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77"/>
    <p:restoredTop sz="95753"/>
  </p:normalViewPr>
  <p:slideViewPr>
    <p:cSldViewPr snapToGrid="0">
      <p:cViewPr varScale="1">
        <p:scale>
          <a:sx n="61" d="100"/>
          <a:sy n="61" d="100"/>
        </p:scale>
        <p:origin x="225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doctor talking to a patient&#10;&#10;AI-generated content may be incorrect.">
            <a:extLst>
              <a:ext uri="{FF2B5EF4-FFF2-40B4-BE49-F238E27FC236}">
                <a16:creationId xmlns:a16="http://schemas.microsoft.com/office/drawing/2014/main" id="{13DDAF3B-7414-9903-0C0C-CA6BE106D40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347867" y="-547126"/>
            <a:ext cx="16841485" cy="7076661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4437333" y="4079336"/>
            <a:ext cx="22590666" cy="22590666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29091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46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095164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8E54E-A0B5-3A8B-8804-334FF4FCD13F}"/>
              </a:ext>
            </a:extLst>
          </p:cNvPr>
          <p:cNvSpPr/>
          <p:nvPr userDrawn="1"/>
        </p:nvSpPr>
        <p:spPr>
          <a:xfrm>
            <a:off x="1371600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6095992" y="13716000"/>
            <a:ext cx="27388447" cy="124968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767336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35961" y="12628028"/>
            <a:ext cx="291442" cy="29953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A7173F1-DD4A-8F86-79DF-A196FDB56B78}"/>
              </a:ext>
            </a:extLst>
          </p:cNvPr>
          <p:cNvSpPr/>
          <p:nvPr userDrawn="1"/>
        </p:nvSpPr>
        <p:spPr>
          <a:xfrm>
            <a:off x="-6095992" y="-3548742"/>
            <a:ext cx="27388447" cy="35487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34970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1711841" y="4948092"/>
            <a:ext cx="10292317" cy="1990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400"/>
              </a:lnSpc>
            </a:pPr>
            <a:r>
              <a:rPr lang="en-US" sz="6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blood pressure </a:t>
            </a:r>
            <a:br>
              <a:rPr lang="en-US" sz="6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silent – check yours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802363" y="7008277"/>
            <a:ext cx="12111274" cy="143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 disease is the leading cause of death for women and high blood pressure is a major risk factor. A quick visit with your doctor can help you understand your numbers and take steps to protect your heart health.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208549" y="8624989"/>
            <a:ext cx="11180075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720"/>
              </a:lnSpc>
            </a:pP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66293A-F444-9C1F-188E-514E43086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2836" y="9383622"/>
            <a:ext cx="7770328" cy="166162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930979C-0367-2FB9-4575-2F47339E453D}"/>
              </a:ext>
            </a:extLst>
          </p:cNvPr>
          <p:cNvSpPr txBox="1">
            <a:spLocks/>
          </p:cNvSpPr>
          <p:nvPr/>
        </p:nvSpPr>
        <p:spPr>
          <a:xfrm>
            <a:off x="4788460" y="9797809"/>
            <a:ext cx="5937119" cy="1066845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Download the mobile app 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9C34CE-6CBD-2DB6-E516-F5CECEAB8B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8661" y="9645049"/>
            <a:ext cx="1195754" cy="1195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3001</TotalTime>
  <Words>82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50</cp:revision>
  <dcterms:created xsi:type="dcterms:W3CDTF">2023-12-11T20:49:55Z</dcterms:created>
  <dcterms:modified xsi:type="dcterms:W3CDTF">2025-12-15T23:02:03Z</dcterms:modified>
</cp:coreProperties>
</file>