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>
        <p:scale>
          <a:sx n="61" d="100"/>
          <a:sy n="61" d="100"/>
        </p:scale>
        <p:origin x="2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and a doctor talking&#10;&#10;AI-generated content may be incorrect.">
            <a:extLst>
              <a:ext uri="{FF2B5EF4-FFF2-40B4-BE49-F238E27FC236}">
                <a16:creationId xmlns:a16="http://schemas.microsoft.com/office/drawing/2014/main" id="{6105B658-8F6A-5949-20F7-77A4FFB46A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75053" y="-1250357"/>
            <a:ext cx="16398994" cy="894352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3548742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1652427" y="4905560"/>
            <a:ext cx="10292317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65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Diabetes can be </a:t>
            </a:r>
            <a:br>
              <a:rPr lang="en-US" sz="65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5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hidden, know your risk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541220" y="6895773"/>
            <a:ext cx="12514729" cy="1282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in nine adult women* live with diabetes and many don’t know it. Risk increases with age (45+), family history, lack of exercise, being overweight, or weight gain after delivering a large baby. Visit your primary care provider (PCP) to review your risks and get screened with a quick blood test.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404642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2836" y="9319827"/>
            <a:ext cx="7770328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88460" y="9734014"/>
            <a:ext cx="5937119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9C34CE-6CBD-2DB6-E516-F5CECEAB8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661" y="9581254"/>
            <a:ext cx="1195754" cy="11957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AC74CA-F5F3-BD1A-27BD-F2731936410B}"/>
              </a:ext>
            </a:extLst>
          </p:cNvPr>
          <p:cNvSpPr txBox="1"/>
          <p:nvPr/>
        </p:nvSpPr>
        <p:spPr>
          <a:xfrm>
            <a:off x="8162394" y="11160711"/>
            <a:ext cx="4893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*Office on Women’s Health, May 2024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3016</TotalTime>
  <Words>111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54</cp:revision>
  <dcterms:created xsi:type="dcterms:W3CDTF">2023-12-11T20:49:55Z</dcterms:created>
  <dcterms:modified xsi:type="dcterms:W3CDTF">2025-12-15T23:32:17Z</dcterms:modified>
</cp:coreProperties>
</file>