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21"/>
    <p:restoredTop sz="96056"/>
  </p:normalViewPr>
  <p:slideViewPr>
    <p:cSldViewPr snapToGrid="0">
      <p:cViewPr varScale="1">
        <p:scale>
          <a:sx n="118" d="100"/>
          <a:sy n="118" d="100"/>
        </p:scale>
        <p:origin x="4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erson sitting in a chair with her hand on her heart&#10;&#10;AI-generated content may be incorrect.">
            <a:extLst>
              <a:ext uri="{FF2B5EF4-FFF2-40B4-BE49-F238E27FC236}">
                <a16:creationId xmlns:a16="http://schemas.microsoft.com/office/drawing/2014/main" id="{42DFEC62-6667-6777-AA07-001B655573B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9249" y="-29316"/>
            <a:ext cx="8904807" cy="592221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-17773" y="5666874"/>
            <a:ext cx="12231304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317313" y="6858000"/>
            <a:ext cx="16052409" cy="17305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651831" y="-2550695"/>
            <a:ext cx="19742277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82146" y="-2035306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D4303-CA04-7DE5-EDCA-6FDE107E588C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578344-4463-668B-8C1F-02EE995F0F2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6BD955B-C208-46BF-DA13-68A0D72A3137}"/>
              </a:ext>
            </a:extLst>
          </p:cNvPr>
          <p:cNvSpPr/>
          <p:nvPr userDrawn="1"/>
        </p:nvSpPr>
        <p:spPr>
          <a:xfrm>
            <a:off x="12213531" y="-2035306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770170"/>
            <a:ext cx="6177194" cy="1810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700"/>
              </a:lnSpc>
            </a:pPr>
            <a:r>
              <a:rPr lang="en-US" sz="6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</a:t>
            </a:r>
            <a:br>
              <a:rPr lang="en-US" sz="6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screening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3" y="2608922"/>
            <a:ext cx="6177194" cy="991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 starts with early detection. Visit a primary care provider (PCP) to review recommended screenings and make your preventive care a priority.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2" y="3909728"/>
            <a:ext cx="4233613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1953657" y="4238874"/>
            <a:ext cx="27924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b="1" dirty="0">
                <a:solidFill>
                  <a:srgbClr val="2A27D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Scan to find a PCP and book your appointment.</a:t>
            </a:r>
            <a:endParaRPr lang="en-US" b="1" dirty="0">
              <a:solidFill>
                <a:srgbClr val="2A27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551D91-3528-38EE-2D51-BBB899DF7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158" y="4083289"/>
            <a:ext cx="951281" cy="95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44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68</cp:revision>
  <dcterms:created xsi:type="dcterms:W3CDTF">2023-12-01T18:42:07Z</dcterms:created>
  <dcterms:modified xsi:type="dcterms:W3CDTF">2025-12-15T22:29:15Z</dcterms:modified>
</cp:coreProperties>
</file>