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9"/>
    <p:restoredTop sz="95753"/>
  </p:normalViewPr>
  <p:slideViewPr>
    <p:cSldViewPr snapToGrid="0">
      <p:cViewPr>
        <p:scale>
          <a:sx n="58" d="100"/>
          <a:sy n="58" d="100"/>
        </p:scale>
        <p:origin x="24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group of women wearing pink shirts&#10;&#10;AI-generated content may be incorrect.">
            <a:extLst>
              <a:ext uri="{FF2B5EF4-FFF2-40B4-BE49-F238E27FC236}">
                <a16:creationId xmlns:a16="http://schemas.microsoft.com/office/drawing/2014/main" id="{F4C24317-5574-1181-96F2-0C4A6B83D4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946111" y="-496950"/>
            <a:ext cx="17798781" cy="758920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3548742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1711841" y="4948092"/>
            <a:ext cx="10292317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300"/>
              </a:lnSpc>
            </a:pPr>
            <a:r>
              <a:rPr lang="en-US" sz="6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 your health</a:t>
            </a:r>
            <a:br>
              <a:rPr lang="en-US" sz="6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 mammogram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1064868" y="6973848"/>
            <a:ext cx="11586261" cy="143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Breast cancer screening plays a vital role in early detection, when treatment is most effective. If you’re 40 or older or at higher risk, talk with your doctor about when you should get screened.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558083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2836" y="9383622"/>
            <a:ext cx="7770328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88460" y="9797809"/>
            <a:ext cx="5937119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9C34CE-6CBD-2DB6-E516-F5CECEAB8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661" y="9645049"/>
            <a:ext cx="1195754" cy="119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3006</TotalTime>
  <Words>77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51</cp:revision>
  <dcterms:created xsi:type="dcterms:W3CDTF">2023-12-11T20:49:55Z</dcterms:created>
  <dcterms:modified xsi:type="dcterms:W3CDTF">2025-12-15T23:10:30Z</dcterms:modified>
</cp:coreProperties>
</file>