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9"/>
    <p:restoredTop sz="95753"/>
  </p:normalViewPr>
  <p:slideViewPr>
    <p:cSldViewPr snapToGrid="0">
      <p:cViewPr>
        <p:scale>
          <a:sx n="57" d="100"/>
          <a:sy n="57" d="100"/>
        </p:scale>
        <p:origin x="243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erson sitting in a chair with her hand on her heart&#10;&#10;AI-generated content may be incorrect.">
            <a:extLst>
              <a:ext uri="{FF2B5EF4-FFF2-40B4-BE49-F238E27FC236}">
                <a16:creationId xmlns:a16="http://schemas.microsoft.com/office/drawing/2014/main" id="{DAA54B2B-971C-4CDF-6150-73E5BF2573E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788" y="-831971"/>
            <a:ext cx="14769548" cy="9822614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095164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A7173F1-DD4A-8F86-79DF-A196FDB56B78}"/>
              </a:ext>
            </a:extLst>
          </p:cNvPr>
          <p:cNvSpPr/>
          <p:nvPr userDrawn="1"/>
        </p:nvSpPr>
        <p:spPr>
          <a:xfrm>
            <a:off x="-6095992" y="-3548742"/>
            <a:ext cx="27388447" cy="35487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880712" y="5305772"/>
            <a:ext cx="1197351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800"/>
              </a:lnSpc>
            </a:pPr>
            <a:r>
              <a:rPr lang="en-US" sz="68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Stronger with screening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802363" y="6519722"/>
            <a:ext cx="12111274" cy="143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 starts with early detection. Visit a doctor to understand which screenings you need – including mammograms, cervical cancer tests, heart-health checks, and more. Stay ahead, stay informed, and take action today.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275161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2836" y="9383622"/>
            <a:ext cx="7770328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788460" y="9797809"/>
            <a:ext cx="5937119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9C34CE-6CBD-2DB6-E516-F5CECEAB8B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8661" y="9645049"/>
            <a:ext cx="1195754" cy="1195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2994</TotalTime>
  <Words>75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46</cp:revision>
  <dcterms:created xsi:type="dcterms:W3CDTF">2023-12-11T20:49:55Z</dcterms:created>
  <dcterms:modified xsi:type="dcterms:W3CDTF">2025-12-15T22:52:39Z</dcterms:modified>
</cp:coreProperties>
</file>