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80"/>
    <p:restoredTop sz="96301"/>
  </p:normalViewPr>
  <p:slideViewPr>
    <p:cSldViewPr snapToGrid="0">
      <p:cViewPr varScale="1">
        <p:scale>
          <a:sx n="104" d="100"/>
          <a:sy n="104" d="100"/>
        </p:scale>
        <p:origin x="23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F22CE71-56C6-6700-BFA1-32C6337671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23423" y="-425425"/>
            <a:ext cx="10395040" cy="691331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4646A383-11CC-8437-61AD-1842423043CE}"/>
              </a:ext>
            </a:extLst>
          </p:cNvPr>
          <p:cNvSpPr/>
          <p:nvPr userDrawn="1"/>
        </p:nvSpPr>
        <p:spPr>
          <a:xfrm>
            <a:off x="-960121" y="-2617147"/>
            <a:ext cx="9560311" cy="956031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A05C3C-4497-844A-EFD2-28DC427A4049}"/>
              </a:ext>
            </a:extLst>
          </p:cNvPr>
          <p:cNvSpPr/>
          <p:nvPr userDrawn="1"/>
        </p:nvSpPr>
        <p:spPr>
          <a:xfrm>
            <a:off x="-109591" y="4473146"/>
            <a:ext cx="16916454" cy="1235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690622" y="4753209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9277" y="4776456"/>
            <a:ext cx="1689100" cy="5588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797DB8-E48E-A878-D56C-E557506DF0F0}"/>
              </a:ext>
            </a:extLst>
          </p:cNvPr>
          <p:cNvSpPr/>
          <p:nvPr userDrawn="1"/>
        </p:nvSpPr>
        <p:spPr>
          <a:xfrm>
            <a:off x="-653773" y="-2617147"/>
            <a:ext cx="17547133" cy="26171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A6E86C-FD56-2B6F-E82D-CF88FAAB7FD8}"/>
              </a:ext>
            </a:extLst>
          </p:cNvPr>
          <p:cNvSpPr/>
          <p:nvPr userDrawn="1"/>
        </p:nvSpPr>
        <p:spPr>
          <a:xfrm>
            <a:off x="-653773" y="5647615"/>
            <a:ext cx="17547133" cy="19869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CE08FF-B64A-6260-00DD-10475636C0B5}"/>
              </a:ext>
            </a:extLst>
          </p:cNvPr>
          <p:cNvSpPr/>
          <p:nvPr userDrawn="1"/>
        </p:nvSpPr>
        <p:spPr>
          <a:xfrm>
            <a:off x="-1046618" y="-2617146"/>
            <a:ext cx="1046618" cy="102517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1CD516-0126-CD0E-46F1-8F763487C0E6}"/>
              </a:ext>
            </a:extLst>
          </p:cNvPr>
          <p:cNvSpPr/>
          <p:nvPr userDrawn="1"/>
        </p:nvSpPr>
        <p:spPr>
          <a:xfrm>
            <a:off x="16806863" y="-2617146"/>
            <a:ext cx="1306966" cy="102517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978491" y="4907574"/>
            <a:ext cx="24860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552054" y="1098602"/>
            <a:ext cx="7596266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800"/>
              </a:lnSpc>
            </a:pPr>
            <a:r>
              <a:rPr lang="en-US" sz="78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Stronger </a:t>
            </a:r>
            <a:br>
              <a:rPr lang="en-US" sz="78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8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screening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82</TotalTime>
  <Words>9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ann.asche@apree.health</cp:lastModifiedBy>
  <cp:revision>34</cp:revision>
  <dcterms:created xsi:type="dcterms:W3CDTF">2023-12-11T20:44:05Z</dcterms:created>
  <dcterms:modified xsi:type="dcterms:W3CDTF">2025-12-15T22:31:34Z</dcterms:modified>
</cp:coreProperties>
</file>