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8"/>
    <p:restoredTop sz="96027"/>
  </p:normalViewPr>
  <p:slideViewPr>
    <p:cSldViewPr snapToGrid="0">
      <p:cViewPr>
        <p:scale>
          <a:sx n="134" d="100"/>
          <a:sy n="134" d="100"/>
        </p:scale>
        <p:origin x="2264" y="-143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sitting in a chair with her hand on her heart&#10;&#10;AI-generated content may be incorrect.">
            <a:extLst>
              <a:ext uri="{FF2B5EF4-FFF2-40B4-BE49-F238E27FC236}">
                <a16:creationId xmlns:a16="http://schemas.microsoft.com/office/drawing/2014/main" id="{1F53361A-420E-3135-C03E-501BF24B2F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10214" y="-11651"/>
            <a:ext cx="4262185" cy="2989183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2001026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07458" cy="537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Strength starts with early detection. Visit your primary care provider (PCP) to review recommended screenings and make your preventive care a priority.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with screening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9987F13-C489-EA4F-B989-0EBADBDB4386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E251905-D805-47D7-6F1B-3574C69C3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84035"/>
            <a:ext cx="882445" cy="88244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068965-D43B-53EA-898F-937C1688CE5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77669204"/>
              </p:ext>
            </p:extLst>
          </p:nvPr>
        </p:nvGraphicFramePr>
        <p:xfrm>
          <a:off x="468316" y="4104991"/>
          <a:ext cx="3806803" cy="4086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533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541114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611646">
                <a:tc gridSpan="6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screenings for women</a:t>
                      </a:r>
                    </a:p>
                  </a:txBody>
                  <a:tcPr marR="0" marT="13716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427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</a:t>
                      </a:r>
                      <a:b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22524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B0898EE7-0824-DE2A-B1F2-277D9E0510BF}"/>
              </a:ext>
            </a:extLst>
          </p:cNvPr>
          <p:cNvGrpSpPr/>
          <p:nvPr/>
        </p:nvGrpSpPr>
        <p:grpSpPr>
          <a:xfrm>
            <a:off x="1555335" y="4446535"/>
            <a:ext cx="2719784" cy="246221"/>
            <a:chOff x="1555335" y="4847703"/>
            <a:chExt cx="2719784" cy="24622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B0AFF22-1385-04AD-6492-0C99C05DB50E}"/>
                </a:ext>
              </a:extLst>
            </p:cNvPr>
            <p:cNvSpPr txBox="1"/>
            <p:nvPr/>
          </p:nvSpPr>
          <p:spPr>
            <a:xfrm>
              <a:off x="2432854" y="4847703"/>
              <a:ext cx="9647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500"/>
                </a:spcAft>
              </a:pPr>
              <a:r>
                <a:rPr lang="en-US" sz="1000" b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 of age</a:t>
              </a:r>
              <a:endParaRPr lang="en-US" sz="100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C06B63A-C456-E875-87B8-6042DDBDED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5335" y="4970814"/>
              <a:ext cx="92781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E866FE0-7A92-3473-BE65-EDB15BB2645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61025" y="4970814"/>
              <a:ext cx="91409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921BF8-6DAB-7DE0-A30C-9A12E57232E5}"/>
                </a:ext>
              </a:extLst>
            </p:cNvPr>
            <p:cNvCxnSpPr>
              <a:cxnSpLocks/>
            </p:cNvCxnSpPr>
            <p:nvPr/>
          </p:nvCxnSpPr>
          <p:spPr>
            <a:xfrm>
              <a:off x="1555335" y="4970614"/>
              <a:ext cx="0" cy="8132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92C2BF1-048A-3504-2548-2E70F9220EEB}"/>
              </a:ext>
            </a:extLst>
          </p:cNvPr>
          <p:cNvSpPr txBox="1"/>
          <p:nvPr/>
        </p:nvSpPr>
        <p:spPr>
          <a:xfrm>
            <a:off x="468315" y="8243626"/>
            <a:ext cx="29586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*Baseline mammogram for those with a family history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B236FC-3709-2E26-F754-6BD56C4DC7C6}"/>
              </a:ext>
            </a:extLst>
          </p:cNvPr>
          <p:cNvGrpSpPr/>
          <p:nvPr/>
        </p:nvGrpSpPr>
        <p:grpSpPr>
          <a:xfrm>
            <a:off x="1728553" y="5364929"/>
            <a:ext cx="2339975" cy="114300"/>
            <a:chOff x="1728553" y="5364929"/>
            <a:chExt cx="2339975" cy="1143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23D678D-C01F-D515-2586-3D73B8CFB4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57B4F1B-BC74-7D28-768F-938BAE1A9B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1246465-A5A5-0B5D-F5F8-F6B595126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7FDD62-937C-4A2A-BD35-4DD79EFAF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F1F3145E-0265-BF78-7136-ECB58CFF52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79CFFDC-9E5F-6DD5-BF15-104745215BFF}"/>
              </a:ext>
            </a:extLst>
          </p:cNvPr>
          <p:cNvGrpSpPr/>
          <p:nvPr/>
        </p:nvGrpSpPr>
        <p:grpSpPr>
          <a:xfrm>
            <a:off x="1728553" y="5860229"/>
            <a:ext cx="2339975" cy="114300"/>
            <a:chOff x="1728553" y="5364929"/>
            <a:chExt cx="2339975" cy="114300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13A8144-DE6D-B91A-6054-81431467DF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DAB36BDB-36BF-E713-B0BA-2CAB87B20E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B860A41A-A491-FC31-1E8D-521E1D7BAD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6A650CFC-53EE-FB79-D874-409A48266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E728A240-67B3-3496-6AFB-A7F930B214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500584-D9F7-8C23-35C0-FB393503F0C2}"/>
              </a:ext>
            </a:extLst>
          </p:cNvPr>
          <p:cNvGrpSpPr/>
          <p:nvPr/>
        </p:nvGrpSpPr>
        <p:grpSpPr>
          <a:xfrm>
            <a:off x="1728553" y="6364274"/>
            <a:ext cx="2339975" cy="114300"/>
            <a:chOff x="1728553" y="5364929"/>
            <a:chExt cx="2339975" cy="114300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1B3ED037-193A-E04E-3360-A81550F69E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1A9FB3B2-118F-F040-6380-D4E2903CD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5E9A67D3-B8AB-A404-8D47-95108F8CD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1A86CE06-F231-7682-6300-C02131E76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462378EB-A49C-F999-C42C-620BCC5BB1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0F607FF-AA7B-0822-B029-86EF00907D18}"/>
              </a:ext>
            </a:extLst>
          </p:cNvPr>
          <p:cNvGrpSpPr/>
          <p:nvPr/>
        </p:nvGrpSpPr>
        <p:grpSpPr>
          <a:xfrm>
            <a:off x="1728553" y="6868319"/>
            <a:ext cx="2339975" cy="114300"/>
            <a:chOff x="1728553" y="5364929"/>
            <a:chExt cx="2339975" cy="114300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66159252-B4D3-A510-7CB7-8A925664FC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B59A3A14-FA4D-F03A-61DA-BD36A8CCA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82B41B64-22F1-94A3-E71C-18D1EF8D56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40C609B8-06D9-6803-2587-653C23E39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D18B82B-DB39-1C9F-6A5C-A4A463C5D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pic>
        <p:nvPicPr>
          <p:cNvPr id="48" name="Picture 47">
            <a:extLst>
              <a:ext uri="{FF2B5EF4-FFF2-40B4-BE49-F238E27FC236}">
                <a16:creationId xmlns:a16="http://schemas.microsoft.com/office/drawing/2014/main" id="{5D63BA5F-2901-F3F5-E754-A2DBC011B6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2341" y="7372364"/>
            <a:ext cx="152400" cy="11430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475A9DA-4D0F-4C7B-E990-826656F243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9235" y="7372364"/>
            <a:ext cx="152400" cy="1143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3C381E69-B06A-4BD5-95C3-FAC21BB3682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6128" y="7372364"/>
            <a:ext cx="152400" cy="11430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6AD951E2-0CAF-C57B-7D27-D9F29FC820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2341" y="7876407"/>
            <a:ext cx="152400" cy="1143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85A32DF-5E11-7353-2F10-0D7B49E6C5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9235" y="7876407"/>
            <a:ext cx="152400" cy="11430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51DA0955-2FC0-07CA-6A77-A814EF438E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6128" y="7876407"/>
            <a:ext cx="152400" cy="114300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62A189A4-5CCE-0574-86A5-944CB8801FB8}"/>
              </a:ext>
            </a:extLst>
          </p:cNvPr>
          <p:cNvGrpSpPr/>
          <p:nvPr/>
        </p:nvGrpSpPr>
        <p:grpSpPr>
          <a:xfrm>
            <a:off x="2275447" y="7321792"/>
            <a:ext cx="194776" cy="215444"/>
            <a:chOff x="2275447" y="7321792"/>
            <a:chExt cx="194776" cy="215444"/>
          </a:xfrm>
        </p:grpSpPr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283289FF-1332-D1DB-CB0B-F274E6151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7372364"/>
              <a:ext cx="152400" cy="114300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527AB8C-4A1D-F7E6-97CE-D4F846836E87}"/>
                </a:ext>
              </a:extLst>
            </p:cNvPr>
            <p:cNvSpPr txBox="1"/>
            <p:nvPr/>
          </p:nvSpPr>
          <p:spPr>
            <a:xfrm>
              <a:off x="2368912" y="7321792"/>
              <a:ext cx="10131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2943</TotalTime>
  <Words>104</Words>
  <Application>Microsoft Macintosh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61</cp:revision>
  <dcterms:created xsi:type="dcterms:W3CDTF">2023-12-11T20:49:55Z</dcterms:created>
  <dcterms:modified xsi:type="dcterms:W3CDTF">2025-12-15T21:36:24Z</dcterms:modified>
</cp:coreProperties>
</file>