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9"/>
    <p:restoredTop sz="95753"/>
  </p:normalViewPr>
  <p:slideViewPr>
    <p:cSldViewPr snapToGrid="0">
      <p:cViewPr>
        <p:scale>
          <a:sx n="71" d="100"/>
          <a:sy n="71" d="100"/>
        </p:scale>
        <p:origin x="1832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group of people doing push ups&#10;&#10;AI-generated content may be incorrect.">
            <a:extLst>
              <a:ext uri="{FF2B5EF4-FFF2-40B4-BE49-F238E27FC236}">
                <a16:creationId xmlns:a16="http://schemas.microsoft.com/office/drawing/2014/main" id="{A0EA77FE-CB63-ADEF-72A9-32080BB848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44694" y="-659795"/>
            <a:ext cx="14870900" cy="7299134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3548742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1347207" y="5389480"/>
            <a:ext cx="10902753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6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your osteoporosis risk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641499" y="6544079"/>
            <a:ext cx="12314168" cy="1692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Osteoporosis affects nearly 20% of women aged 50 and older. Current guidelines recommend bone density testing for women 65+, but you may need to be screened earlier if a parent has had a broken bone, especially a hip fracture. Talk with your doctor about your family history, when you should get screened, and steps you can take to keep your bones strong.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468437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2836" y="9383622"/>
            <a:ext cx="7770328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788460" y="9797809"/>
            <a:ext cx="5937119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9C34CE-6CBD-2DB6-E516-F5CECEAB8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8661" y="9645049"/>
            <a:ext cx="1195754" cy="119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3022</TotalTime>
  <Words>106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54</cp:revision>
  <dcterms:created xsi:type="dcterms:W3CDTF">2023-12-11T20:49:55Z</dcterms:created>
  <dcterms:modified xsi:type="dcterms:W3CDTF">2025-12-15T23:28:02Z</dcterms:modified>
</cp:coreProperties>
</file>