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EF1FC"/>
    <a:srgbClr val="DEDEEF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04"/>
    <p:restoredTop sz="96027"/>
  </p:normalViewPr>
  <p:slideViewPr>
    <p:cSldViewPr snapToGrid="0">
      <p:cViewPr>
        <p:scale>
          <a:sx n="96" d="100"/>
          <a:sy n="96" d="100"/>
        </p:scale>
        <p:origin x="3304" y="-608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73FDF-3D80-744F-9DFA-7BB2CF0A619A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5D7923-955F-2348-80DC-B396457D3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36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7923-955F-2348-80DC-B396457D30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535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B431E4-603D-6938-C909-8854A7795CAA}"/>
              </a:ext>
            </a:extLst>
          </p:cNvPr>
          <p:cNvSpPr txBox="1"/>
          <p:nvPr userDrawn="1"/>
        </p:nvSpPr>
        <p:spPr>
          <a:xfrm>
            <a:off x="5438681" y="8024090"/>
            <a:ext cx="16817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68AE71-CC82-9979-0539-CAA7837835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48018" y="8046018"/>
            <a:ext cx="211870" cy="217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erson sitting in a chair with her hand on her heart&#10;&#10;AI-generated content may be incorrect.">
            <a:extLst>
              <a:ext uri="{FF2B5EF4-FFF2-40B4-BE49-F238E27FC236}">
                <a16:creationId xmlns:a16="http://schemas.microsoft.com/office/drawing/2014/main" id="{1F53361A-420E-3135-C03E-501BF24B2F5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510214" y="-11651"/>
            <a:ext cx="4262185" cy="2989183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840AD04A-B473-3E22-121E-F7330CF1B39B}"/>
              </a:ext>
            </a:extLst>
          </p:cNvPr>
          <p:cNvSpPr/>
          <p:nvPr userDrawn="1"/>
        </p:nvSpPr>
        <p:spPr>
          <a:xfrm>
            <a:off x="-2191484" y="-1696350"/>
            <a:ext cx="6510691" cy="6428000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-7815" y="2981694"/>
            <a:ext cx="7786039" cy="5667077"/>
          </a:xfrm>
          <a:prstGeom prst="rect">
            <a:avLst/>
          </a:prstGeom>
          <a:solidFill>
            <a:srgbClr val="EEF1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64600F-D050-BDA5-CBD3-E13F9F13113A}"/>
              </a:ext>
            </a:extLst>
          </p:cNvPr>
          <p:cNvSpPr/>
          <p:nvPr userDrawn="1"/>
        </p:nvSpPr>
        <p:spPr>
          <a:xfrm>
            <a:off x="-2468247" y="-1996863"/>
            <a:ext cx="10240646" cy="19852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DDA4561-CECB-7207-2DED-2042F84FAFD8}"/>
              </a:ext>
            </a:extLst>
          </p:cNvPr>
          <p:cNvSpPr/>
          <p:nvPr userDrawn="1"/>
        </p:nvSpPr>
        <p:spPr>
          <a:xfrm>
            <a:off x="-2405299" y="-254979"/>
            <a:ext cx="2395728" cy="1031337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E3EA2FF-4764-57CB-C752-3574DB9C656E}"/>
              </a:ext>
            </a:extLst>
          </p:cNvPr>
          <p:cNvSpPr/>
          <p:nvPr userDrawn="1"/>
        </p:nvSpPr>
        <p:spPr>
          <a:xfrm>
            <a:off x="-13640" y="8652932"/>
            <a:ext cx="7786039" cy="14054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FE6CDD9-9638-484B-DC26-B5B47ADEA172}"/>
              </a:ext>
            </a:extLst>
          </p:cNvPr>
          <p:cNvGrpSpPr/>
          <p:nvPr userDrawn="1"/>
        </p:nvGrpSpPr>
        <p:grpSpPr>
          <a:xfrm>
            <a:off x="2003911" y="9106799"/>
            <a:ext cx="1831489" cy="589913"/>
            <a:chOff x="2054711" y="9108753"/>
            <a:chExt cx="1667706" cy="537159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8CBE877-72F4-C911-79E9-3AEC61F91970}"/>
                </a:ext>
              </a:extLst>
            </p:cNvPr>
            <p:cNvCxnSpPr/>
            <p:nvPr userDrawn="1"/>
          </p:nvCxnSpPr>
          <p:spPr>
            <a:xfrm>
              <a:off x="3722417" y="9108753"/>
              <a:ext cx="0" cy="5371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7583421A-85C4-F5D9-6B7C-7A80BADE85E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054711" y="9124985"/>
              <a:ext cx="1371600" cy="45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3337677"/>
            <a:ext cx="6907458" cy="537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Strength starts with early detection. Visit your primary care provider (PCP) to review recommended screenings and make your preventive care a priority.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9243A55-817D-6E28-A343-D609D61B4467}"/>
              </a:ext>
            </a:extLst>
          </p:cNvPr>
          <p:cNvSpPr/>
          <p:nvPr/>
        </p:nvSpPr>
        <p:spPr>
          <a:xfrm>
            <a:off x="4783131" y="4647590"/>
            <a:ext cx="2486026" cy="3142883"/>
          </a:xfrm>
          <a:prstGeom prst="roundRect">
            <a:avLst>
              <a:gd name="adj" fmla="val 8174"/>
            </a:avLst>
          </a:prstGeom>
          <a:solidFill>
            <a:schemeClr val="bg1"/>
          </a:solidFill>
          <a:ln>
            <a:solidFill>
              <a:srgbClr val="DEDE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53C3275-6C99-556E-78A5-2C5575720F7E}"/>
              </a:ext>
            </a:extLst>
          </p:cNvPr>
          <p:cNvSpPr txBox="1"/>
          <p:nvPr/>
        </p:nvSpPr>
        <p:spPr>
          <a:xfrm>
            <a:off x="4874150" y="4777852"/>
            <a:ext cx="2296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4BC4C290-622F-3848-2A6C-6C1D3C64ACD1}"/>
              </a:ext>
            </a:extLst>
          </p:cNvPr>
          <p:cNvSpPr txBox="1">
            <a:spLocks/>
          </p:cNvSpPr>
          <p:nvPr/>
        </p:nvSpPr>
        <p:spPr>
          <a:xfrm>
            <a:off x="4874150" y="5886720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or visit </a:t>
            </a:r>
            <a:r>
              <a:rPr lang="en-US" sz="12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mycastlighthealth.com</a:t>
            </a:r>
            <a:endParaRPr lang="en-US" sz="12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BFF89E-0081-7606-4D30-929AA22DFCBB}"/>
              </a:ext>
            </a:extLst>
          </p:cNvPr>
          <p:cNvSpPr txBox="1"/>
          <p:nvPr/>
        </p:nvSpPr>
        <p:spPr>
          <a:xfrm>
            <a:off x="308008" y="727098"/>
            <a:ext cx="371946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Stronger with screening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6EDEDF4-D700-D244-EF4F-006A8AB45F83}"/>
              </a:ext>
            </a:extLst>
          </p:cNvPr>
          <p:cNvSpPr txBox="1"/>
          <p:nvPr/>
        </p:nvSpPr>
        <p:spPr>
          <a:xfrm>
            <a:off x="4081553" y="9235881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7E251905-D805-47D7-6F1B-3574C69C3B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4922" y="6684035"/>
            <a:ext cx="882445" cy="882445"/>
          </a:xfrm>
          <a:prstGeom prst="rect">
            <a:avLst/>
          </a:prstGeom>
        </p:spPr>
      </p:pic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383A1307-A657-C7FC-CA69-4C789747738F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677922513"/>
              </p:ext>
            </p:extLst>
          </p:nvPr>
        </p:nvGraphicFramePr>
        <p:xfrm>
          <a:off x="468316" y="4104991"/>
          <a:ext cx="3806803" cy="40863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4533">
                  <a:extLst>
                    <a:ext uri="{9D8B030D-6E8A-4147-A177-3AD203B41FA5}">
                      <a16:colId xmlns:a16="http://schemas.microsoft.com/office/drawing/2014/main" val="800944918"/>
                    </a:ext>
                  </a:extLst>
                </a:gridCol>
                <a:gridCol w="541114">
                  <a:extLst>
                    <a:ext uri="{9D8B030D-6E8A-4147-A177-3AD203B41FA5}">
                      <a16:colId xmlns:a16="http://schemas.microsoft.com/office/drawing/2014/main" val="167075854"/>
                    </a:ext>
                  </a:extLst>
                </a:gridCol>
                <a:gridCol w="545289">
                  <a:extLst>
                    <a:ext uri="{9D8B030D-6E8A-4147-A177-3AD203B41FA5}">
                      <a16:colId xmlns:a16="http://schemas.microsoft.com/office/drawing/2014/main" val="1900258591"/>
                    </a:ext>
                  </a:extLst>
                </a:gridCol>
                <a:gridCol w="545289">
                  <a:extLst>
                    <a:ext uri="{9D8B030D-6E8A-4147-A177-3AD203B41FA5}">
                      <a16:colId xmlns:a16="http://schemas.microsoft.com/office/drawing/2014/main" val="3556227163"/>
                    </a:ext>
                  </a:extLst>
                </a:gridCol>
                <a:gridCol w="545289">
                  <a:extLst>
                    <a:ext uri="{9D8B030D-6E8A-4147-A177-3AD203B41FA5}">
                      <a16:colId xmlns:a16="http://schemas.microsoft.com/office/drawing/2014/main" val="3130822792"/>
                    </a:ext>
                  </a:extLst>
                </a:gridCol>
                <a:gridCol w="545289">
                  <a:extLst>
                    <a:ext uri="{9D8B030D-6E8A-4147-A177-3AD203B41FA5}">
                      <a16:colId xmlns:a16="http://schemas.microsoft.com/office/drawing/2014/main" val="3664629650"/>
                    </a:ext>
                  </a:extLst>
                </a:gridCol>
              </a:tblGrid>
              <a:tr h="611646">
                <a:tc gridSpan="6"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Recommended screenings for women</a:t>
                      </a:r>
                    </a:p>
                  </a:txBody>
                  <a:tcPr marR="0" marT="13716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54271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Exam/</a:t>
                      </a:r>
                      <a:b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screening</a:t>
                      </a:r>
                      <a:endParaRPr lang="en-US" sz="100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20+</a:t>
                      </a:r>
                      <a:endParaRPr lang="en-US" sz="100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30+</a:t>
                      </a:r>
                      <a:endParaRPr lang="en-US" sz="100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40+</a:t>
                      </a:r>
                      <a:endParaRPr lang="en-US" sz="100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50+</a:t>
                      </a:r>
                      <a:endParaRPr lang="en-US" sz="100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60+</a:t>
                      </a:r>
                      <a:endParaRPr lang="en-US" sz="100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296072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exam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069730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Blood pressure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63650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Cholesterol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635299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Cervical cancer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829815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Breast cancer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0428421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90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Colorectal cancer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6622524"/>
                  </a:ext>
                </a:extLst>
              </a:tr>
            </a:tbl>
          </a:graphicData>
        </a:graphic>
      </p:graphicFrame>
      <p:grpSp>
        <p:nvGrpSpPr>
          <p:cNvPr id="26" name="Group 25">
            <a:extLst>
              <a:ext uri="{FF2B5EF4-FFF2-40B4-BE49-F238E27FC236}">
                <a16:creationId xmlns:a16="http://schemas.microsoft.com/office/drawing/2014/main" id="{A19213B5-C8DC-9188-60BA-D09262B9E113}"/>
              </a:ext>
            </a:extLst>
          </p:cNvPr>
          <p:cNvGrpSpPr/>
          <p:nvPr/>
        </p:nvGrpSpPr>
        <p:grpSpPr>
          <a:xfrm>
            <a:off x="1555335" y="4446535"/>
            <a:ext cx="2719784" cy="246221"/>
            <a:chOff x="1555335" y="4847703"/>
            <a:chExt cx="2719784" cy="246221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140ABA5-535D-CB70-148F-D0EE743D5D6B}"/>
                </a:ext>
              </a:extLst>
            </p:cNvPr>
            <p:cNvSpPr txBox="1"/>
            <p:nvPr/>
          </p:nvSpPr>
          <p:spPr>
            <a:xfrm>
              <a:off x="2432854" y="4847703"/>
              <a:ext cx="96474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500"/>
                </a:spcAft>
              </a:pPr>
              <a:r>
                <a:rPr lang="en-US" sz="1000" b="1" dirty="0">
                  <a:solidFill>
                    <a:srgbClr val="2A27D8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Years of age</a:t>
              </a:r>
              <a:endParaRPr lang="en-US" sz="100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F8DCF084-9A0F-6652-1958-24AF3F6F638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55335" y="4970814"/>
              <a:ext cx="927811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F56ACFA-E009-5CC8-291D-AA2ED2EA4A2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361025" y="4970814"/>
              <a:ext cx="914094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8F79CA6-71A3-A501-CC6B-5B230332DDC4}"/>
                </a:ext>
              </a:extLst>
            </p:cNvPr>
            <p:cNvCxnSpPr>
              <a:cxnSpLocks/>
            </p:cNvCxnSpPr>
            <p:nvPr/>
          </p:nvCxnSpPr>
          <p:spPr>
            <a:xfrm>
              <a:off x="1555335" y="4970614"/>
              <a:ext cx="0" cy="81326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BB3D0609-FDA6-125C-5A44-A8376A5A439D}"/>
              </a:ext>
            </a:extLst>
          </p:cNvPr>
          <p:cNvSpPr txBox="1"/>
          <p:nvPr/>
        </p:nvSpPr>
        <p:spPr>
          <a:xfrm>
            <a:off x="468315" y="8242758"/>
            <a:ext cx="295862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*Baseline mammogram for those with a family history</a:t>
            </a:r>
          </a:p>
        </p:txBody>
      </p:sp>
      <p:sp>
        <p:nvSpPr>
          <p:cNvPr id="42" name="Title 1">
            <a:extLst>
              <a:ext uri="{FF2B5EF4-FFF2-40B4-BE49-F238E27FC236}">
                <a16:creationId xmlns:a16="http://schemas.microsoft.com/office/drawing/2014/main" id="{E290A3A3-369C-3F1C-66BA-8E369F016C84}"/>
              </a:ext>
            </a:extLst>
          </p:cNvPr>
          <p:cNvSpPr txBox="1">
            <a:spLocks/>
          </p:cNvSpPr>
          <p:nvPr/>
        </p:nvSpPr>
        <p:spPr>
          <a:xfrm>
            <a:off x="4874150" y="5140240"/>
            <a:ext cx="2387311" cy="6238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</a:t>
            </a:r>
            <a:r>
              <a:rPr lang="en-US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Care guide can help you find a provider – talk or </a:t>
            </a:r>
            <a:b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chat with an expert in the app.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611225B1-D5B0-5593-F022-EB0960B691FA}"/>
              </a:ext>
            </a:extLst>
          </p:cNvPr>
          <p:cNvGrpSpPr/>
          <p:nvPr/>
        </p:nvGrpSpPr>
        <p:grpSpPr>
          <a:xfrm>
            <a:off x="1728553" y="5364929"/>
            <a:ext cx="2339975" cy="114300"/>
            <a:chOff x="1728553" y="5364929"/>
            <a:chExt cx="2339975" cy="114300"/>
          </a:xfrm>
        </p:grpSpPr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4B810B7C-E396-544E-240A-22FA28B9A82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28553" y="5364929"/>
              <a:ext cx="152400" cy="114300"/>
            </a:xfrm>
            <a:prstGeom prst="rect">
              <a:avLst/>
            </a:prstGeom>
          </p:spPr>
        </p:pic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46176469-AA91-B8B9-23FB-2C1AA7CE310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75447" y="5364929"/>
              <a:ext cx="152400" cy="114300"/>
            </a:xfrm>
            <a:prstGeom prst="rect">
              <a:avLst/>
            </a:prstGeom>
          </p:spPr>
        </p:pic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7C1D4FF0-B577-ACE8-82E9-C3E094FB25C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22341" y="5364929"/>
              <a:ext cx="152400" cy="114300"/>
            </a:xfrm>
            <a:prstGeom prst="rect">
              <a:avLst/>
            </a:prstGeom>
          </p:spPr>
        </p:pic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0C135606-87DA-13DA-58F5-C1A5E6367C1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69235" y="5364929"/>
              <a:ext cx="152400" cy="114300"/>
            </a:xfrm>
            <a:prstGeom prst="rect">
              <a:avLst/>
            </a:prstGeom>
          </p:spPr>
        </p:pic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2CAEEFA1-070B-D5D5-E337-B977272FCD7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916128" y="5364929"/>
              <a:ext cx="152400" cy="114300"/>
            </a:xfrm>
            <a:prstGeom prst="rect">
              <a:avLst/>
            </a:prstGeom>
          </p:spPr>
        </p:pic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F874651A-0397-6057-0CD2-685145C9D521}"/>
              </a:ext>
            </a:extLst>
          </p:cNvPr>
          <p:cNvGrpSpPr/>
          <p:nvPr/>
        </p:nvGrpSpPr>
        <p:grpSpPr>
          <a:xfrm>
            <a:off x="1728553" y="5860229"/>
            <a:ext cx="2339975" cy="114300"/>
            <a:chOff x="1728553" y="5364929"/>
            <a:chExt cx="2339975" cy="114300"/>
          </a:xfrm>
        </p:grpSpPr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090DD5E0-7B5F-6F0A-B81A-68B48837259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28553" y="5364929"/>
              <a:ext cx="152400" cy="114300"/>
            </a:xfrm>
            <a:prstGeom prst="rect">
              <a:avLst/>
            </a:prstGeom>
          </p:spPr>
        </p:pic>
        <p:pic>
          <p:nvPicPr>
            <p:cNvPr id="52" name="Picture 51">
              <a:extLst>
                <a:ext uri="{FF2B5EF4-FFF2-40B4-BE49-F238E27FC236}">
                  <a16:creationId xmlns:a16="http://schemas.microsoft.com/office/drawing/2014/main" id="{B0D69A9B-20BE-6F2A-E7F4-50BFD5EE730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75447" y="5364929"/>
              <a:ext cx="152400" cy="114300"/>
            </a:xfrm>
            <a:prstGeom prst="rect">
              <a:avLst/>
            </a:prstGeom>
          </p:spPr>
        </p:pic>
        <p:pic>
          <p:nvPicPr>
            <p:cNvPr id="53" name="Picture 52">
              <a:extLst>
                <a:ext uri="{FF2B5EF4-FFF2-40B4-BE49-F238E27FC236}">
                  <a16:creationId xmlns:a16="http://schemas.microsoft.com/office/drawing/2014/main" id="{FC38F44C-3A24-CD3E-24F9-F6DB111E022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22341" y="5364929"/>
              <a:ext cx="152400" cy="114300"/>
            </a:xfrm>
            <a:prstGeom prst="rect">
              <a:avLst/>
            </a:prstGeom>
          </p:spPr>
        </p:pic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4CA8A7AD-7F4C-4CD8-6A1C-1D8139AEC54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69235" y="5364929"/>
              <a:ext cx="152400" cy="114300"/>
            </a:xfrm>
            <a:prstGeom prst="rect">
              <a:avLst/>
            </a:prstGeom>
          </p:spPr>
        </p:pic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E6F81303-E65A-9F1C-354A-40C91EC8289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916128" y="5364929"/>
              <a:ext cx="152400" cy="114300"/>
            </a:xfrm>
            <a:prstGeom prst="rect">
              <a:avLst/>
            </a:prstGeom>
          </p:spPr>
        </p:pic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AC2BE1AC-09D9-E459-65D8-31DEA9ECA2DF}"/>
              </a:ext>
            </a:extLst>
          </p:cNvPr>
          <p:cNvGrpSpPr/>
          <p:nvPr/>
        </p:nvGrpSpPr>
        <p:grpSpPr>
          <a:xfrm>
            <a:off x="1728553" y="6364274"/>
            <a:ext cx="2339975" cy="114300"/>
            <a:chOff x="1728553" y="5364929"/>
            <a:chExt cx="2339975" cy="114300"/>
          </a:xfrm>
        </p:grpSpPr>
        <p:pic>
          <p:nvPicPr>
            <p:cNvPr id="57" name="Picture 56">
              <a:extLst>
                <a:ext uri="{FF2B5EF4-FFF2-40B4-BE49-F238E27FC236}">
                  <a16:creationId xmlns:a16="http://schemas.microsoft.com/office/drawing/2014/main" id="{74B60F13-D73B-20CA-EB3C-AC5178C9DF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28553" y="5364929"/>
              <a:ext cx="152400" cy="114300"/>
            </a:xfrm>
            <a:prstGeom prst="rect">
              <a:avLst/>
            </a:prstGeom>
          </p:spPr>
        </p:pic>
        <p:pic>
          <p:nvPicPr>
            <p:cNvPr id="58" name="Picture 57">
              <a:extLst>
                <a:ext uri="{FF2B5EF4-FFF2-40B4-BE49-F238E27FC236}">
                  <a16:creationId xmlns:a16="http://schemas.microsoft.com/office/drawing/2014/main" id="{14CBA1AB-3C75-D02B-534C-17793032F36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75447" y="5364929"/>
              <a:ext cx="152400" cy="114300"/>
            </a:xfrm>
            <a:prstGeom prst="rect">
              <a:avLst/>
            </a:prstGeom>
          </p:spPr>
        </p:pic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690D7238-533F-232B-F68B-0502EF2D843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22341" y="5364929"/>
              <a:ext cx="152400" cy="114300"/>
            </a:xfrm>
            <a:prstGeom prst="rect">
              <a:avLst/>
            </a:prstGeom>
          </p:spPr>
        </p:pic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id="{556AEA96-861E-2F14-9DC8-D120106AE23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69235" y="5364929"/>
              <a:ext cx="152400" cy="114300"/>
            </a:xfrm>
            <a:prstGeom prst="rect">
              <a:avLst/>
            </a:prstGeom>
          </p:spPr>
        </p:pic>
        <p:pic>
          <p:nvPicPr>
            <p:cNvPr id="61" name="Picture 60">
              <a:extLst>
                <a:ext uri="{FF2B5EF4-FFF2-40B4-BE49-F238E27FC236}">
                  <a16:creationId xmlns:a16="http://schemas.microsoft.com/office/drawing/2014/main" id="{77BAB4D5-1691-FDF5-ED28-04D67C87570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916128" y="5364929"/>
              <a:ext cx="152400" cy="114300"/>
            </a:xfrm>
            <a:prstGeom prst="rect">
              <a:avLst/>
            </a:prstGeom>
          </p:spPr>
        </p:pic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6134DEF7-070B-5C15-D63A-F920156F8B56}"/>
              </a:ext>
            </a:extLst>
          </p:cNvPr>
          <p:cNvGrpSpPr/>
          <p:nvPr/>
        </p:nvGrpSpPr>
        <p:grpSpPr>
          <a:xfrm>
            <a:off x="1728553" y="6868319"/>
            <a:ext cx="2339975" cy="114300"/>
            <a:chOff x="1728553" y="5364929"/>
            <a:chExt cx="2339975" cy="114300"/>
          </a:xfrm>
        </p:grpSpPr>
        <p:pic>
          <p:nvPicPr>
            <p:cNvPr id="63" name="Picture 62">
              <a:extLst>
                <a:ext uri="{FF2B5EF4-FFF2-40B4-BE49-F238E27FC236}">
                  <a16:creationId xmlns:a16="http://schemas.microsoft.com/office/drawing/2014/main" id="{ADD51EB1-633D-7241-F163-04AF54AF8CA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28553" y="5364929"/>
              <a:ext cx="152400" cy="114300"/>
            </a:xfrm>
            <a:prstGeom prst="rect">
              <a:avLst/>
            </a:prstGeom>
          </p:spPr>
        </p:pic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EF298BE4-3D26-A382-3015-7526C695365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75447" y="5364929"/>
              <a:ext cx="152400" cy="114300"/>
            </a:xfrm>
            <a:prstGeom prst="rect">
              <a:avLst/>
            </a:prstGeom>
          </p:spPr>
        </p:pic>
        <p:pic>
          <p:nvPicPr>
            <p:cNvPr id="65" name="Picture 64">
              <a:extLst>
                <a:ext uri="{FF2B5EF4-FFF2-40B4-BE49-F238E27FC236}">
                  <a16:creationId xmlns:a16="http://schemas.microsoft.com/office/drawing/2014/main" id="{D5C24A9F-7943-AB12-3D98-C8BE2DBC833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22341" y="5364929"/>
              <a:ext cx="152400" cy="114300"/>
            </a:xfrm>
            <a:prstGeom prst="rect">
              <a:avLst/>
            </a:prstGeom>
          </p:spPr>
        </p:pic>
        <p:pic>
          <p:nvPicPr>
            <p:cNvPr id="66" name="Picture 65">
              <a:extLst>
                <a:ext uri="{FF2B5EF4-FFF2-40B4-BE49-F238E27FC236}">
                  <a16:creationId xmlns:a16="http://schemas.microsoft.com/office/drawing/2014/main" id="{2F18A0D8-AE5C-F737-D4DA-B89DE28B2BA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69235" y="5364929"/>
              <a:ext cx="152400" cy="114300"/>
            </a:xfrm>
            <a:prstGeom prst="rect">
              <a:avLst/>
            </a:prstGeom>
          </p:spPr>
        </p:pic>
        <p:pic>
          <p:nvPicPr>
            <p:cNvPr id="67" name="Picture 66">
              <a:extLst>
                <a:ext uri="{FF2B5EF4-FFF2-40B4-BE49-F238E27FC236}">
                  <a16:creationId xmlns:a16="http://schemas.microsoft.com/office/drawing/2014/main" id="{CDE4D03D-155D-2148-6EBB-16113DBFF72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916128" y="5364929"/>
              <a:ext cx="152400" cy="114300"/>
            </a:xfrm>
            <a:prstGeom prst="rect">
              <a:avLst/>
            </a:prstGeom>
          </p:spPr>
        </p:pic>
      </p:grpSp>
      <p:pic>
        <p:nvPicPr>
          <p:cNvPr id="71" name="Picture 70">
            <a:extLst>
              <a:ext uri="{FF2B5EF4-FFF2-40B4-BE49-F238E27FC236}">
                <a16:creationId xmlns:a16="http://schemas.microsoft.com/office/drawing/2014/main" id="{D3BF328A-F994-CB49-C46E-AB89F9685BA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22341" y="7372364"/>
            <a:ext cx="152400" cy="114300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62483A55-B0C7-AA64-19A5-7CCED2421E7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69235" y="7372364"/>
            <a:ext cx="152400" cy="114300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C49DA91B-DD0D-1235-22FD-FF15758FFBC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16128" y="7372364"/>
            <a:ext cx="152400" cy="114300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D5528C51-61D2-30B5-914F-1A5CE7A4064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22341" y="7876407"/>
            <a:ext cx="152400" cy="114300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60B62A86-CE7D-15F1-3FD7-44B1B454A8D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69235" y="7876407"/>
            <a:ext cx="152400" cy="114300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5C4D58E2-7AED-4C49-14B0-E4B871F3B60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16128" y="7876407"/>
            <a:ext cx="152400" cy="114300"/>
          </a:xfrm>
          <a:prstGeom prst="rect">
            <a:avLst/>
          </a:prstGeom>
        </p:spPr>
      </p:pic>
      <p:grpSp>
        <p:nvGrpSpPr>
          <p:cNvPr id="81" name="Group 80">
            <a:extLst>
              <a:ext uri="{FF2B5EF4-FFF2-40B4-BE49-F238E27FC236}">
                <a16:creationId xmlns:a16="http://schemas.microsoft.com/office/drawing/2014/main" id="{D72EFF15-7BB2-8360-BBDF-B8B92CD65680}"/>
              </a:ext>
            </a:extLst>
          </p:cNvPr>
          <p:cNvGrpSpPr/>
          <p:nvPr/>
        </p:nvGrpSpPr>
        <p:grpSpPr>
          <a:xfrm>
            <a:off x="2275447" y="7321792"/>
            <a:ext cx="194776" cy="215444"/>
            <a:chOff x="2275447" y="7321792"/>
            <a:chExt cx="194776" cy="215444"/>
          </a:xfrm>
        </p:grpSpPr>
        <p:pic>
          <p:nvPicPr>
            <p:cNvPr id="70" name="Picture 69">
              <a:extLst>
                <a:ext uri="{FF2B5EF4-FFF2-40B4-BE49-F238E27FC236}">
                  <a16:creationId xmlns:a16="http://schemas.microsoft.com/office/drawing/2014/main" id="{1E642402-95A8-51B9-209F-27D25BBB729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75447" y="7372364"/>
              <a:ext cx="152400" cy="114300"/>
            </a:xfrm>
            <a:prstGeom prst="rect">
              <a:avLst/>
            </a:prstGeom>
          </p:spPr>
        </p:pic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40417032-3EA2-8EE6-330C-21BD9F9AD9FE}"/>
                </a:ext>
              </a:extLst>
            </p:cNvPr>
            <p:cNvSpPr txBox="1"/>
            <p:nvPr/>
          </p:nvSpPr>
          <p:spPr>
            <a:xfrm>
              <a:off x="2368912" y="7321792"/>
              <a:ext cx="101311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solidFill>
                    <a:srgbClr val="2A27D8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*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2956</TotalTime>
  <Words>113</Words>
  <Application>Microsoft Macintosh PowerPoint</Application>
  <PresentationFormat>Custom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63</cp:revision>
  <dcterms:created xsi:type="dcterms:W3CDTF">2023-12-11T20:49:55Z</dcterms:created>
  <dcterms:modified xsi:type="dcterms:W3CDTF">2025-12-15T21:35:45Z</dcterms:modified>
</cp:coreProperties>
</file>