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37"/>
    <p:restoredTop sz="96164"/>
  </p:normalViewPr>
  <p:slideViewPr>
    <p:cSldViewPr snapToGrid="0">
      <p:cViewPr>
        <p:scale>
          <a:sx n="85" d="100"/>
          <a:sy n="85" d="100"/>
        </p:scale>
        <p:origin x="3568" y="12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D1CC3-9B4E-8849-B686-A43D538D90FB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194B-B526-8A4F-B487-90008C06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4194B-B526-8A4F-B487-90008C066F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7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34D2F-36F7-66A4-51D0-91441BF119A9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A0ED59-2C17-B63D-1992-32BF4E057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person and person running in the snow&#10;&#10;Description automatically generated">
            <a:extLst>
              <a:ext uri="{FF2B5EF4-FFF2-40B4-BE49-F238E27FC236}">
                <a16:creationId xmlns:a16="http://schemas.microsoft.com/office/drawing/2014/main" id="{23453661-6C89-865B-25C1-1CD79F6CD1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6626" r="35784" b="11969"/>
          <a:stretch>
            <a:fillRect/>
          </a:stretch>
        </p:blipFill>
        <p:spPr>
          <a:xfrm>
            <a:off x="1747202" y="-7564"/>
            <a:ext cx="6038187" cy="2989183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F20966A-0D66-F08F-56D6-9220885302EA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E57927-8F71-32C4-FB75-62CAE8D49A0F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DA2BD8-9965-BD08-A19E-9B1A30C3AC3F}"/>
              </a:ext>
            </a:extLst>
          </p:cNvPr>
          <p:cNvSpPr/>
          <p:nvPr userDrawn="1"/>
        </p:nvSpPr>
        <p:spPr>
          <a:xfrm>
            <a:off x="-2409367" y="-1996863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C3453-1C18-DB90-A21E-E522FE131BD6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5C7C37-A885-3223-C941-B6760046B738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B21BA0-4533-FD88-F3DD-5D4553E9A551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268F586-1EA3-1BF8-BFF9-49F71425AFAF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6A5C734-E253-525F-09DC-99BE9F55CA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984882-3442-47A9-01B9-DD0DFF794B13}"/>
              </a:ext>
            </a:extLst>
          </p:cNvPr>
          <p:cNvSpPr txBox="1"/>
          <p:nvPr/>
        </p:nvSpPr>
        <p:spPr>
          <a:xfrm>
            <a:off x="308009" y="727098"/>
            <a:ext cx="357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</a:t>
            </a:r>
          </a:p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season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88F540-2745-E0CE-51A5-0435C888369E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32E2D0-6F76-5272-B602-0BBC23FEAB52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82B37A-180C-A77C-775C-6BA1778E95E4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Take charge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DC8973F-9E5A-73A8-2DAF-1C3C91855BE0}"/>
              </a:ext>
            </a:extLst>
          </p:cNvPr>
          <p:cNvSpPr txBox="1">
            <a:spLocks/>
          </p:cNvSpPr>
          <p:nvPr/>
        </p:nvSpPr>
        <p:spPr>
          <a:xfrm>
            <a:off x="4881846" y="514024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talk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C6A2BC5-CC47-AD9D-5185-EC837FAC0A7A}"/>
              </a:ext>
            </a:extLst>
          </p:cNvPr>
          <p:cNvSpPr txBox="1">
            <a:spLocks/>
          </p:cNvSpPr>
          <p:nvPr/>
        </p:nvSpPr>
        <p:spPr>
          <a:xfrm>
            <a:off x="4895281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5221E46-9FD7-F4D0-27B6-8C57C89E1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92858"/>
            <a:ext cx="882445" cy="88244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B9D09D8-47FF-4631-BFFF-E82B53856923}"/>
              </a:ext>
            </a:extLst>
          </p:cNvPr>
          <p:cNvSpPr txBox="1"/>
          <p:nvPr/>
        </p:nvSpPr>
        <p:spPr>
          <a:xfrm>
            <a:off x="991203" y="5225128"/>
            <a:ext cx="3387757" cy="2854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 to get a clear picture of your health and any overdue screenings to reduce your risk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Vaccinate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Avoid seasonal illness by getting the flu, RSV, and COVID-19 vaccines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support with managing holiday stress and building resilience through leading an active and healthy lifestyle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92DC028-83EF-333B-2181-3A6E42714C0C}"/>
              </a:ext>
            </a:extLst>
          </p:cNvPr>
          <p:cNvSpPr/>
          <p:nvPr/>
        </p:nvSpPr>
        <p:spPr>
          <a:xfrm>
            <a:off x="386348" y="7221557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234AC42-10BA-7318-D744-117657024C3E}"/>
              </a:ext>
            </a:extLst>
          </p:cNvPr>
          <p:cNvSpPr/>
          <p:nvPr/>
        </p:nvSpPr>
        <p:spPr>
          <a:xfrm>
            <a:off x="386348" y="626425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6182B66-C266-6531-5E33-52A44CE5A7B9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054B39-19D0-A53E-2C93-237AF7A2F1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347" y="5372130"/>
            <a:ext cx="233186" cy="27636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2069D3-2483-7623-DCCE-05F2874DEE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153" y="6367599"/>
            <a:ext cx="259731" cy="25973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39E659D-B331-6FF4-8027-5BE0BD9CF5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87" y="7317873"/>
            <a:ext cx="227264" cy="25973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F16BA986-2890-8D50-53BA-CAD4510D3224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FCB0F-8FA7-09B2-7272-4E6697EEB28A}"/>
              </a:ext>
            </a:extLst>
          </p:cNvPr>
          <p:cNvSpPr txBox="1"/>
          <p:nvPr/>
        </p:nvSpPr>
        <p:spPr>
          <a:xfrm>
            <a:off x="354003" y="3337677"/>
            <a:ext cx="6915154" cy="947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Enjoy the holidays even more by prioritizing your health and wellbeing.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 sure to add a visit with a doctor to your list.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a primary care provider (PCP) and put your health first.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1272</TotalTime>
  <Words>149</Words>
  <Application>Microsoft Macintosh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45</cp:revision>
  <dcterms:created xsi:type="dcterms:W3CDTF">2023-12-11T20:49:55Z</dcterms:created>
  <dcterms:modified xsi:type="dcterms:W3CDTF">2025-12-12T17:50:22Z</dcterms:modified>
</cp:coreProperties>
</file>