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8"/>
    <p:restoredTop sz="95753"/>
  </p:normalViewPr>
  <p:slideViewPr>
    <p:cSldViewPr snapToGrid="0">
      <p:cViewPr>
        <p:scale>
          <a:sx n="61" d="100"/>
          <a:sy n="61" d="100"/>
        </p:scale>
        <p:origin x="2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and person running in the snow&#10;&#10;AI-generated content may be incorrect.">
            <a:extLst>
              <a:ext uri="{FF2B5EF4-FFF2-40B4-BE49-F238E27FC236}">
                <a16:creationId xmlns:a16="http://schemas.microsoft.com/office/drawing/2014/main" id="{D07E8AEE-D004-DB5C-8AE2-7CC8510C1B8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557866"/>
            <a:ext cx="14978252" cy="998859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3EF1B78-CA5B-7A3E-724A-7D1166948853}"/>
              </a:ext>
            </a:extLst>
          </p:cNvPr>
          <p:cNvSpPr/>
          <p:nvPr userDrawn="1"/>
        </p:nvSpPr>
        <p:spPr>
          <a:xfrm>
            <a:off x="-6095992" y="-2472267"/>
            <a:ext cx="27388447" cy="1644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940125" y="4816291"/>
            <a:ext cx="11973512" cy="2426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080"/>
              </a:lnSpc>
            </a:pPr>
            <a:r>
              <a:rPr lang="en-US" sz="8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 </a:t>
            </a:r>
            <a:br>
              <a:rPr lang="en-US" sz="8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season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310807"/>
            <a:ext cx="12111274" cy="1026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800"/>
              </a:lnSpc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the holidays even more by prioritizing your health and wellbeing.</a:t>
            </a:r>
            <a:b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sure to add a visit with a doctor to your list.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510074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275" y="9390658"/>
            <a:ext cx="7795449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793484" y="9804845"/>
            <a:ext cx="574996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2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1F8B5B2-C18C-9FD7-8677-55FF29E86A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9895" y="9617454"/>
            <a:ext cx="1254236" cy="125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2945</TotalTime>
  <Words>64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39</cp:revision>
  <dcterms:created xsi:type="dcterms:W3CDTF">2023-12-11T20:49:55Z</dcterms:created>
  <dcterms:modified xsi:type="dcterms:W3CDTF">2025-12-16T18:37:57Z</dcterms:modified>
</cp:coreProperties>
</file>