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8"/>
    <p:restoredTop sz="95753"/>
  </p:normalViewPr>
  <p:slideViewPr>
    <p:cSldViewPr snapToGrid="0">
      <p:cViewPr>
        <p:scale>
          <a:sx n="65" d="100"/>
          <a:sy n="65" d="100"/>
        </p:scale>
        <p:origin x="2248" y="-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group of people holding each other&#10;&#10;AI-generated content may be incorrect.">
            <a:extLst>
              <a:ext uri="{FF2B5EF4-FFF2-40B4-BE49-F238E27FC236}">
                <a16:creationId xmlns:a16="http://schemas.microsoft.com/office/drawing/2014/main" id="{4FC47E41-4A4B-3AA1-7441-0E6F51FF54D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-1546750"/>
            <a:ext cx="13715999" cy="914917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1103429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3EF1B78-CA5B-7A3E-724A-7D1166948853}"/>
              </a:ext>
            </a:extLst>
          </p:cNvPr>
          <p:cNvSpPr/>
          <p:nvPr userDrawn="1"/>
        </p:nvSpPr>
        <p:spPr>
          <a:xfrm>
            <a:off x="-6095992" y="-2472267"/>
            <a:ext cx="27388447" cy="16449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940125" y="4796413"/>
            <a:ext cx="11973512" cy="237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580"/>
              </a:lnSpc>
            </a:pPr>
            <a:r>
              <a:rPr lang="en-US" sz="7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 yourself the </a:t>
            </a:r>
            <a:br>
              <a:rPr lang="en-US" sz="7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gift of better health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58297" y="7139673"/>
            <a:ext cx="12337167" cy="15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more movement to your day and healthy food to your plate to avoid a holiday slump and stay healthy. Be sure to check off your annual exam and routine screenings on your holiday to-do list. Visit a PCP for support with your overall wellbeing.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661870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275" y="9441458"/>
            <a:ext cx="7795449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793484" y="9855645"/>
            <a:ext cx="5749968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2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1F8B5B2-C18C-9FD7-8677-55FF29E86A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9895" y="9668254"/>
            <a:ext cx="1254236" cy="125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2950</TotalTime>
  <Words>88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40</cp:revision>
  <dcterms:created xsi:type="dcterms:W3CDTF">2023-12-11T20:49:55Z</dcterms:created>
  <dcterms:modified xsi:type="dcterms:W3CDTF">2025-12-16T18:44:14Z</dcterms:modified>
</cp:coreProperties>
</file>