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301"/>
  </p:normalViewPr>
  <p:slideViewPr>
    <p:cSldViewPr snapToGrid="0">
      <p:cViewPr>
        <p:scale>
          <a:sx n="62" d="100"/>
          <a:sy n="62" d="100"/>
        </p:scale>
        <p:origin x="2456" y="1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504F992-705B-C58F-DC61-2406D3CCFE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49642" y="-510859"/>
            <a:ext cx="9901927" cy="660333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0041C0-8934-26F0-6081-3987477F4FA0}"/>
              </a:ext>
            </a:extLst>
          </p:cNvPr>
          <p:cNvSpPr/>
          <p:nvPr userDrawn="1"/>
        </p:nvSpPr>
        <p:spPr>
          <a:xfrm>
            <a:off x="16804964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11414" y="1214117"/>
            <a:ext cx="7247183" cy="2298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6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 this season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10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29</cp:revision>
  <dcterms:created xsi:type="dcterms:W3CDTF">2023-12-11T20:44:05Z</dcterms:created>
  <dcterms:modified xsi:type="dcterms:W3CDTF">2025-12-16T18:31:27Z</dcterms:modified>
</cp:coreProperties>
</file>