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/>
    <p:restoredTop sz="96233"/>
  </p:normalViewPr>
  <p:slideViewPr>
    <p:cSldViewPr snapToGrid="0">
      <p:cViewPr>
        <p:scale>
          <a:sx n="67" d="100"/>
          <a:sy n="67" d="100"/>
        </p:scale>
        <p:origin x="2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earing headphones and holding a sandwich&#10;&#10;AI-generated content may be incorrect.">
            <a:extLst>
              <a:ext uri="{FF2B5EF4-FFF2-40B4-BE49-F238E27FC236}">
                <a16:creationId xmlns:a16="http://schemas.microsoft.com/office/drawing/2014/main" id="{F06D621B-9C75-2B5A-F9C6-9EC552778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6394" y="-2729165"/>
            <a:ext cx="24052994" cy="1443179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E8C12F-583D-AF48-BEC8-FCF28E54660D}"/>
              </a:ext>
            </a:extLst>
          </p:cNvPr>
          <p:cNvSpPr/>
          <p:nvPr userDrawn="1"/>
        </p:nvSpPr>
        <p:spPr>
          <a:xfrm>
            <a:off x="-12353386" y="-4854052"/>
            <a:ext cx="20673985" cy="2137664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BE8E1-C860-7EF7-8333-C587DE585EBB}"/>
              </a:ext>
            </a:extLst>
          </p:cNvPr>
          <p:cNvSpPr/>
          <p:nvPr userDrawn="1"/>
        </p:nvSpPr>
        <p:spPr>
          <a:xfrm>
            <a:off x="1" y="11668538"/>
            <a:ext cx="13716000" cy="204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3368400" y="12443927"/>
            <a:ext cx="0" cy="687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950" y="12443927"/>
            <a:ext cx="2060661" cy="686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03E67-0042-2970-7B5F-81B95227910D}"/>
              </a:ext>
            </a:extLst>
          </p:cNvPr>
          <p:cNvSpPr/>
          <p:nvPr userDrawn="1"/>
        </p:nvSpPr>
        <p:spPr>
          <a:xfrm>
            <a:off x="-13672448" y="-827313"/>
            <a:ext cx="1367244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5C8F1-6FBD-136F-CFF0-87A4062455F1}"/>
              </a:ext>
            </a:extLst>
          </p:cNvPr>
          <p:cNvSpPr/>
          <p:nvPr userDrawn="1"/>
        </p:nvSpPr>
        <p:spPr>
          <a:xfrm>
            <a:off x="-13672447" y="13716000"/>
            <a:ext cx="27388447" cy="2838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F678-AD72-2FE9-7DE1-6F45ECBE1F98}"/>
              </a:ext>
            </a:extLst>
          </p:cNvPr>
          <p:cNvSpPr txBox="1"/>
          <p:nvPr userDrawn="1"/>
        </p:nvSpPr>
        <p:spPr>
          <a:xfrm>
            <a:off x="10891320" y="12589496"/>
            <a:ext cx="240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CF1C3-4450-FD87-1EFB-09B85BD48D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9945" y="12628028"/>
            <a:ext cx="291442" cy="2995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9B451A-A3E0-BA77-EC10-DB6A8027D94B}"/>
              </a:ext>
            </a:extLst>
          </p:cNvPr>
          <p:cNvSpPr/>
          <p:nvPr userDrawn="1"/>
        </p:nvSpPr>
        <p:spPr>
          <a:xfrm>
            <a:off x="-13672447" y="-4854052"/>
            <a:ext cx="37317534" cy="4854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D79A46-0B22-909E-FFC8-F1CC0F142AAA}"/>
              </a:ext>
            </a:extLst>
          </p:cNvPr>
          <p:cNvSpPr/>
          <p:nvPr userDrawn="1"/>
        </p:nvSpPr>
        <p:spPr>
          <a:xfrm>
            <a:off x="13716000" y="-827313"/>
            <a:ext cx="992908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8560382"/>
            <a:ext cx="6263640" cy="1685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56639" y="8851036"/>
            <a:ext cx="4673748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or visit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my.castlighthealth.com</a:t>
            </a:r>
            <a:endParaRPr lang="en-US" sz="24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3796962" y="12615334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594360" y="1402169"/>
            <a:ext cx="713232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7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so what </a:t>
            </a:r>
            <a:br>
              <a:rPr lang="en-US" sz="7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prediabetes?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594360" y="3851155"/>
            <a:ext cx="6873240" cy="29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Prediabetes is a serious health condition where blood sugar is higher than normal – but not yet in the type 2 diabetes range. It increases your risk for type 2 diabetes, heart disease, and stroke. The good news: it’s reversible. Your doctor can help with nutrition and lifestyle changes to get you back on track.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594361" y="7008241"/>
            <a:ext cx="6652260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CA641-7621-D0C2-E75B-E2612AB43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72" y="8785952"/>
            <a:ext cx="1264170" cy="12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2997</TotalTime>
  <Words>103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or visit my.castlighthealth.com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ann.asche@apree.health</cp:lastModifiedBy>
  <cp:revision>57</cp:revision>
  <dcterms:created xsi:type="dcterms:W3CDTF">2023-12-11T20:49:55Z</dcterms:created>
  <dcterms:modified xsi:type="dcterms:W3CDTF">2025-12-16T18:14:02Z</dcterms:modified>
</cp:coreProperties>
</file>