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0F0"/>
    <a:srgbClr val="2A27D6"/>
    <a:srgbClr val="6E1EBC"/>
    <a:srgbClr val="EBEDED"/>
    <a:srgbClr val="2A27D8"/>
    <a:srgbClr val="00C187"/>
    <a:srgbClr val="FFD5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76"/>
    <p:restoredTop sz="96027"/>
  </p:normalViewPr>
  <p:slideViewPr>
    <p:cSldViewPr snapToGrid="0">
      <p:cViewPr>
        <p:scale>
          <a:sx n="92" d="100"/>
          <a:sy n="92" d="100"/>
        </p:scale>
        <p:origin x="1760" y="8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E64F314-5DDB-D557-F5A5-A17D9B9753E4}"/>
              </a:ext>
            </a:extLst>
          </p:cNvPr>
          <p:cNvSpPr txBox="1"/>
          <p:nvPr userDrawn="1"/>
        </p:nvSpPr>
        <p:spPr>
          <a:xfrm>
            <a:off x="2564606" y="540067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6881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erson sitting on a stone ledge&#10;&#10;AI-generated content may be incorrect.">
            <a:extLst>
              <a:ext uri="{FF2B5EF4-FFF2-40B4-BE49-F238E27FC236}">
                <a16:creationId xmlns:a16="http://schemas.microsoft.com/office/drawing/2014/main" id="{A1C753AD-4B63-4611-8344-4D132C84C3C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85080" y="-1666901"/>
            <a:ext cx="14508257" cy="7979541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3D117EEE-5AAA-4F0C-1BA7-9E13D66187B1}"/>
              </a:ext>
            </a:extLst>
          </p:cNvPr>
          <p:cNvSpPr/>
          <p:nvPr userDrawn="1"/>
        </p:nvSpPr>
        <p:spPr>
          <a:xfrm>
            <a:off x="-3266494" y="-2446421"/>
            <a:ext cx="10291011" cy="10291011"/>
          </a:xfrm>
          <a:prstGeom prst="ellipse">
            <a:avLst/>
          </a:prstGeom>
          <a:gradFill>
            <a:gsLst>
              <a:gs pos="0">
                <a:srgbClr val="00C0F0"/>
              </a:gs>
              <a:gs pos="47000">
                <a:srgbClr val="2A27D6"/>
              </a:gs>
              <a:gs pos="91000">
                <a:srgbClr val="6E1EBC"/>
              </a:gs>
            </a:gsLst>
            <a:lin ang="189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F3F126E-20D8-093D-3CC5-8001A63D39AD}"/>
              </a:ext>
            </a:extLst>
          </p:cNvPr>
          <p:cNvSpPr/>
          <p:nvPr userDrawn="1"/>
        </p:nvSpPr>
        <p:spPr>
          <a:xfrm>
            <a:off x="1" y="5666874"/>
            <a:ext cx="12213530" cy="11911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556969F-457F-18ED-5039-0FA87C5B8439}"/>
              </a:ext>
            </a:extLst>
          </p:cNvPr>
          <p:cNvCxnSpPr/>
          <p:nvPr userDrawn="1"/>
        </p:nvCxnSpPr>
        <p:spPr>
          <a:xfrm>
            <a:off x="2385583" y="6044061"/>
            <a:ext cx="0" cy="53715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620CD47D-143F-F72C-444B-1A606812909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94547" y="6072323"/>
            <a:ext cx="1373173" cy="457724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FD0A7F5-498D-18D6-0B50-43F7D0DF54B6}"/>
              </a:ext>
            </a:extLst>
          </p:cNvPr>
          <p:cNvSpPr/>
          <p:nvPr userDrawn="1"/>
        </p:nvSpPr>
        <p:spPr>
          <a:xfrm>
            <a:off x="-3416968" y="6858000"/>
            <a:ext cx="8506326" cy="121518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4A8F10F-FF20-F616-8F3B-E5096770F6F8}"/>
              </a:ext>
            </a:extLst>
          </p:cNvPr>
          <p:cNvSpPr/>
          <p:nvPr userDrawn="1"/>
        </p:nvSpPr>
        <p:spPr>
          <a:xfrm>
            <a:off x="-3416969" y="-2550695"/>
            <a:ext cx="15630500" cy="255069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1969591-B491-BD0B-60E8-D67E04D400AF}"/>
              </a:ext>
            </a:extLst>
          </p:cNvPr>
          <p:cNvSpPr/>
          <p:nvPr userDrawn="1"/>
        </p:nvSpPr>
        <p:spPr>
          <a:xfrm>
            <a:off x="-3416969" y="-2550695"/>
            <a:ext cx="3416969" cy="1062388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52B4BD-4497-AE38-AE63-5E9A259E6CC6}"/>
              </a:ext>
            </a:extLst>
          </p:cNvPr>
          <p:cNvSpPr txBox="1"/>
          <p:nvPr userDrawn="1"/>
        </p:nvSpPr>
        <p:spPr>
          <a:xfrm>
            <a:off x="9902529" y="6150596"/>
            <a:ext cx="19614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@</a:t>
            </a:r>
            <a:r>
              <a:rPr lang="en-US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heycastlight_health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86FE01-61C4-FC3E-C291-2462D157118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653900" y="6182264"/>
            <a:ext cx="233161" cy="23963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FF67BA7-84AF-079E-DD56-5FDE69147CD7}"/>
              </a:ext>
            </a:extLst>
          </p:cNvPr>
          <p:cNvSpPr/>
          <p:nvPr userDrawn="1"/>
        </p:nvSpPr>
        <p:spPr>
          <a:xfrm>
            <a:off x="12188792" y="-2550695"/>
            <a:ext cx="3416968" cy="1062388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708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E269FF0-3A53-78DC-CC27-07129609042F}"/>
              </a:ext>
            </a:extLst>
          </p:cNvPr>
          <p:cNvSpPr txBox="1"/>
          <p:nvPr/>
        </p:nvSpPr>
        <p:spPr>
          <a:xfrm>
            <a:off x="2627723" y="6172200"/>
            <a:ext cx="24860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0" i="0" spc="200" baseline="0" dirty="0">
                <a:latin typeface="Arial" panose="020B0604020202020204" pitchFamily="34" charset="0"/>
                <a:cs typeface="Arial" panose="020B0604020202020204" pitchFamily="34" charset="0"/>
              </a:rPr>
              <a:t>[CUSTOMER LOGO]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5D3525F-8D6E-953F-C0B7-FDC5A0E603CA}"/>
              </a:ext>
            </a:extLst>
          </p:cNvPr>
          <p:cNvSpPr txBox="1"/>
          <p:nvPr/>
        </p:nvSpPr>
        <p:spPr>
          <a:xfrm>
            <a:off x="581973" y="1142520"/>
            <a:ext cx="6778947" cy="9258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500"/>
              </a:lnSpc>
            </a:pPr>
            <a:r>
              <a:rPr lang="en-US" sz="5600" b="1" spc="-1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Check your ABCs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ED19972-7866-5616-48C1-E456C41264F7}"/>
              </a:ext>
            </a:extLst>
          </p:cNvPr>
          <p:cNvSpPr txBox="1"/>
          <p:nvPr/>
        </p:nvSpPr>
        <p:spPr>
          <a:xfrm>
            <a:off x="605744" y="2141004"/>
            <a:ext cx="5886496" cy="1347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Diabetes is complicated and it takes practice to manage it in your everyday life. Whether you’re high risk or have diabetes, it’s important to manage your ABCs – A1C, blood pressure, and cholesterol.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EE6B7E53-3D26-980F-EC45-A01216D811E9}"/>
              </a:ext>
            </a:extLst>
          </p:cNvPr>
          <p:cNvSpPr/>
          <p:nvPr/>
        </p:nvSpPr>
        <p:spPr>
          <a:xfrm>
            <a:off x="709863" y="3807594"/>
            <a:ext cx="4624137" cy="128737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514F7B-B859-3676-9282-86C6EC2C7F71}"/>
              </a:ext>
            </a:extLst>
          </p:cNvPr>
          <p:cNvSpPr txBox="1"/>
          <p:nvPr/>
        </p:nvSpPr>
        <p:spPr>
          <a:xfrm>
            <a:off x="1986327" y="4073113"/>
            <a:ext cx="312742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b="1" dirty="0">
                <a:solidFill>
                  <a:srgbClr val="2A27D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Scan to find a primary care provider (PCP) to know your numbers.</a:t>
            </a:r>
            <a:endParaRPr lang="en-US" b="1" dirty="0">
              <a:solidFill>
                <a:srgbClr val="2A27D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87345E-CE2B-E09F-1568-84DC7A311E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322" y="3997569"/>
            <a:ext cx="922292" cy="922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3172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432</TotalTime>
  <Words>60</Words>
  <Application>Microsoft Macintosh PowerPoint</Application>
  <PresentationFormat>Widescreen</PresentationFormat>
  <Paragraphs>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Dori Shields</dc:creator>
  <cp:lastModifiedBy>ann.asche@apree.health</cp:lastModifiedBy>
  <cp:revision>65</cp:revision>
  <dcterms:created xsi:type="dcterms:W3CDTF">2023-12-01T18:42:07Z</dcterms:created>
  <dcterms:modified xsi:type="dcterms:W3CDTF">2025-12-16T17:49:53Z</dcterms:modified>
</cp:coreProperties>
</file>