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04"/>
    <p:restoredTop sz="96027"/>
  </p:normalViewPr>
  <p:slideViewPr>
    <p:cSldViewPr snapToGrid="0">
      <p:cViewPr>
        <p:scale>
          <a:sx n="109" d="100"/>
          <a:sy n="109" d="100"/>
        </p:scale>
        <p:origin x="3000" y="8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B431E4-603D-6938-C909-8854A7795CAA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8AE71-CC82-9979-0539-CAA7837835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sitting on a stone ledge&#10;&#10;AI-generated content may be incorrect.">
            <a:extLst>
              <a:ext uri="{FF2B5EF4-FFF2-40B4-BE49-F238E27FC236}">
                <a16:creationId xmlns:a16="http://schemas.microsoft.com/office/drawing/2014/main" id="{FDFE13FD-E86F-B10F-97C3-3A320FF5AF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flipH="1">
            <a:off x="3896359" y="-11650"/>
            <a:ext cx="3886198" cy="3287506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5299" y="-2001024"/>
            <a:ext cx="10177698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07458" cy="1152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Diabetes is complicated and it takes practice to manage it in your everyday life. Whether you’re high risk or have diabetes, it’s important to manage your ABCs – A1C, blood pressure, and cholesterol.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 to know your numbers.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8" y="727098"/>
            <a:ext cx="37194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ABCs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Screenings you need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CCE38A2C-7B6C-68FC-D0C6-A6AD89CE4453}"/>
              </a:ext>
            </a:extLst>
          </p:cNvPr>
          <p:cNvSpPr txBox="1">
            <a:spLocks/>
          </p:cNvSpPr>
          <p:nvPr/>
        </p:nvSpPr>
        <p:spPr>
          <a:xfrm>
            <a:off x="4874150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F90D315-0D98-BBDD-35AD-66C38D9F1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84036"/>
            <a:ext cx="882445" cy="88244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B3D81336-2474-D60B-3A3F-F32EF66A00EE}"/>
              </a:ext>
            </a:extLst>
          </p:cNvPr>
          <p:cNvSpPr/>
          <p:nvPr/>
        </p:nvSpPr>
        <p:spPr>
          <a:xfrm>
            <a:off x="386348" y="7413582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5BC9EAA-904A-CFA8-B019-0903E27FC0D7}"/>
              </a:ext>
            </a:extLst>
          </p:cNvPr>
          <p:cNvSpPr/>
          <p:nvPr/>
        </p:nvSpPr>
        <p:spPr>
          <a:xfrm>
            <a:off x="386348" y="6161096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4F6767-D3D2-F9EB-08DE-9299832BC92E}"/>
              </a:ext>
            </a:extLst>
          </p:cNvPr>
          <p:cNvSpPr txBox="1"/>
          <p:nvPr/>
        </p:nvSpPr>
        <p:spPr>
          <a:xfrm>
            <a:off x="991203" y="5179408"/>
            <a:ext cx="3479197" cy="322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A1C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your blood sugar checked with a simple blood test and get advice to keep levels in your target range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Blood pressure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Find out if you have high blood pressure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b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often has no symptoms, but can lead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b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many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complications of diabetes, including eye disease, kidney disease, and other heart and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circulation problems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Cholesterol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Check your cholesterol as high cholesterol can be a cause of diabetes and vice versa – either way you’re more prone to heart disease and further health issues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5903233-DE32-8A17-22F3-53767621BFF8}"/>
              </a:ext>
            </a:extLst>
          </p:cNvPr>
          <p:cNvSpPr/>
          <p:nvPr/>
        </p:nvSpPr>
        <p:spPr>
          <a:xfrm>
            <a:off x="386348" y="522718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1AB3CC3-32DC-5A2D-7A56-D7DE6B007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95" y="5304610"/>
            <a:ext cx="231871" cy="27481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B11363C-E6B8-F610-6094-5C425B9AAA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125" y="6283335"/>
            <a:ext cx="274810" cy="24045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52778D1-F752-4A65-EA67-AA24AE6679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125" y="7539854"/>
            <a:ext cx="274810" cy="24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1778</TotalTime>
  <Words>195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54</cp:revision>
  <dcterms:created xsi:type="dcterms:W3CDTF">2023-12-11T20:49:55Z</dcterms:created>
  <dcterms:modified xsi:type="dcterms:W3CDTF">2025-12-16T16:54:44Z</dcterms:modified>
</cp:coreProperties>
</file>