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6301"/>
  </p:normalViewPr>
  <p:slideViewPr>
    <p:cSldViewPr snapToGrid="0">
      <p:cViewPr varScale="1">
        <p:scale>
          <a:sx n="104" d="100"/>
          <a:sy n="104" d="100"/>
        </p:scale>
        <p:origin x="2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stone ledge&#10;&#10;AI-generated content may be incorrect.">
            <a:extLst>
              <a:ext uri="{FF2B5EF4-FFF2-40B4-BE49-F238E27FC236}">
                <a16:creationId xmlns:a16="http://schemas.microsoft.com/office/drawing/2014/main" id="{8744465D-E045-10EC-1A13-D72B978C92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5021" y="-1918740"/>
            <a:ext cx="14311581" cy="78713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646A383-11CC-8437-61AD-1842423043CE}"/>
              </a:ext>
            </a:extLst>
          </p:cNvPr>
          <p:cNvSpPr/>
          <p:nvPr userDrawn="1"/>
        </p:nvSpPr>
        <p:spPr>
          <a:xfrm>
            <a:off x="-960121" y="-2617147"/>
            <a:ext cx="9560311" cy="95603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05C3C-4497-844A-EFD2-28DC427A4049}"/>
              </a:ext>
            </a:extLst>
          </p:cNvPr>
          <p:cNvSpPr/>
          <p:nvPr userDrawn="1"/>
        </p:nvSpPr>
        <p:spPr>
          <a:xfrm>
            <a:off x="-109591" y="4473146"/>
            <a:ext cx="16916454" cy="123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690622" y="4753209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277" y="4776456"/>
            <a:ext cx="1689100" cy="55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97DB8-E48E-A878-D56C-E557506DF0F0}"/>
              </a:ext>
            </a:extLst>
          </p:cNvPr>
          <p:cNvSpPr/>
          <p:nvPr userDrawn="1"/>
        </p:nvSpPr>
        <p:spPr>
          <a:xfrm>
            <a:off x="-653773" y="-2617147"/>
            <a:ext cx="17547133" cy="26171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6E86C-FD56-2B6F-E82D-CF88FAAB7FD8}"/>
              </a:ext>
            </a:extLst>
          </p:cNvPr>
          <p:cNvSpPr/>
          <p:nvPr userDrawn="1"/>
        </p:nvSpPr>
        <p:spPr>
          <a:xfrm>
            <a:off x="-653773" y="5647615"/>
            <a:ext cx="17547133" cy="1986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E08FF-B64A-6260-00DD-10475636C0B5}"/>
              </a:ext>
            </a:extLst>
          </p:cNvPr>
          <p:cNvSpPr/>
          <p:nvPr userDrawn="1"/>
        </p:nvSpPr>
        <p:spPr>
          <a:xfrm>
            <a:off x="-1046618" y="-2617146"/>
            <a:ext cx="1046618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75F96-F640-8AEB-02D6-0056D49FD4FD}"/>
              </a:ext>
            </a:extLst>
          </p:cNvPr>
          <p:cNvSpPr/>
          <p:nvPr userDrawn="1"/>
        </p:nvSpPr>
        <p:spPr>
          <a:xfrm>
            <a:off x="16808245" y="-2617146"/>
            <a:ext cx="2490408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43710-6AD2-987C-22D8-38AB7F94028E}"/>
              </a:ext>
            </a:extLst>
          </p:cNvPr>
          <p:cNvSpPr txBox="1"/>
          <p:nvPr/>
        </p:nvSpPr>
        <p:spPr>
          <a:xfrm>
            <a:off x="2978491" y="4907574"/>
            <a:ext cx="248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511414" y="1177046"/>
            <a:ext cx="7247183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b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ABCs</a:t>
            </a:r>
          </a:p>
        </p:txBody>
      </p:sp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</TotalTime>
  <Words>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30</cp:revision>
  <dcterms:created xsi:type="dcterms:W3CDTF">2023-12-11T20:44:05Z</dcterms:created>
  <dcterms:modified xsi:type="dcterms:W3CDTF">2025-12-16T17:58:05Z</dcterms:modified>
</cp:coreProperties>
</file>