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9"/>
  </p:notesMasterIdLst>
  <p:sldIdLst>
    <p:sldId id="4460" r:id="rId2"/>
    <p:sldId id="4509" r:id="rId3"/>
    <p:sldId id="4512" r:id="rId4"/>
    <p:sldId id="4484" r:id="rId5"/>
    <p:sldId id="4493" r:id="rId6"/>
    <p:sldId id="4486" r:id="rId7"/>
    <p:sldId id="3818" r:id="rId8"/>
    <p:sldId id="4505" r:id="rId9"/>
    <p:sldId id="4513" r:id="rId10"/>
    <p:sldId id="4506" r:id="rId11"/>
    <p:sldId id="4514" r:id="rId12"/>
    <p:sldId id="4522" r:id="rId13"/>
    <p:sldId id="4495" r:id="rId14"/>
    <p:sldId id="4498" r:id="rId15"/>
    <p:sldId id="4517" r:id="rId16"/>
    <p:sldId id="4521" r:id="rId17"/>
    <p:sldId id="4490" r:id="rId18"/>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iddels stil 3 – uthev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ys stil 1 – uthev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emastil 2 – uthevin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emastil 2 – utheving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ys stil 1 – uthevin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ys stil 2 – uthev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Middels stil 1 – uthev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75"/>
    <p:restoredTop sz="45378" autoAdjust="0"/>
  </p:normalViewPr>
  <p:slideViewPr>
    <p:cSldViewPr snapToGrid="0">
      <p:cViewPr varScale="1">
        <p:scale>
          <a:sx n="28" d="100"/>
          <a:sy n="28" d="100"/>
        </p:scale>
        <p:origin x="1784" y="40"/>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Dyrnes" userId="67be0078-3f76-4d6c-ac0b-21a135fb1cf6" providerId="ADAL" clId="{C20DF524-4F4F-4858-B636-6ABA3BE9082A}"/>
    <pc:docChg chg="modSld">
      <pc:chgData name="Caroline Dyrnes" userId="67be0078-3f76-4d6c-ac0b-21a135fb1cf6" providerId="ADAL" clId="{C20DF524-4F4F-4858-B636-6ABA3BE9082A}" dt="2024-11-07T07:24:00.228" v="146" actId="20577"/>
      <pc:docMkLst>
        <pc:docMk/>
      </pc:docMkLst>
      <pc:sldChg chg="modNotesTx">
        <pc:chgData name="Caroline Dyrnes" userId="67be0078-3f76-4d6c-ac0b-21a135fb1cf6" providerId="ADAL" clId="{C20DF524-4F4F-4858-B636-6ABA3BE9082A}" dt="2024-11-07T07:24:00.228" v="146" actId="20577"/>
        <pc:sldMkLst>
          <pc:docMk/>
          <pc:sldMk cId="895352356" sldId="4495"/>
        </pc:sldMkLst>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svg"/></Relationships>
</file>

<file path=ppt/diagrams/_rels/drawing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1C9291-1E2E-4393-AA80-E5125C4DA504}"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052B4433-7F55-4105-972F-16E9B5091F3E}">
      <dgm:prSet custT="1"/>
      <dgm:spPr/>
      <dgm:t>
        <a:bodyPr/>
        <a:lstStyle/>
        <a:p>
          <a:pPr>
            <a:lnSpc>
              <a:spcPct val="100000"/>
            </a:lnSpc>
          </a:pPr>
          <a:r>
            <a:rPr lang="nb-NO" sz="2000" b="0" i="0" dirty="0">
              <a:latin typeface="+mn-lt"/>
            </a:rPr>
            <a:t>Forskrift om systematisk helse-, miljø- og sikkerhetsarbeid i virksomheter (internkontroll-forskriften) krever at den som er ansvarlig for virksomheten sørger for systematisk oppfølging av helse, miljø og sikkerhet.</a:t>
          </a:r>
          <a:endParaRPr lang="en-US" sz="2000" dirty="0">
            <a:latin typeface="+mn-lt"/>
          </a:endParaRPr>
        </a:p>
      </dgm:t>
    </dgm:pt>
    <dgm:pt modelId="{60B76642-BEBC-4E8A-A4FD-D1DF964739AC}" type="parTrans" cxnId="{67E0287E-EC35-4621-A639-2A90AC6D6596}">
      <dgm:prSet/>
      <dgm:spPr/>
      <dgm:t>
        <a:bodyPr/>
        <a:lstStyle/>
        <a:p>
          <a:endParaRPr lang="en-US"/>
        </a:p>
      </dgm:t>
    </dgm:pt>
    <dgm:pt modelId="{18D58DEB-9ACB-4C55-9D86-C222BCE02BF9}" type="sibTrans" cxnId="{67E0287E-EC35-4621-A639-2A90AC6D6596}">
      <dgm:prSet/>
      <dgm:spPr/>
      <dgm:t>
        <a:bodyPr/>
        <a:lstStyle/>
        <a:p>
          <a:pPr>
            <a:lnSpc>
              <a:spcPct val="100000"/>
            </a:lnSpc>
          </a:pPr>
          <a:endParaRPr lang="en-US"/>
        </a:p>
      </dgm:t>
    </dgm:pt>
    <dgm:pt modelId="{AFA830DF-4FDC-4442-956A-97E9F319A622}">
      <dgm:prSet custT="1"/>
      <dgm:spPr/>
      <dgm:t>
        <a:bodyPr/>
        <a:lstStyle/>
        <a:p>
          <a:pPr>
            <a:lnSpc>
              <a:spcPct val="100000"/>
            </a:lnSpc>
          </a:pPr>
          <a:r>
            <a:rPr lang="nb-NO" sz="2000" b="0" i="0" dirty="0">
              <a:latin typeface="+mn-lt"/>
            </a:rPr>
            <a:t>HMS-arbeidet skal gjøres i samarbeid med arbeidstakerne og deres representanter. Rutinene skal være dokumentert skriftlig, og skal sikre at problemer oppdages og tas hånd om i tide.</a:t>
          </a:r>
          <a:endParaRPr lang="en-US" sz="2000" dirty="0">
            <a:latin typeface="+mn-lt"/>
          </a:endParaRPr>
        </a:p>
      </dgm:t>
    </dgm:pt>
    <dgm:pt modelId="{B639AC10-1DAC-4D27-9F1A-AE056B63E46D}" type="parTrans" cxnId="{B8857D44-467C-4B0C-A35C-23A20BDAB9CA}">
      <dgm:prSet/>
      <dgm:spPr/>
      <dgm:t>
        <a:bodyPr/>
        <a:lstStyle/>
        <a:p>
          <a:endParaRPr lang="en-US"/>
        </a:p>
      </dgm:t>
    </dgm:pt>
    <dgm:pt modelId="{F6038DEF-5B02-41C1-BDAA-333E6ECB499A}" type="sibTrans" cxnId="{B8857D44-467C-4B0C-A35C-23A20BDAB9CA}">
      <dgm:prSet/>
      <dgm:spPr/>
      <dgm:t>
        <a:bodyPr/>
        <a:lstStyle/>
        <a:p>
          <a:endParaRPr lang="en-US"/>
        </a:p>
      </dgm:t>
    </dgm:pt>
    <dgm:pt modelId="{19D205C5-90CE-4A72-9C81-3F642EA7C1F8}" type="pres">
      <dgm:prSet presAssocID="{3D1C9291-1E2E-4393-AA80-E5125C4DA504}" presName="root" presStyleCnt="0">
        <dgm:presLayoutVars>
          <dgm:dir/>
          <dgm:resizeHandles val="exact"/>
        </dgm:presLayoutVars>
      </dgm:prSet>
      <dgm:spPr/>
    </dgm:pt>
    <dgm:pt modelId="{C98CAC88-A949-431F-8752-D1D89E5C57A3}" type="pres">
      <dgm:prSet presAssocID="{3D1C9291-1E2E-4393-AA80-E5125C4DA504}" presName="container" presStyleCnt="0">
        <dgm:presLayoutVars>
          <dgm:dir/>
          <dgm:resizeHandles val="exact"/>
        </dgm:presLayoutVars>
      </dgm:prSet>
      <dgm:spPr/>
    </dgm:pt>
    <dgm:pt modelId="{A6CAAC47-E1DB-4E4B-AF78-49B5DD5AD63E}" type="pres">
      <dgm:prSet presAssocID="{052B4433-7F55-4105-972F-16E9B5091F3E}" presName="compNode" presStyleCnt="0"/>
      <dgm:spPr/>
    </dgm:pt>
    <dgm:pt modelId="{83472D6D-5B55-4567-8F85-DE9D4F49E6B7}" type="pres">
      <dgm:prSet presAssocID="{052B4433-7F55-4105-972F-16E9B5091F3E}" presName="iconBgRect" presStyleLbl="bgShp" presStyleIdx="0" presStyleCnt="2" custScaleX="82758" custScaleY="82758" custLinFactNeighborX="-8157" custLinFactNeighborY="-47291"/>
      <dgm:spPr>
        <a:solidFill>
          <a:schemeClr val="accent6">
            <a:lumMod val="20000"/>
            <a:lumOff val="80000"/>
          </a:schemeClr>
        </a:solidFill>
      </dgm:spPr>
    </dgm:pt>
    <dgm:pt modelId="{E9A0433B-E4E1-4F18-A891-FDEEAC295CFF}" type="pres">
      <dgm:prSet presAssocID="{052B4433-7F55-4105-972F-16E9B5091F3E}" presName="iconRect" presStyleLbl="node1" presStyleIdx="0" presStyleCnt="2" custScaleX="112854" custScaleY="112854" custLinFactNeighborX="-14065" custLinFactNeighborY="-81536"/>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øker med heldekkende fyll"/>
        </a:ext>
      </dgm:extLst>
    </dgm:pt>
    <dgm:pt modelId="{BCA93E91-E90D-4E39-91B5-693600AD835E}" type="pres">
      <dgm:prSet presAssocID="{052B4433-7F55-4105-972F-16E9B5091F3E}" presName="spaceRect" presStyleCnt="0"/>
      <dgm:spPr/>
    </dgm:pt>
    <dgm:pt modelId="{910A0952-86CE-4EBD-8907-4BC6D0359F1A}" type="pres">
      <dgm:prSet presAssocID="{052B4433-7F55-4105-972F-16E9B5091F3E}" presName="textRect" presStyleLbl="revTx" presStyleIdx="0" presStyleCnt="2" custScaleX="120127">
        <dgm:presLayoutVars>
          <dgm:chMax val="1"/>
          <dgm:chPref val="1"/>
        </dgm:presLayoutVars>
      </dgm:prSet>
      <dgm:spPr/>
    </dgm:pt>
    <dgm:pt modelId="{DDA3F071-1004-4BC0-9FBC-99D68B33D8E1}" type="pres">
      <dgm:prSet presAssocID="{18D58DEB-9ACB-4C55-9D86-C222BCE02BF9}" presName="sibTrans" presStyleLbl="sibTrans2D1" presStyleIdx="0" presStyleCnt="0"/>
      <dgm:spPr/>
    </dgm:pt>
    <dgm:pt modelId="{0C1B13E1-9684-4204-B0F3-CA32D739FC98}" type="pres">
      <dgm:prSet presAssocID="{AFA830DF-4FDC-4442-956A-97E9F319A622}" presName="compNode" presStyleCnt="0"/>
      <dgm:spPr/>
    </dgm:pt>
    <dgm:pt modelId="{638407F2-A73B-46A0-AF6F-3D646C5C5F74}" type="pres">
      <dgm:prSet presAssocID="{AFA830DF-4FDC-4442-956A-97E9F319A622}" presName="iconBgRect" presStyleLbl="bgShp" presStyleIdx="1" presStyleCnt="2" custScaleX="75583" custScaleY="74636" custLinFactNeighborX="-14211" custLinFactNeighborY="-45341"/>
      <dgm:spPr>
        <a:solidFill>
          <a:schemeClr val="accent6">
            <a:lumMod val="20000"/>
            <a:lumOff val="80000"/>
          </a:schemeClr>
        </a:solidFill>
      </dgm:spPr>
    </dgm:pt>
    <dgm:pt modelId="{25C7AF07-3641-4D3E-8A11-A64FDA9E7F23}" type="pres">
      <dgm:prSet presAssocID="{AFA830DF-4FDC-4442-956A-97E9F319A622}" presName="iconRect" presStyleLbl="node1" presStyleIdx="1" presStyleCnt="2" custScaleX="96578" custScaleY="111807" custLinFactNeighborX="-24504" custLinFactNeighborY="-78170"/>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Bygnings arbeider hunn med heldekkende fyll"/>
        </a:ext>
      </dgm:extLst>
    </dgm:pt>
    <dgm:pt modelId="{EA7E5298-B286-4F80-8413-72828227C290}" type="pres">
      <dgm:prSet presAssocID="{AFA830DF-4FDC-4442-956A-97E9F319A622}" presName="spaceRect" presStyleCnt="0"/>
      <dgm:spPr/>
    </dgm:pt>
    <dgm:pt modelId="{559C039D-DDE2-4BDB-B237-69119F700AFF}" type="pres">
      <dgm:prSet presAssocID="{AFA830DF-4FDC-4442-956A-97E9F319A622}" presName="textRect" presStyleLbl="revTx" presStyleIdx="1" presStyleCnt="2" custScaleX="128063" custLinFactNeighborX="415" custLinFactNeighborY="-9012">
        <dgm:presLayoutVars>
          <dgm:chMax val="1"/>
          <dgm:chPref val="1"/>
        </dgm:presLayoutVars>
      </dgm:prSet>
      <dgm:spPr/>
    </dgm:pt>
  </dgm:ptLst>
  <dgm:cxnLst>
    <dgm:cxn modelId="{6D552F07-5B30-404B-B424-374D21056F7A}" type="presOf" srcId="{052B4433-7F55-4105-972F-16E9B5091F3E}" destId="{910A0952-86CE-4EBD-8907-4BC6D0359F1A}" srcOrd="0" destOrd="0" presId="urn:microsoft.com/office/officeart/2018/2/layout/IconCircleList"/>
    <dgm:cxn modelId="{CC7A785D-A183-438E-87B0-A02FC5087847}" type="presOf" srcId="{3D1C9291-1E2E-4393-AA80-E5125C4DA504}" destId="{19D205C5-90CE-4A72-9C81-3F642EA7C1F8}" srcOrd="0" destOrd="0" presId="urn:microsoft.com/office/officeart/2018/2/layout/IconCircleList"/>
    <dgm:cxn modelId="{43A36244-47B4-4699-984E-82B943A273AE}" type="presOf" srcId="{AFA830DF-4FDC-4442-956A-97E9F319A622}" destId="{559C039D-DDE2-4BDB-B237-69119F700AFF}" srcOrd="0" destOrd="0" presId="urn:microsoft.com/office/officeart/2018/2/layout/IconCircleList"/>
    <dgm:cxn modelId="{B8857D44-467C-4B0C-A35C-23A20BDAB9CA}" srcId="{3D1C9291-1E2E-4393-AA80-E5125C4DA504}" destId="{AFA830DF-4FDC-4442-956A-97E9F319A622}" srcOrd="1" destOrd="0" parTransId="{B639AC10-1DAC-4D27-9F1A-AE056B63E46D}" sibTransId="{F6038DEF-5B02-41C1-BDAA-333E6ECB499A}"/>
    <dgm:cxn modelId="{D685FD54-4D6D-4FAB-8440-72B5B3116FF1}" type="presOf" srcId="{18D58DEB-9ACB-4C55-9D86-C222BCE02BF9}" destId="{DDA3F071-1004-4BC0-9FBC-99D68B33D8E1}" srcOrd="0" destOrd="0" presId="urn:microsoft.com/office/officeart/2018/2/layout/IconCircleList"/>
    <dgm:cxn modelId="{67E0287E-EC35-4621-A639-2A90AC6D6596}" srcId="{3D1C9291-1E2E-4393-AA80-E5125C4DA504}" destId="{052B4433-7F55-4105-972F-16E9B5091F3E}" srcOrd="0" destOrd="0" parTransId="{60B76642-BEBC-4E8A-A4FD-D1DF964739AC}" sibTransId="{18D58DEB-9ACB-4C55-9D86-C222BCE02BF9}"/>
    <dgm:cxn modelId="{D7C3326A-C4ED-4937-AB43-4BB6B0C47076}" type="presParOf" srcId="{19D205C5-90CE-4A72-9C81-3F642EA7C1F8}" destId="{C98CAC88-A949-431F-8752-D1D89E5C57A3}" srcOrd="0" destOrd="0" presId="urn:microsoft.com/office/officeart/2018/2/layout/IconCircleList"/>
    <dgm:cxn modelId="{EB51B394-ABC0-45BF-B11F-A0425A37A1E2}" type="presParOf" srcId="{C98CAC88-A949-431F-8752-D1D89E5C57A3}" destId="{A6CAAC47-E1DB-4E4B-AF78-49B5DD5AD63E}" srcOrd="0" destOrd="0" presId="urn:microsoft.com/office/officeart/2018/2/layout/IconCircleList"/>
    <dgm:cxn modelId="{6F24EAB6-CF25-4F8E-B893-DAF41F01A9CE}" type="presParOf" srcId="{A6CAAC47-E1DB-4E4B-AF78-49B5DD5AD63E}" destId="{83472D6D-5B55-4567-8F85-DE9D4F49E6B7}" srcOrd="0" destOrd="0" presId="urn:microsoft.com/office/officeart/2018/2/layout/IconCircleList"/>
    <dgm:cxn modelId="{1FD872FC-B076-42B7-AC2D-0D60633B98E1}" type="presParOf" srcId="{A6CAAC47-E1DB-4E4B-AF78-49B5DD5AD63E}" destId="{E9A0433B-E4E1-4F18-A891-FDEEAC295CFF}" srcOrd="1" destOrd="0" presId="urn:microsoft.com/office/officeart/2018/2/layout/IconCircleList"/>
    <dgm:cxn modelId="{5B603186-A05C-43AA-BE15-A782D6C7B656}" type="presParOf" srcId="{A6CAAC47-E1DB-4E4B-AF78-49B5DD5AD63E}" destId="{BCA93E91-E90D-4E39-91B5-693600AD835E}" srcOrd="2" destOrd="0" presId="urn:microsoft.com/office/officeart/2018/2/layout/IconCircleList"/>
    <dgm:cxn modelId="{EE11F9A8-104F-44F8-9D18-FEF073060D91}" type="presParOf" srcId="{A6CAAC47-E1DB-4E4B-AF78-49B5DD5AD63E}" destId="{910A0952-86CE-4EBD-8907-4BC6D0359F1A}" srcOrd="3" destOrd="0" presId="urn:microsoft.com/office/officeart/2018/2/layout/IconCircleList"/>
    <dgm:cxn modelId="{5E8BBA37-EE4E-4E68-A100-8CA599FD5518}" type="presParOf" srcId="{C98CAC88-A949-431F-8752-D1D89E5C57A3}" destId="{DDA3F071-1004-4BC0-9FBC-99D68B33D8E1}" srcOrd="1" destOrd="0" presId="urn:microsoft.com/office/officeart/2018/2/layout/IconCircleList"/>
    <dgm:cxn modelId="{92D08974-56B2-412A-9354-546D5295D0B8}" type="presParOf" srcId="{C98CAC88-A949-431F-8752-D1D89E5C57A3}" destId="{0C1B13E1-9684-4204-B0F3-CA32D739FC98}" srcOrd="2" destOrd="0" presId="urn:microsoft.com/office/officeart/2018/2/layout/IconCircleList"/>
    <dgm:cxn modelId="{1B487D8F-FB07-40A3-8731-B5849D2FB44F}" type="presParOf" srcId="{0C1B13E1-9684-4204-B0F3-CA32D739FC98}" destId="{638407F2-A73B-46A0-AF6F-3D646C5C5F74}" srcOrd="0" destOrd="0" presId="urn:microsoft.com/office/officeart/2018/2/layout/IconCircleList"/>
    <dgm:cxn modelId="{E8F8277D-7E54-4920-A45D-3767F362EF8A}" type="presParOf" srcId="{0C1B13E1-9684-4204-B0F3-CA32D739FC98}" destId="{25C7AF07-3641-4D3E-8A11-A64FDA9E7F23}" srcOrd="1" destOrd="0" presId="urn:microsoft.com/office/officeart/2018/2/layout/IconCircleList"/>
    <dgm:cxn modelId="{C9B70EEF-E045-41D5-9C9E-60C754A8CAA3}" type="presParOf" srcId="{0C1B13E1-9684-4204-B0F3-CA32D739FC98}" destId="{EA7E5298-B286-4F80-8413-72828227C290}" srcOrd="2" destOrd="0" presId="urn:microsoft.com/office/officeart/2018/2/layout/IconCircleList"/>
    <dgm:cxn modelId="{F8D208E4-99A0-47B8-8260-771D90DCA35D}" type="presParOf" srcId="{0C1B13E1-9684-4204-B0F3-CA32D739FC98}" destId="{559C039D-DDE2-4BDB-B237-69119F700AF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472D6D-5B55-4567-8F85-DE9D4F49E6B7}">
      <dsp:nvSpPr>
        <dsp:cNvPr id="0" name=""/>
        <dsp:cNvSpPr/>
      </dsp:nvSpPr>
      <dsp:spPr>
        <a:xfrm>
          <a:off x="158365" y="823795"/>
          <a:ext cx="1045070" cy="1045070"/>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E9A0433B-E4E1-4F18-A891-FDEEAC295CFF}">
      <dsp:nvSpPr>
        <dsp:cNvPr id="0" name=""/>
        <dsp:cNvSpPr/>
      </dsp:nvSpPr>
      <dsp:spPr>
        <a:xfrm>
          <a:off x="267606" y="933046"/>
          <a:ext cx="826572" cy="82657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0A0952-86CE-4EBD-8907-4BC6D0359F1A}">
      <dsp:nvSpPr>
        <dsp:cNvPr id="0" name=""/>
        <dsp:cNvSpPr/>
      </dsp:nvSpPr>
      <dsp:spPr>
        <a:xfrm>
          <a:off x="1386359" y="1312121"/>
          <a:ext cx="3575710" cy="126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nb-NO" sz="2000" b="0" i="0" kern="1200" dirty="0">
              <a:latin typeface="+mn-lt"/>
            </a:rPr>
            <a:t>Forskrift om systematisk helse-, miljø- og sikkerhetsarbeid i virksomheter (internkontroll-forskriften) krever at den som er ansvarlig for virksomheten sørger for systematisk oppfølging av helse, miljø og sikkerhet.</a:t>
          </a:r>
          <a:endParaRPr lang="en-US" sz="2000" kern="1200" dirty="0">
            <a:latin typeface="+mn-lt"/>
          </a:endParaRPr>
        </a:p>
      </dsp:txBody>
      <dsp:txXfrm>
        <a:off x="1386359" y="1312121"/>
        <a:ext cx="3575710" cy="1262803"/>
      </dsp:txXfrm>
    </dsp:sp>
    <dsp:sp modelId="{638407F2-A73B-46A0-AF6F-3D646C5C5F74}">
      <dsp:nvSpPr>
        <dsp:cNvPr id="0" name=""/>
        <dsp:cNvSpPr/>
      </dsp:nvSpPr>
      <dsp:spPr>
        <a:xfrm>
          <a:off x="5301264" y="899702"/>
          <a:ext cx="954464" cy="942506"/>
        </a:xfrm>
        <a:prstGeom prst="ellipse">
          <a:avLst/>
        </a:prstGeom>
        <a:solidFill>
          <a:schemeClr val="accent6">
            <a:lumMod val="20000"/>
            <a:lumOff val="80000"/>
          </a:schemeClr>
        </a:solidFill>
        <a:ln>
          <a:noFill/>
        </a:ln>
        <a:effectLst/>
      </dsp:spPr>
      <dsp:style>
        <a:lnRef idx="0">
          <a:scrgbClr r="0" g="0" b="0"/>
        </a:lnRef>
        <a:fillRef idx="1">
          <a:scrgbClr r="0" g="0" b="0"/>
        </a:fillRef>
        <a:effectRef idx="0">
          <a:scrgbClr r="0" g="0" b="0"/>
        </a:effectRef>
        <a:fontRef idx="minor"/>
      </dsp:style>
    </dsp:sp>
    <dsp:sp modelId="{25C7AF07-3641-4D3E-8A11-A64FDA9E7F23}">
      <dsp:nvSpPr>
        <dsp:cNvPr id="0" name=""/>
        <dsp:cNvSpPr/>
      </dsp:nvSpPr>
      <dsp:spPr>
        <a:xfrm>
          <a:off x="5424798" y="961533"/>
          <a:ext cx="707362" cy="8189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9C039D-DDE2-4BDB-B237-69119F700AFF}">
      <dsp:nvSpPr>
        <dsp:cNvPr id="0" name=""/>
        <dsp:cNvSpPr/>
      </dsp:nvSpPr>
      <dsp:spPr>
        <a:xfrm>
          <a:off x="6454646" y="1198317"/>
          <a:ext cx="3811933" cy="12628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nb-NO" sz="2000" b="0" i="0" kern="1200" dirty="0">
              <a:latin typeface="+mn-lt"/>
            </a:rPr>
            <a:t>HMS-arbeidet skal gjøres i samarbeid med arbeidstakerne og deres representanter. Rutinene skal være dokumentert skriftlig, og skal sikre at problemer oppdages og tas hånd om i tide.</a:t>
          </a:r>
          <a:endParaRPr lang="en-US" sz="2000" kern="1200" dirty="0">
            <a:latin typeface="+mn-lt"/>
          </a:endParaRPr>
        </a:p>
      </dsp:txBody>
      <dsp:txXfrm>
        <a:off x="6454646" y="1198317"/>
        <a:ext cx="3811933" cy="1262803"/>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4EC275-2BD7-42CF-9A3A-5B4168F64C90}" type="datetimeFigureOut">
              <a:rPr lang="nb-NO" smtClean="0"/>
              <a:t>12.10.2026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3F664-00BC-4044-949C-ED99852F730B}" type="slidenum">
              <a:rPr lang="nb-NO" smtClean="0"/>
              <a:t>‹#›</a:t>
            </a:fld>
            <a:endParaRPr lang="nb-NO"/>
          </a:p>
        </p:txBody>
      </p:sp>
    </p:spTree>
    <p:extLst>
      <p:ext uri="{BB962C8B-B14F-4D97-AF65-F5344CB8AC3E}">
        <p14:creationId xmlns:p14="http://schemas.microsoft.com/office/powerpoint/2010/main" val="3936802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Virksomheten ønsker velkommen og sier noe om forventninger til deltakere og virksomhetens mål for samlingene. </a:t>
            </a:r>
          </a:p>
          <a:p>
            <a:endParaRPr lang="nb-NO" dirty="0"/>
          </a:p>
          <a:p>
            <a:endParaRPr lang="nb-NO" dirty="0"/>
          </a:p>
        </p:txBody>
      </p:sp>
      <p:sp>
        <p:nvSpPr>
          <p:cNvPr id="4" name="Plassholder for lysbildenummer 3"/>
          <p:cNvSpPr>
            <a:spLocks noGrp="1"/>
          </p:cNvSpPr>
          <p:nvPr>
            <p:ph type="sldNum" sz="quarter" idx="5"/>
          </p:nvPr>
        </p:nvSpPr>
        <p:spPr/>
        <p:txBody>
          <a:bodyPr/>
          <a:lstStyle/>
          <a:p>
            <a:fld id="{AFC756B9-BD52-46F2-AB0D-26089FCE2771}" type="slidenum">
              <a:rPr lang="nb-NO" smtClean="0"/>
              <a:t>1</a:t>
            </a:fld>
            <a:endParaRPr lang="nb-NO"/>
          </a:p>
        </p:txBody>
      </p:sp>
    </p:spTree>
    <p:extLst>
      <p:ext uri="{BB962C8B-B14F-4D97-AF65-F5344CB8AC3E}">
        <p14:creationId xmlns:p14="http://schemas.microsoft.com/office/powerpoint/2010/main" val="1846128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sz="1200" b="1" dirty="0">
                <a:latin typeface="+mn-lt"/>
                <a:cs typeface="Calibri"/>
              </a:rPr>
              <a:t>H</a:t>
            </a:r>
            <a:r>
              <a:rPr lang="nb-NO" sz="1200" b="1" dirty="0">
                <a:solidFill>
                  <a:schemeClr val="accent1"/>
                </a:solidFill>
                <a:latin typeface="+mn-lt"/>
                <a:cs typeface="Calibri"/>
              </a:rPr>
              <a:t>ensikt</a:t>
            </a:r>
          </a:p>
          <a:p>
            <a:pPr>
              <a:lnSpc>
                <a:spcPct val="100000"/>
              </a:lnSpc>
            </a:pPr>
            <a:r>
              <a:rPr lang="nb-NO" sz="1200" dirty="0">
                <a:latin typeface="+mn-lt"/>
                <a:cs typeface="Arial"/>
              </a:rPr>
              <a:t>At dere skal bli mer bevisst risikokartlegging på egen arbeidsplass; både fysisk, organisatorisk og psykososialt</a:t>
            </a:r>
          </a:p>
          <a:p>
            <a:pPr>
              <a:lnSpc>
                <a:spcPct val="100000"/>
              </a:lnSpc>
            </a:pPr>
            <a:r>
              <a:rPr lang="nb-NO" sz="1200" dirty="0">
                <a:latin typeface="+mn-lt"/>
                <a:cs typeface="Arial"/>
              </a:rPr>
              <a:t>Vite hvor dere finner hjelpemidler til bruk i eget arbeid</a:t>
            </a:r>
            <a:br>
              <a:rPr lang="nb-NO" sz="1200" dirty="0">
                <a:latin typeface="+mn-lt"/>
                <a:cs typeface="Arial"/>
              </a:rPr>
            </a:br>
            <a:endParaRPr lang="nb-NO" sz="1200" dirty="0">
              <a:latin typeface="+mn-lt"/>
              <a:cs typeface="Arial"/>
            </a:endParaRPr>
          </a:p>
          <a:p>
            <a:pPr marL="0" indent="0">
              <a:buFont typeface="Arial" panose="020B0604020202020204" pitchFamily="34" charset="0"/>
              <a:buNone/>
            </a:pPr>
            <a:r>
              <a:rPr lang="nb-NO" sz="1200" b="1" dirty="0">
                <a:latin typeface="+mn-lt"/>
                <a:cs typeface="Calibri" panose="020F0502020204030204" pitchFamily="34" charset="0"/>
              </a:rPr>
              <a:t>Ø</a:t>
            </a:r>
            <a:r>
              <a:rPr lang="nb-NO" sz="1200" b="1" dirty="0">
                <a:solidFill>
                  <a:schemeClr val="accent1"/>
                </a:solidFill>
                <a:latin typeface="+mn-lt"/>
                <a:cs typeface="Calibri" panose="020F0502020204030204" pitchFamily="34" charset="0"/>
              </a:rPr>
              <a:t>nsket</a:t>
            </a:r>
            <a:r>
              <a:rPr lang="nb-NO" sz="1200" b="1" dirty="0">
                <a:latin typeface="+mn-lt"/>
                <a:cs typeface="Calibri" panose="020F0502020204030204" pitchFamily="34" charset="0"/>
              </a:rPr>
              <a:t> R</a:t>
            </a:r>
            <a:r>
              <a:rPr lang="nb-NO" sz="1200" b="1" dirty="0">
                <a:solidFill>
                  <a:schemeClr val="accent1"/>
                </a:solidFill>
                <a:latin typeface="+mn-lt"/>
                <a:cs typeface="Calibri" panose="020F0502020204030204" pitchFamily="34" charset="0"/>
              </a:rPr>
              <a:t>esultat</a:t>
            </a:r>
          </a:p>
          <a:p>
            <a:pPr>
              <a:lnSpc>
                <a:spcPct val="100000"/>
              </a:lnSpc>
            </a:pPr>
            <a:r>
              <a:rPr lang="nb-NO" sz="1200" dirty="0">
                <a:latin typeface="+mn-lt"/>
              </a:rPr>
              <a:t>At dere skal kunne være samstemte og handlekraftige i å avdekke risiko og ta gode valg på arbeidsplassen</a:t>
            </a:r>
          </a:p>
          <a:p>
            <a:pPr>
              <a:lnSpc>
                <a:spcPct val="100000"/>
              </a:lnSpc>
            </a:pPr>
            <a:r>
              <a:rPr lang="nb-NO" sz="1200" dirty="0">
                <a:latin typeface="+mn-lt"/>
              </a:rPr>
              <a:t>At dere er kjent med lover og forskrifter </a:t>
            </a:r>
          </a:p>
          <a:p>
            <a:pPr>
              <a:lnSpc>
                <a:spcPct val="100000"/>
              </a:lnSpc>
            </a:pPr>
            <a:r>
              <a:rPr lang="nb-NO" sz="1200" dirty="0">
                <a:latin typeface="+mn-lt"/>
              </a:rPr>
              <a:t>At dere kan bruke og kjenner til verktøy utviklet til hjelp i HMS - arbeidet </a:t>
            </a:r>
          </a:p>
        </p:txBody>
      </p:sp>
      <p:sp>
        <p:nvSpPr>
          <p:cNvPr id="4" name="Plassholder for lysbildenummer 3"/>
          <p:cNvSpPr>
            <a:spLocks noGrp="1"/>
          </p:cNvSpPr>
          <p:nvPr>
            <p:ph type="sldNum" sz="quarter" idx="5"/>
          </p:nvPr>
        </p:nvSpPr>
        <p:spPr/>
        <p:txBody>
          <a:bodyPr/>
          <a:lstStyle/>
          <a:p>
            <a:fld id="{AFC756B9-BD52-46F2-AB0D-26089FCE2771}" type="slidenum">
              <a:rPr lang="nb-NO" smtClean="0"/>
              <a:t>3</a:t>
            </a:fld>
            <a:endParaRPr lang="nb-NO"/>
          </a:p>
        </p:txBody>
      </p:sp>
    </p:spTree>
    <p:extLst>
      <p:ext uri="{BB962C8B-B14F-4D97-AF65-F5344CB8AC3E}">
        <p14:creationId xmlns:p14="http://schemas.microsoft.com/office/powerpoint/2010/main" val="1747916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dirty="0">
                <a:latin typeface="+mn-lt"/>
              </a:rPr>
              <a:t>Formål:</a:t>
            </a:r>
          </a:p>
          <a:p>
            <a:pPr marL="0" indent="0">
              <a:buNone/>
            </a:pPr>
            <a:r>
              <a:rPr lang="nb-NO" sz="1200" dirty="0">
                <a:latin typeface="+mn-lt"/>
              </a:rPr>
              <a:t>Gjennom krav om systematisk gjennomføring av tiltak, skal denne forskrift fremme et forbedringsarbeid i virksomhetene innen:</a:t>
            </a:r>
          </a:p>
          <a:p>
            <a:pPr marL="0" indent="0">
              <a:buNone/>
            </a:pPr>
            <a:endParaRPr lang="nb-NO" sz="1200" dirty="0">
              <a:latin typeface="+mn-lt"/>
            </a:endParaRPr>
          </a:p>
          <a:p>
            <a:pPr marL="0" indent="0">
              <a:buNone/>
            </a:pPr>
            <a:r>
              <a:rPr lang="nb-NO" sz="1200" dirty="0">
                <a:latin typeface="+mn-lt"/>
              </a:rPr>
              <a:t>- arbeidsmiljø</a:t>
            </a:r>
          </a:p>
          <a:p>
            <a:pPr marL="0" indent="0">
              <a:buNone/>
            </a:pPr>
            <a:r>
              <a:rPr lang="nb-NO" sz="1200" dirty="0">
                <a:latin typeface="+mn-lt"/>
              </a:rPr>
              <a:t>- sikkerhet</a:t>
            </a:r>
          </a:p>
          <a:p>
            <a:pPr marL="0" indent="0">
              <a:buNone/>
            </a:pPr>
            <a:r>
              <a:rPr lang="nb-NO" sz="1200" dirty="0">
                <a:latin typeface="+mn-lt"/>
              </a:rPr>
              <a:t>- forebygging av helseskade eller miljøforstyrrelser fra produkter eller forbrukertjenester</a:t>
            </a:r>
          </a:p>
          <a:p>
            <a:pPr marL="0" indent="0">
              <a:buNone/>
            </a:pPr>
            <a:r>
              <a:rPr lang="nb-NO" sz="1200" dirty="0">
                <a:latin typeface="+mn-lt"/>
              </a:rPr>
              <a:t>- vern av det ytre miljø mot forurensning og en bedre behandling av avfall</a:t>
            </a:r>
          </a:p>
          <a:p>
            <a:pPr marL="0" indent="0">
              <a:buNone/>
            </a:pPr>
            <a:r>
              <a:rPr lang="nb-NO" sz="1200" dirty="0">
                <a:latin typeface="+mn-lt"/>
              </a:rPr>
              <a:t>- forebygging av uhell og ulykker forbundet med egen lovlig aktivitet</a:t>
            </a:r>
          </a:p>
          <a:p>
            <a:pPr marL="0" indent="0">
              <a:buNone/>
            </a:pPr>
            <a:r>
              <a:rPr lang="nb-NO" sz="1200" dirty="0">
                <a:latin typeface="+mn-lt"/>
              </a:rPr>
              <a:t>- forebygging av uønskede tilsiktede hendelser slik at målene i helse-, miljø- og sikkerhetslovgivningen oppnås.</a:t>
            </a:r>
          </a:p>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4</a:t>
            </a:fld>
            <a:endParaRPr lang="nb-NO"/>
          </a:p>
        </p:txBody>
      </p:sp>
    </p:spTree>
    <p:extLst>
      <p:ext uri="{BB962C8B-B14F-4D97-AF65-F5344CB8AC3E}">
        <p14:creationId xmlns:p14="http://schemas.microsoft.com/office/powerpoint/2010/main" val="2567549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r>
              <a:rPr lang="nb-NO" b="1" i="0" dirty="0">
                <a:solidFill>
                  <a:srgbClr val="333333"/>
                </a:solidFill>
                <a:effectLst/>
                <a:latin typeface="Helvetica Neue"/>
              </a:rPr>
              <a:t>§ 5.</a:t>
            </a:r>
            <a:r>
              <a:rPr lang="nb-NO" b="1" i="1" dirty="0">
                <a:solidFill>
                  <a:srgbClr val="333333"/>
                </a:solidFill>
                <a:effectLst/>
                <a:latin typeface="Helvetica Neue"/>
              </a:rPr>
              <a:t>Innholdet i det systematiske helse-, miljø- og sikkerhetsarbeidet. Krav til dokumentasjon</a:t>
            </a:r>
            <a:endParaRPr lang="nb-NO" b="0" i="0" dirty="0">
              <a:solidFill>
                <a:srgbClr val="333333"/>
              </a:solidFill>
              <a:effectLst/>
              <a:latin typeface="Helvetica Neue"/>
            </a:endParaRPr>
          </a:p>
          <a:p>
            <a:pPr algn="l"/>
            <a:r>
              <a:rPr lang="nb-NO" b="0" i="0" dirty="0">
                <a:solidFill>
                  <a:srgbClr val="333333"/>
                </a:solidFill>
                <a:effectLst/>
                <a:latin typeface="Helvetica Neue"/>
              </a:rPr>
              <a:t>Internkontrollen skal tilpasses virksomhetens art, aktiviteter, risikoforhold og størrelse i det omfang som er nødvendig for å etterleve krav i eller i medhold av helse-, miljø- og sikkerhetslovgivningen.</a:t>
            </a:r>
          </a:p>
          <a:p>
            <a:pPr algn="l"/>
            <a:r>
              <a:rPr lang="nb-NO" b="0" i="0" dirty="0">
                <a:solidFill>
                  <a:srgbClr val="333333"/>
                </a:solidFill>
                <a:effectLst/>
                <a:latin typeface="Helvetica Neue"/>
              </a:rPr>
              <a:t>Internkontrollen skal dokumenteres i den form og det omfang som er nødvendig på bakgrunn av virksomhetens art, aktiviteter, risikoforhold og størrelse. Dokumentasjon som følger av krav i eller i medhold av helse-, miljø- og sikkerhetslovgivningen, for eksempel instrukser, tillatelser, kompetansebevis, sertifikater o.l. skal inngå.</a:t>
            </a:r>
          </a:p>
          <a:p>
            <a:pPr algn="l"/>
            <a:r>
              <a:rPr lang="nb-NO" b="0" i="0" dirty="0">
                <a:solidFill>
                  <a:srgbClr val="333333"/>
                </a:solidFill>
                <a:effectLst/>
                <a:latin typeface="Helvetica Neue"/>
              </a:rPr>
              <a:t>Skriftlig dokumentasjon etter denne forskrift skal minst omfatte annet ledd nr. 4) til og med nr. 8) i denne paragraf.</a:t>
            </a:r>
          </a:p>
          <a:p>
            <a:pPr algn="l"/>
            <a:r>
              <a:rPr lang="nb-NO" b="0" i="0" dirty="0">
                <a:solidFill>
                  <a:srgbClr val="333333"/>
                </a:solidFill>
                <a:effectLst/>
                <a:latin typeface="Helvetica Neue"/>
              </a:rPr>
              <a:t>Frivillige sertifikater kan også inngå som en del av dokumentasjonen.</a:t>
            </a:r>
          </a:p>
          <a:p>
            <a:pPr algn="l"/>
            <a:endParaRPr lang="nb-NO" b="0" i="0" dirty="0">
              <a:solidFill>
                <a:srgbClr val="333333"/>
              </a:solidFill>
              <a:effectLst/>
              <a:latin typeface="Helvetica Neue"/>
            </a:endParaRPr>
          </a:p>
          <a:p>
            <a:pPr algn="l"/>
            <a:r>
              <a:rPr lang="nb-NO" b="0" i="0" dirty="0">
                <a:solidFill>
                  <a:srgbClr val="333333"/>
                </a:solidFill>
                <a:effectLst/>
                <a:latin typeface="Helvetica Neue"/>
              </a:rPr>
              <a:t>Arbeidet med systematisk helse-, miljø- og sikkerhetsarbeid kan legges opp på følgende måte:</a:t>
            </a:r>
          </a:p>
          <a:p>
            <a:pPr marL="228600" indent="-228600" algn="l">
              <a:buAutoNum type="arabicParenR"/>
            </a:pPr>
            <a:r>
              <a:rPr lang="nb-NO" b="1" i="0" dirty="0">
                <a:solidFill>
                  <a:srgbClr val="333333"/>
                </a:solidFill>
                <a:effectLst/>
                <a:latin typeface="Helvetica Neue"/>
              </a:rPr>
              <a:t>Igangsette</a:t>
            </a:r>
            <a:r>
              <a:rPr lang="nb-NO" b="0" i="0" dirty="0">
                <a:solidFill>
                  <a:srgbClr val="333333"/>
                </a:solidFill>
                <a:effectLst/>
                <a:latin typeface="Helvetica Neue"/>
              </a:rPr>
              <a:t> – ta initiativ til arbeidet, informere, medvirke og motivere, sette mål og beskrive ansvar og myndighet, organisere og planlegge innføringen</a:t>
            </a:r>
          </a:p>
          <a:p>
            <a:pPr marL="228600" indent="-228600" algn="l">
              <a:buAutoNum type="arabicParenR"/>
            </a:pPr>
            <a:r>
              <a:rPr lang="nb-NO" b="1" i="0" dirty="0">
                <a:solidFill>
                  <a:srgbClr val="333333"/>
                </a:solidFill>
                <a:effectLst/>
                <a:latin typeface="Helvetica Neue"/>
              </a:rPr>
              <a:t>Kartlegge</a:t>
            </a:r>
            <a:r>
              <a:rPr lang="nb-NO" b="0" i="0" dirty="0">
                <a:solidFill>
                  <a:srgbClr val="333333"/>
                </a:solidFill>
                <a:effectLst/>
                <a:latin typeface="Helvetica Neue"/>
              </a:rPr>
              <a:t> – skaffe oversikt over aktuelt lovverk(forskrifter), kartlegge eksisterende rutiner, systematisere og oppbevare dokumenter, kartlegge problemområder</a:t>
            </a:r>
          </a:p>
          <a:p>
            <a:pPr marL="228600" indent="-228600" algn="l">
              <a:buAutoNum type="arabicParenR"/>
            </a:pPr>
            <a:r>
              <a:rPr lang="nb-NO" b="1" i="0" dirty="0">
                <a:solidFill>
                  <a:srgbClr val="333333"/>
                </a:solidFill>
                <a:effectLst/>
                <a:latin typeface="Helvetica Neue"/>
              </a:rPr>
              <a:t>Planlegge og prioritere tiltak</a:t>
            </a:r>
            <a:r>
              <a:rPr lang="nb-NO" b="0" i="0" dirty="0">
                <a:solidFill>
                  <a:srgbClr val="333333"/>
                </a:solidFill>
                <a:effectLst/>
                <a:latin typeface="Helvetica Neue"/>
              </a:rPr>
              <a:t> – lage handlingsplan for gjennomføring (husk frist og ansvarlig)</a:t>
            </a:r>
          </a:p>
          <a:p>
            <a:pPr marL="228600" indent="-228600" algn="l">
              <a:buAutoNum type="arabicParenR"/>
            </a:pPr>
            <a:r>
              <a:rPr lang="nb-NO" b="1" i="0" dirty="0">
                <a:solidFill>
                  <a:srgbClr val="333333"/>
                </a:solidFill>
                <a:effectLst/>
                <a:latin typeface="Helvetica Neue"/>
              </a:rPr>
              <a:t>Følge opp</a:t>
            </a:r>
            <a:r>
              <a:rPr lang="nb-NO" b="0" i="0" dirty="0">
                <a:solidFill>
                  <a:srgbClr val="333333"/>
                </a:solidFill>
                <a:effectLst/>
                <a:latin typeface="Helvetica Neue"/>
              </a:rPr>
              <a:t> – gjennomføre tiltakene, rette opp feil og mangler, gjøre forbedringsarbeidet til en naturlig del av den daglige driften, forta jevnlig gjennomgang</a:t>
            </a:r>
          </a:p>
        </p:txBody>
      </p:sp>
      <p:sp>
        <p:nvSpPr>
          <p:cNvPr id="4" name="Plassholder for lysbildenummer 3"/>
          <p:cNvSpPr>
            <a:spLocks noGrp="1"/>
          </p:cNvSpPr>
          <p:nvPr>
            <p:ph type="sldNum" sz="quarter" idx="5"/>
          </p:nvPr>
        </p:nvSpPr>
        <p:spPr/>
        <p:txBody>
          <a:bodyPr/>
          <a:lstStyle/>
          <a:p>
            <a:fld id="{9523F664-00BC-4044-949C-ED99852F730B}" type="slidenum">
              <a:rPr lang="nb-NO" smtClean="0"/>
              <a:t>5</a:t>
            </a:fld>
            <a:endParaRPr lang="nb-NO"/>
          </a:p>
        </p:txBody>
      </p:sp>
    </p:spTree>
    <p:extLst>
      <p:ext uri="{BB962C8B-B14F-4D97-AF65-F5344CB8AC3E}">
        <p14:creationId xmlns:p14="http://schemas.microsoft.com/office/powerpoint/2010/main" val="4234743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0" i="0" dirty="0">
              <a:solidFill>
                <a:srgbClr val="283575"/>
              </a:solidFill>
              <a:effectLst/>
              <a:latin typeface="Fira Sans" panose="020B0503050000020004" pitchFamily="34" charset="0"/>
            </a:endParaRPr>
          </a:p>
          <a:p>
            <a:r>
              <a:rPr lang="nb-NO" b="0" i="0" dirty="0">
                <a:solidFill>
                  <a:srgbClr val="283575"/>
                </a:solidFill>
                <a:effectLst/>
                <a:latin typeface="Fira Sans" panose="020B0503050000020004" pitchFamily="34" charset="0"/>
              </a:rPr>
              <a:t>Figuren viser hvordan sysselsatte i gruppen opplever utvalgte arbeidsmiljøfaktorer og arbeidsrelaterte helseutfall, sammenlignet med gjennomsnittet for alle sysselsatte. </a:t>
            </a:r>
          </a:p>
          <a:p>
            <a:r>
              <a:rPr lang="nb-NO" b="0" i="0" dirty="0">
                <a:solidFill>
                  <a:srgbClr val="283575"/>
                </a:solidFill>
                <a:effectLst/>
                <a:latin typeface="Fira Sans" panose="020B0503050000020004" pitchFamily="34" charset="0"/>
              </a:rPr>
              <a:t>Søyler som</a:t>
            </a:r>
            <a:r>
              <a:rPr lang="nb-NO" b="1" i="0" dirty="0">
                <a:solidFill>
                  <a:srgbClr val="283575"/>
                </a:solidFill>
                <a:effectLst/>
                <a:latin typeface="Fira Sans" panose="020B0503050000020004" pitchFamily="34" charset="0"/>
              </a:rPr>
              <a:t> peker mot høyre</a:t>
            </a:r>
            <a:r>
              <a:rPr lang="nb-NO" b="0" i="0" dirty="0">
                <a:solidFill>
                  <a:srgbClr val="283575"/>
                </a:solidFill>
                <a:effectLst/>
                <a:latin typeface="Fira Sans" panose="020B0503050000020004" pitchFamily="34" charset="0"/>
              </a:rPr>
              <a:t> vil si at gruppen er </a:t>
            </a:r>
            <a:r>
              <a:rPr lang="nb-NO" b="1" i="0" dirty="0">
                <a:solidFill>
                  <a:srgbClr val="283575"/>
                </a:solidFill>
                <a:effectLst/>
                <a:latin typeface="Fira Sans" panose="020B0503050000020004" pitchFamily="34" charset="0"/>
              </a:rPr>
              <a:t>mer utsatt</a:t>
            </a:r>
            <a:r>
              <a:rPr lang="nb-NO" b="0" i="0" dirty="0">
                <a:solidFill>
                  <a:srgbClr val="283575"/>
                </a:solidFill>
                <a:effectLst/>
                <a:latin typeface="Fira Sans" panose="020B0503050000020004" pitchFamily="34" charset="0"/>
              </a:rPr>
              <a:t> enn gjennomsnittet. Peker søylen </a:t>
            </a:r>
            <a:r>
              <a:rPr lang="nb-NO" b="1" i="0" dirty="0">
                <a:solidFill>
                  <a:srgbClr val="283575"/>
                </a:solidFill>
                <a:effectLst/>
                <a:latin typeface="Fira Sans" panose="020B0503050000020004" pitchFamily="34" charset="0"/>
              </a:rPr>
              <a:t>mot venstre</a:t>
            </a:r>
            <a:r>
              <a:rPr lang="nb-NO" b="0" i="0" dirty="0">
                <a:solidFill>
                  <a:srgbClr val="283575"/>
                </a:solidFill>
                <a:effectLst/>
                <a:latin typeface="Fira Sans" panose="020B0503050000020004" pitchFamily="34" charset="0"/>
              </a:rPr>
              <a:t>, er de </a:t>
            </a:r>
            <a:r>
              <a:rPr lang="nb-NO" b="1" i="0" dirty="0">
                <a:solidFill>
                  <a:srgbClr val="283575"/>
                </a:solidFill>
                <a:effectLst/>
                <a:latin typeface="Fira Sans" panose="020B0503050000020004" pitchFamily="34" charset="0"/>
              </a:rPr>
              <a:t>mindre utsatt</a:t>
            </a:r>
            <a:r>
              <a:rPr lang="nb-NO" b="0" i="0" dirty="0">
                <a:solidFill>
                  <a:srgbClr val="283575"/>
                </a:solidFill>
                <a:effectLst/>
                <a:latin typeface="Fira Sans" panose="020B0503050000020004" pitchFamily="34" charset="0"/>
              </a:rPr>
              <a:t>.</a:t>
            </a:r>
            <a:endParaRPr lang="nb-NO" dirty="0"/>
          </a:p>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6</a:t>
            </a:fld>
            <a:endParaRPr lang="nb-NO"/>
          </a:p>
        </p:txBody>
      </p:sp>
    </p:spTree>
    <p:extLst>
      <p:ext uri="{BB962C8B-B14F-4D97-AF65-F5344CB8AC3E}">
        <p14:creationId xmlns:p14="http://schemas.microsoft.com/office/powerpoint/2010/main" val="3316744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cs typeface="Calibri"/>
              </a:rPr>
              <a:t>HMS</a:t>
            </a:r>
          </a:p>
          <a:p>
            <a:endParaRPr lang="en-US" dirty="0">
              <a:cs typeface="Calibri"/>
            </a:endParaRPr>
          </a:p>
          <a:p>
            <a:r>
              <a:rPr lang="en-US" dirty="0" err="1">
                <a:cs typeface="Calibri"/>
              </a:rPr>
              <a:t>Hva</a:t>
            </a:r>
            <a:r>
              <a:rPr lang="en-US" dirty="0">
                <a:cs typeface="Calibri"/>
              </a:rPr>
              <a:t> er </a:t>
            </a:r>
            <a:r>
              <a:rPr lang="en-US" dirty="0" err="1">
                <a:cs typeface="Calibri"/>
              </a:rPr>
              <a:t>hva</a:t>
            </a:r>
            <a:r>
              <a:rPr lang="en-US" dirty="0">
                <a:cs typeface="Calibri"/>
              </a:rPr>
              <a:t>?</a:t>
            </a:r>
          </a:p>
          <a:p>
            <a:endParaRPr lang="en-US" dirty="0">
              <a:cs typeface="Calibri"/>
            </a:endParaRPr>
          </a:p>
          <a:p>
            <a:r>
              <a:rPr lang="en-US" dirty="0">
                <a:cs typeface="Calibri"/>
              </a:rPr>
              <a:t>Eksempel </a:t>
            </a:r>
            <a:r>
              <a:rPr lang="nn-NO" noProof="0" dirty="0">
                <a:cs typeface="Calibri"/>
              </a:rPr>
              <a:t>fysisk</a:t>
            </a:r>
            <a:r>
              <a:rPr lang="en-US" dirty="0">
                <a:cs typeface="Calibri"/>
              </a:rPr>
              <a:t>; </a:t>
            </a:r>
            <a:r>
              <a:rPr lang="nb-NO" noProof="0" dirty="0">
                <a:cs typeface="Calibri"/>
              </a:rPr>
              <a:t>Ergonomi</a:t>
            </a:r>
            <a:r>
              <a:rPr lang="en-US" dirty="0">
                <a:cs typeface="Calibri"/>
              </a:rPr>
              <a:t>, </a:t>
            </a:r>
            <a:r>
              <a:rPr lang="nb-NO" noProof="0" dirty="0">
                <a:cs typeface="Calibri"/>
              </a:rPr>
              <a:t>inneklima</a:t>
            </a:r>
            <a:r>
              <a:rPr lang="en-US" dirty="0">
                <a:cs typeface="Calibri"/>
              </a:rPr>
              <a:t>, </a:t>
            </a:r>
            <a:r>
              <a:rPr lang="en-US" dirty="0" err="1">
                <a:cs typeface="Calibri"/>
              </a:rPr>
              <a:t>kjemikalier</a:t>
            </a:r>
            <a:r>
              <a:rPr lang="en-US" dirty="0">
                <a:cs typeface="Calibri"/>
              </a:rPr>
              <a:t>, </a:t>
            </a:r>
            <a:r>
              <a:rPr lang="en-US" dirty="0" err="1">
                <a:cs typeface="Calibri"/>
              </a:rPr>
              <a:t>brann</a:t>
            </a:r>
            <a:r>
              <a:rPr lang="en-US" dirty="0">
                <a:cs typeface="Calibri"/>
              </a:rPr>
              <a:t>/</a:t>
            </a:r>
            <a:r>
              <a:rPr lang="en-US" dirty="0" err="1">
                <a:cs typeface="Calibri"/>
              </a:rPr>
              <a:t>el</a:t>
            </a:r>
            <a:r>
              <a:rPr lang="en-US" dirty="0">
                <a:cs typeface="Calibri"/>
              </a:rPr>
              <a:t> </a:t>
            </a:r>
            <a:r>
              <a:rPr lang="en-US" dirty="0" err="1">
                <a:cs typeface="Calibri"/>
              </a:rPr>
              <a:t>sikkerhet</a:t>
            </a:r>
            <a:endParaRPr lang="en-US" dirty="0">
              <a:cs typeface="Calibri"/>
            </a:endParaRPr>
          </a:p>
          <a:p>
            <a:r>
              <a:rPr lang="en-US" dirty="0">
                <a:cs typeface="Calibri"/>
              </a:rPr>
              <a:t>Eksempel </a:t>
            </a:r>
            <a:r>
              <a:rPr lang="en-US" dirty="0" err="1">
                <a:cs typeface="Calibri"/>
              </a:rPr>
              <a:t>organisatorisk</a:t>
            </a:r>
            <a:r>
              <a:rPr lang="en-US" dirty="0">
                <a:cs typeface="Calibri"/>
              </a:rPr>
              <a:t>; 2/3 </a:t>
            </a:r>
            <a:r>
              <a:rPr lang="en-US" dirty="0" err="1">
                <a:cs typeface="Calibri"/>
              </a:rPr>
              <a:t>skifts-ordning</a:t>
            </a:r>
            <a:r>
              <a:rPr lang="en-US" dirty="0">
                <a:cs typeface="Calibri"/>
              </a:rPr>
              <a:t>, </a:t>
            </a:r>
            <a:r>
              <a:rPr lang="en-US" dirty="0" err="1">
                <a:cs typeface="Calibri"/>
              </a:rPr>
              <a:t>rullering</a:t>
            </a:r>
            <a:r>
              <a:rPr lang="en-US" dirty="0">
                <a:cs typeface="Calibri"/>
              </a:rPr>
              <a:t> </a:t>
            </a:r>
            <a:r>
              <a:rPr lang="en-US" dirty="0" err="1">
                <a:cs typeface="Calibri"/>
              </a:rPr>
              <a:t>på</a:t>
            </a:r>
            <a:r>
              <a:rPr lang="en-US" dirty="0">
                <a:cs typeface="Calibri"/>
              </a:rPr>
              <a:t> </a:t>
            </a:r>
            <a:r>
              <a:rPr lang="en-US" dirty="0" err="1">
                <a:cs typeface="Calibri"/>
              </a:rPr>
              <a:t>stasjoner</a:t>
            </a:r>
            <a:r>
              <a:rPr lang="en-US" dirty="0">
                <a:cs typeface="Calibri"/>
              </a:rPr>
              <a:t>, informasjon/</a:t>
            </a:r>
            <a:r>
              <a:rPr lang="en-US" dirty="0" err="1">
                <a:cs typeface="Calibri"/>
              </a:rPr>
              <a:t>opplæring</a:t>
            </a:r>
            <a:r>
              <a:rPr lang="en-US" dirty="0">
                <a:cs typeface="Calibri"/>
              </a:rPr>
              <a:t>, </a:t>
            </a:r>
            <a:r>
              <a:rPr lang="en-US" dirty="0" err="1">
                <a:cs typeface="Calibri"/>
              </a:rPr>
              <a:t>manglende</a:t>
            </a:r>
            <a:r>
              <a:rPr lang="en-US" dirty="0">
                <a:cs typeface="Calibri"/>
              </a:rPr>
              <a:t> </a:t>
            </a:r>
            <a:r>
              <a:rPr lang="en-US" dirty="0" err="1">
                <a:cs typeface="Calibri"/>
              </a:rPr>
              <a:t>rutiner</a:t>
            </a:r>
            <a:endParaRPr lang="en-US" dirty="0">
              <a:cs typeface="Calibri"/>
            </a:endParaRPr>
          </a:p>
          <a:p>
            <a:r>
              <a:rPr lang="en-US" dirty="0">
                <a:cs typeface="Calibri"/>
              </a:rPr>
              <a:t>Eksempel </a:t>
            </a:r>
            <a:r>
              <a:rPr lang="en-US" dirty="0" err="1">
                <a:cs typeface="Calibri"/>
              </a:rPr>
              <a:t>psykososialt</a:t>
            </a:r>
            <a:r>
              <a:rPr lang="en-US" dirty="0">
                <a:cs typeface="Calibri"/>
              </a:rPr>
              <a:t>; </a:t>
            </a:r>
            <a:r>
              <a:rPr lang="en-US" dirty="0" err="1">
                <a:cs typeface="Calibri"/>
              </a:rPr>
              <a:t>usikkerhet</a:t>
            </a:r>
            <a:r>
              <a:rPr lang="en-US" dirty="0">
                <a:cs typeface="Calibri"/>
              </a:rPr>
              <a:t>, </a:t>
            </a:r>
            <a:r>
              <a:rPr lang="en-US" dirty="0" err="1">
                <a:cs typeface="Calibri"/>
              </a:rPr>
              <a:t>mistillit</a:t>
            </a:r>
            <a:r>
              <a:rPr lang="en-US" dirty="0">
                <a:cs typeface="Calibri"/>
              </a:rPr>
              <a:t>, </a:t>
            </a:r>
            <a:r>
              <a:rPr lang="en-US" dirty="0" err="1">
                <a:cs typeface="Calibri"/>
              </a:rPr>
              <a:t>liten</a:t>
            </a:r>
            <a:r>
              <a:rPr lang="en-US" dirty="0">
                <a:cs typeface="Calibri"/>
              </a:rPr>
              <a:t> </a:t>
            </a:r>
            <a:r>
              <a:rPr lang="en-US" dirty="0" err="1">
                <a:cs typeface="Calibri"/>
              </a:rPr>
              <a:t>støtte</a:t>
            </a:r>
            <a:endParaRPr lang="en-US" dirty="0">
              <a:cs typeface="Calibri"/>
            </a:endParaRPr>
          </a:p>
          <a:p>
            <a:r>
              <a:rPr lang="en-US" dirty="0" err="1">
                <a:cs typeface="Calibri"/>
              </a:rPr>
              <a:t>Viktig</a:t>
            </a:r>
            <a:r>
              <a:rPr lang="en-US" dirty="0">
                <a:cs typeface="Calibri"/>
              </a:rPr>
              <a:t> å </a:t>
            </a:r>
            <a:r>
              <a:rPr lang="en-US" dirty="0" err="1">
                <a:cs typeface="Calibri"/>
              </a:rPr>
              <a:t>tenke</a:t>
            </a:r>
            <a:r>
              <a:rPr lang="en-US" dirty="0">
                <a:cs typeface="Calibri"/>
              </a:rPr>
              <a:t> </a:t>
            </a:r>
            <a:r>
              <a:rPr lang="en-US" dirty="0" err="1">
                <a:cs typeface="Calibri"/>
              </a:rPr>
              <a:t>helsefremmende</a:t>
            </a:r>
            <a:r>
              <a:rPr lang="en-US" dirty="0">
                <a:cs typeface="Calibri"/>
              </a:rPr>
              <a:t> og at </a:t>
            </a:r>
            <a:r>
              <a:rPr lang="en-US" dirty="0" err="1">
                <a:cs typeface="Calibri"/>
              </a:rPr>
              <a:t>mestringfølelese</a:t>
            </a:r>
            <a:r>
              <a:rPr lang="en-US" dirty="0">
                <a:cs typeface="Calibri"/>
              </a:rPr>
              <a:t> er </a:t>
            </a:r>
            <a:r>
              <a:rPr lang="en-US" dirty="0" err="1">
                <a:cs typeface="Calibri"/>
              </a:rPr>
              <a:t>ett</a:t>
            </a:r>
            <a:r>
              <a:rPr lang="en-US" dirty="0">
                <a:cs typeface="Calibri"/>
              </a:rPr>
              <a:t> </a:t>
            </a:r>
            <a:r>
              <a:rPr lang="en-US" dirty="0" err="1">
                <a:cs typeface="Calibri"/>
              </a:rPr>
              <a:t>viktig</a:t>
            </a:r>
            <a:r>
              <a:rPr lang="en-US" dirty="0">
                <a:cs typeface="Calibri"/>
              </a:rPr>
              <a:t> </a:t>
            </a:r>
            <a:r>
              <a:rPr lang="en-US" dirty="0" err="1">
                <a:cs typeface="Calibri"/>
              </a:rPr>
              <a:t>aspekt</a:t>
            </a:r>
            <a:r>
              <a:rPr lang="en-US" dirty="0">
                <a:cs typeface="Calibri"/>
              </a:rPr>
              <a:t> </a:t>
            </a:r>
            <a:r>
              <a:rPr lang="en-US" dirty="0" err="1">
                <a:cs typeface="Calibri"/>
              </a:rPr>
              <a:t>ved</a:t>
            </a:r>
            <a:r>
              <a:rPr lang="en-US" dirty="0">
                <a:cs typeface="Calibri"/>
              </a:rPr>
              <a:t> det </a:t>
            </a:r>
            <a:r>
              <a:rPr lang="en-US" dirty="0" err="1">
                <a:cs typeface="Calibri"/>
              </a:rPr>
              <a:t>psykososiale</a:t>
            </a:r>
            <a:r>
              <a:rPr lang="en-US" dirty="0">
                <a:cs typeface="Calibri"/>
              </a:rPr>
              <a:t> </a:t>
            </a:r>
            <a:endParaRPr lang="en-US" dirty="0"/>
          </a:p>
          <a:p>
            <a:endParaRPr lang="en-US" dirty="0">
              <a:cs typeface="Calibri"/>
            </a:endParaRPr>
          </a:p>
          <a:p>
            <a:pPr algn="l"/>
            <a:r>
              <a:rPr lang="nb-NO" b="1" i="0" dirty="0">
                <a:solidFill>
                  <a:srgbClr val="4A0D17"/>
                </a:solidFill>
                <a:effectLst/>
                <a:latin typeface="Helvetica Neue"/>
              </a:rPr>
              <a:t>AML:</a:t>
            </a:r>
          </a:p>
          <a:p>
            <a:pPr algn="l"/>
            <a:r>
              <a:rPr lang="nb-NO" b="1" i="0" dirty="0">
                <a:solidFill>
                  <a:srgbClr val="4A0D17"/>
                </a:solidFill>
                <a:effectLst/>
                <a:latin typeface="Helvetica Neue"/>
              </a:rPr>
              <a:t>Kapittel 1. Innledende bestemmelser</a:t>
            </a:r>
          </a:p>
          <a:p>
            <a:pPr algn="l"/>
            <a:r>
              <a:rPr lang="nb-NO" b="1" i="0" dirty="0">
                <a:solidFill>
                  <a:srgbClr val="333333"/>
                </a:solidFill>
                <a:effectLst/>
                <a:latin typeface="Helvetica Neue"/>
              </a:rPr>
              <a:t>§ 1-1.</a:t>
            </a:r>
            <a:r>
              <a:rPr lang="nb-NO" b="1" i="1" dirty="0">
                <a:solidFill>
                  <a:srgbClr val="333333"/>
                </a:solidFill>
                <a:effectLst/>
                <a:latin typeface="Helvetica Neue"/>
              </a:rPr>
              <a:t>Lovens formål</a:t>
            </a:r>
            <a:endParaRPr lang="nb-NO" b="0" i="0" dirty="0">
              <a:solidFill>
                <a:srgbClr val="333333"/>
              </a:solidFill>
              <a:effectLst/>
              <a:latin typeface="Helvetica Neue"/>
            </a:endParaRPr>
          </a:p>
          <a:p>
            <a:pPr algn="l"/>
            <a:r>
              <a:rPr lang="nb-NO" sz="1200" b="1" i="0" dirty="0">
                <a:solidFill>
                  <a:srgbClr val="333333"/>
                </a:solidFill>
                <a:effectLst/>
                <a:latin typeface="Helvetica Neue"/>
              </a:rPr>
              <a:t>Lovens formål er:</a:t>
            </a:r>
          </a:p>
          <a:p>
            <a:pPr algn="l"/>
            <a:r>
              <a:rPr lang="nb-NO" sz="1200" b="1" i="0" dirty="0">
                <a:solidFill>
                  <a:srgbClr val="333333"/>
                </a:solidFill>
                <a:effectLst/>
                <a:latin typeface="Helvetica Neue"/>
              </a:rPr>
              <a:t>a. å sikre et arbeidsmiljø som gir grunnlag for en helsefremmende og meningsfylt arbeidssituasjon, som gir full trygghet mot fysiske og psykiske skadevirkninger, og med en velferdsmessig standard som til enhver tid er i samsvar med den teknologiske og sosiale utvikling i samfunnet,</a:t>
            </a:r>
          </a:p>
          <a:p>
            <a:pPr algn="l"/>
            <a:r>
              <a:rPr lang="nb-NO" sz="1200" b="1" i="0" dirty="0">
                <a:solidFill>
                  <a:srgbClr val="333333"/>
                </a:solidFill>
                <a:effectLst/>
                <a:latin typeface="Helvetica Neue"/>
              </a:rPr>
              <a:t>b. å sikre trygge ansettelsesforhold og likebehandling i arbeidslivet,</a:t>
            </a:r>
          </a:p>
          <a:p>
            <a:pPr algn="l"/>
            <a:r>
              <a:rPr lang="nb-NO" sz="1200" b="1" i="0" dirty="0">
                <a:solidFill>
                  <a:srgbClr val="333333"/>
                </a:solidFill>
                <a:effectLst/>
                <a:latin typeface="Helvetica Neue"/>
              </a:rPr>
              <a:t>c. å legge til rette for et godt ytringsklima i virksomheten,</a:t>
            </a:r>
          </a:p>
          <a:p>
            <a:pPr algn="l"/>
            <a:r>
              <a:rPr lang="nb-NO" sz="1200" b="1" i="0" dirty="0">
                <a:solidFill>
                  <a:srgbClr val="333333"/>
                </a:solidFill>
                <a:effectLst/>
                <a:latin typeface="Helvetica Neue"/>
              </a:rPr>
              <a:t>d. å legge til rette for tilpasninger i arbeidsforholdet knyttet til den enkelte arbeidstakers forutsetninger og livssituasjon,</a:t>
            </a:r>
          </a:p>
          <a:p>
            <a:pPr algn="l"/>
            <a:r>
              <a:rPr lang="nb-NO" sz="1200" b="1" i="0" dirty="0">
                <a:solidFill>
                  <a:srgbClr val="333333"/>
                </a:solidFill>
                <a:effectLst/>
                <a:latin typeface="Helvetica Neue"/>
              </a:rPr>
              <a:t>e. å gi grunnlag for at arbeidsgiver og arbeidstakerne i virksomhetene selv kan ivareta og utvikle sitt arbeidsmiljø i samarbeid med arbeidslivets parter og med nødvendig veiledning og kontroll fra offentlig myndighet,</a:t>
            </a:r>
          </a:p>
          <a:p>
            <a:pPr algn="l"/>
            <a:r>
              <a:rPr lang="nb-NO" sz="1200" b="1" i="0" dirty="0">
                <a:solidFill>
                  <a:srgbClr val="333333"/>
                </a:solidFill>
                <a:effectLst/>
                <a:latin typeface="Helvetica Neue"/>
              </a:rPr>
              <a:t>f. å bidra til et inkluderende arbeidsliv.</a:t>
            </a:r>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1B4BBF-70B9-8047-B02F-2484F1EA6A4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539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8</a:t>
            </a:fld>
            <a:endParaRPr lang="nb-NO"/>
          </a:p>
        </p:txBody>
      </p:sp>
    </p:spTree>
    <p:extLst>
      <p:ext uri="{BB962C8B-B14F-4D97-AF65-F5344CB8AC3E}">
        <p14:creationId xmlns:p14="http://schemas.microsoft.com/office/powerpoint/2010/main" val="642247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Gjennomføring:</a:t>
            </a:r>
            <a:endParaRPr lang="nb-NO" dirty="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a:ea typeface="+mn-ea"/>
                <a:cs typeface="Arial"/>
              </a:rPr>
              <a:t>Bruk samme dialogmodell som sist, men bytt møteleder og referent.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Arial"/>
                <a:ea typeface="+mn-ea"/>
                <a:cs typeface="Arial"/>
              </a:rPr>
              <a:t>I denne oppgaven er vi opptatt av å få frem risiko knyttet til både produksjon (eks. matvaresikkerhet) og fysiske, organisatoriske og psykososiale risikomomenter knyttet til de ansatte. </a:t>
            </a: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AFC756B9-BD52-46F2-AB0D-26089FCE2771}" type="slidenum">
              <a:rPr lang="nb-NO" smtClean="0"/>
              <a:t>9</a:t>
            </a:fld>
            <a:endParaRPr lang="nb-NO"/>
          </a:p>
        </p:txBody>
      </p:sp>
    </p:spTree>
    <p:extLst>
      <p:ext uri="{BB962C8B-B14F-4D97-AF65-F5344CB8AC3E}">
        <p14:creationId xmlns:p14="http://schemas.microsoft.com/office/powerpoint/2010/main" val="4269302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Skriv inn svar på oppgave 4 i plenum</a:t>
            </a:r>
          </a:p>
        </p:txBody>
      </p:sp>
      <p:sp>
        <p:nvSpPr>
          <p:cNvPr id="4" name="Plassholder for lysbildenummer 3"/>
          <p:cNvSpPr>
            <a:spLocks noGrp="1"/>
          </p:cNvSpPr>
          <p:nvPr>
            <p:ph type="sldNum" sz="quarter" idx="5"/>
          </p:nvPr>
        </p:nvSpPr>
        <p:spPr/>
        <p:txBody>
          <a:bodyPr/>
          <a:lstStyle/>
          <a:p>
            <a:fld id="{9523F664-00BC-4044-949C-ED99852F730B}" type="slidenum">
              <a:rPr lang="nb-NO" smtClean="0"/>
              <a:t>10</a:t>
            </a:fld>
            <a:endParaRPr lang="nb-NO"/>
          </a:p>
        </p:txBody>
      </p:sp>
    </p:spTree>
    <p:extLst>
      <p:ext uri="{BB962C8B-B14F-4D97-AF65-F5344CB8AC3E}">
        <p14:creationId xmlns:p14="http://schemas.microsoft.com/office/powerpoint/2010/main" val="3797128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n-NO" b="1" i="0" dirty="0">
              <a:solidFill>
                <a:srgbClr val="333333"/>
              </a:solidFill>
              <a:effectLst/>
              <a:latin typeface="Helvetica Neue"/>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23F664-00BC-4044-949C-ED99852F7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8219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606F1-A109-5564-F4EA-8B39BB348E5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C234A9C-4ED6-364C-80BA-F3A88BFECD0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EF5DA90-68E1-B541-2232-0611102E7C40}"/>
              </a:ext>
            </a:extLst>
          </p:cNvPr>
          <p:cNvSpPr>
            <a:spLocks noGrp="1"/>
          </p:cNvSpPr>
          <p:nvPr>
            <p:ph type="body" idx="1"/>
          </p:nvPr>
        </p:nvSpPr>
        <p:spPr/>
        <p:txBody>
          <a:bodyPr/>
          <a:lstStyle/>
          <a:p>
            <a:endParaRPr lang="nn-NO" b="1" i="0" dirty="0">
              <a:solidFill>
                <a:srgbClr val="333333"/>
              </a:solidFill>
              <a:effectLst/>
              <a:latin typeface="Helvetica Neue"/>
            </a:endParaRPr>
          </a:p>
          <a:p>
            <a:r>
              <a:rPr lang="nn-NO" b="0" i="0">
                <a:solidFill>
                  <a:srgbClr val="333333"/>
                </a:solidFill>
                <a:effectLst/>
                <a:latin typeface="Helvetica Neue"/>
              </a:rPr>
              <a:t>Forklar </a:t>
            </a:r>
            <a:r>
              <a:rPr lang="nn-NO" b="0" i="0" dirty="0" err="1">
                <a:solidFill>
                  <a:srgbClr val="333333"/>
                </a:solidFill>
                <a:effectLst/>
                <a:latin typeface="Helvetica Neue"/>
              </a:rPr>
              <a:t>hva</a:t>
            </a:r>
            <a:r>
              <a:rPr lang="nn-NO" b="0" i="0" dirty="0">
                <a:solidFill>
                  <a:srgbClr val="333333"/>
                </a:solidFill>
                <a:effectLst/>
                <a:latin typeface="Helvetica Neue"/>
              </a:rPr>
              <a:t> ordet integritet betyr. Finn definisjon!</a:t>
            </a:r>
            <a:endParaRPr lang="nb-NO" dirty="0"/>
          </a:p>
        </p:txBody>
      </p:sp>
      <p:sp>
        <p:nvSpPr>
          <p:cNvPr id="4" name="Plassholder for lysbildenummer 3">
            <a:extLst>
              <a:ext uri="{FF2B5EF4-FFF2-40B4-BE49-F238E27FC236}">
                <a16:creationId xmlns:a16="http://schemas.microsoft.com/office/drawing/2014/main" id="{164C35F3-C173-F5AB-F425-EE1B0E2F16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23F664-00BC-4044-949C-ED99852F730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8367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0" dirty="0"/>
          </a:p>
          <a:p>
            <a:r>
              <a:rPr lang="nb-NO" b="0" dirty="0"/>
              <a:t>Ta frem</a:t>
            </a:r>
            <a:r>
              <a:rPr lang="nb-NO" dirty="0"/>
              <a:t> de tre prioriterte områdene gruppene kom frem til at de ønsket å videreutvikle eller forbedre på HMS området fra oppgave 3 del 1 av opplæringen. </a:t>
            </a:r>
            <a:endParaRPr lang="nb-NO" dirty="0">
              <a:cs typeface="Calibri"/>
            </a:endParaRPr>
          </a:p>
          <a:p>
            <a:endParaRPr lang="nb-NO" b="0" dirty="0"/>
          </a:p>
          <a:p>
            <a:r>
              <a:rPr lang="nb-NO" b="0" dirty="0"/>
              <a:t>Spør deltakeren om de ønsker å endre prioriteringer, eller er de fortsatt de samme?</a:t>
            </a:r>
          </a:p>
          <a:p>
            <a:endParaRPr lang="nb-NO" b="0" dirty="0"/>
          </a:p>
          <a:p>
            <a:r>
              <a:rPr lang="nb-NO" b="0" dirty="0"/>
              <a:t>Er det flere som må tilføres etter denne gjennomgangen?</a:t>
            </a:r>
          </a:p>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13</a:t>
            </a:fld>
            <a:endParaRPr lang="nb-NO"/>
          </a:p>
        </p:txBody>
      </p:sp>
    </p:spTree>
    <p:extLst>
      <p:ext uri="{BB962C8B-B14F-4D97-AF65-F5344CB8AC3E}">
        <p14:creationId xmlns:p14="http://schemas.microsoft.com/office/powerpoint/2010/main" val="16367167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ffectLst/>
                <a:latin typeface="Calibri" panose="020F0502020204030204" pitchFamily="34" charset="0"/>
                <a:ea typeface="Calibri" panose="020F0502020204030204" pitchFamily="34" charset="0"/>
                <a:cs typeface="Times New Roman" panose="02020603050405020304" pitchFamily="18" charset="0"/>
              </a:rPr>
              <a:t>Bruk 30 minutter i gruppene til å lage caser. Del ut eller be de ta et bilde.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ffectLst/>
                <a:latin typeface="Calibri" panose="020F0502020204030204" pitchFamily="34" charset="0"/>
                <a:ea typeface="Calibri" panose="020F0502020204030204" pitchFamily="34" charset="0"/>
                <a:cs typeface="Times New Roman" panose="02020603050405020304" pitchFamily="18" charset="0"/>
              </a:rPr>
              <a:t>Casene byttes med andre grupper og løses av 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effectLst/>
                <a:latin typeface="Calibri" panose="020F0502020204030204" pitchFamily="34" charset="0"/>
                <a:ea typeface="Calibri" panose="020F0502020204030204" pitchFamily="34" charset="0"/>
                <a:cs typeface="Times New Roman" panose="02020603050405020304" pitchFamily="18" charset="0"/>
              </a:rPr>
              <a:t>Bruk en av metodene foreslått i veiledningen, eller velg en egen.</a:t>
            </a:r>
          </a:p>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14</a:t>
            </a:fld>
            <a:endParaRPr lang="nb-NO"/>
          </a:p>
        </p:txBody>
      </p:sp>
    </p:spTree>
    <p:extLst>
      <p:ext uri="{BB962C8B-B14F-4D97-AF65-F5344CB8AC3E}">
        <p14:creationId xmlns:p14="http://schemas.microsoft.com/office/powerpoint/2010/main" val="3991848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Legg også vekt på samarbeidet i gruppen:</a:t>
            </a:r>
            <a:endParaRPr lang="nb-NO" dirty="0"/>
          </a:p>
          <a:p>
            <a:endParaRPr lang="nb-NO" dirty="0"/>
          </a:p>
          <a:p>
            <a:pPr>
              <a:lnSpc>
                <a:spcPct val="107000"/>
              </a:lnSpc>
              <a:spcAft>
                <a:spcPts val="800"/>
              </a:spcAft>
            </a:pPr>
            <a:r>
              <a:rPr lang="nb-NO" sz="1200" dirty="0">
                <a:effectLst/>
                <a:latin typeface="Calibri" panose="020F0502020204030204" pitchFamily="34" charset="0"/>
                <a:ea typeface="Calibri" panose="020F0502020204030204" pitchFamily="34" charset="0"/>
                <a:cs typeface="Times New Roman" panose="02020603050405020304" pitchFamily="18" charset="0"/>
              </a:rPr>
              <a:t>Hvordan jobbet dere i gruppen?</a:t>
            </a:r>
          </a:p>
          <a:p>
            <a:pPr marL="0" indent="0">
              <a:lnSpc>
                <a:spcPct val="107000"/>
              </a:lnSpc>
              <a:spcAft>
                <a:spcPts val="800"/>
              </a:spcAft>
              <a:buFontTx/>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 Hva var utfordrende? </a:t>
            </a:r>
          </a:p>
          <a:p>
            <a:pPr marL="0" indent="0">
              <a:lnSpc>
                <a:spcPct val="107000"/>
              </a:lnSpc>
              <a:spcAft>
                <a:spcPts val="800"/>
              </a:spcAft>
              <a:buFontTx/>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 Fikk alle kommet til orde?</a:t>
            </a:r>
          </a:p>
          <a:p>
            <a:pPr marL="0" indent="0">
              <a:lnSpc>
                <a:spcPct val="107000"/>
              </a:lnSpc>
              <a:spcAft>
                <a:spcPts val="800"/>
              </a:spcAft>
              <a:buFontTx/>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 Var alle enige?</a:t>
            </a:r>
          </a:p>
          <a:p>
            <a:pPr marL="0" indent="0">
              <a:lnSpc>
                <a:spcPct val="107000"/>
              </a:lnSpc>
              <a:spcAft>
                <a:spcPts val="800"/>
              </a:spcAft>
              <a:buFontTx/>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 Noe som fanget særlig interesse?</a:t>
            </a:r>
          </a:p>
          <a:p>
            <a:endParaRPr lang="nb-NO" dirty="0"/>
          </a:p>
          <a:p>
            <a:pPr marL="285750" indent="-285750">
              <a:lnSpc>
                <a:spcPct val="107000"/>
              </a:lnSpc>
              <a:spcAft>
                <a:spcPts val="800"/>
              </a:spcAft>
              <a:buFontTx/>
              <a:buChar char="-"/>
            </a:pPr>
            <a:endParaRPr lang="nb-NO" sz="12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FontTx/>
              <a:buNone/>
            </a:pPr>
            <a:r>
              <a:rPr lang="nb-NO" sz="1200" b="1" dirty="0">
                <a:effectLst/>
                <a:latin typeface="Calibri" panose="020F0502020204030204" pitchFamily="34" charset="0"/>
                <a:ea typeface="Calibri" panose="020F0502020204030204" pitchFamily="34" charset="0"/>
                <a:cs typeface="Times New Roman" panose="02020603050405020304" pitchFamily="18" charset="0"/>
              </a:rPr>
              <a:t>ALLE PRESENTERER SINE LØSNINGER PÅ CASENE</a:t>
            </a:r>
            <a:endParaRPr lang="nb-NO" dirty="0"/>
          </a:p>
          <a:p>
            <a:endParaRPr lang="nb-NO" dirty="0"/>
          </a:p>
        </p:txBody>
      </p:sp>
      <p:sp>
        <p:nvSpPr>
          <p:cNvPr id="4" name="Plassholder for lysbildenummer 3"/>
          <p:cNvSpPr>
            <a:spLocks noGrp="1"/>
          </p:cNvSpPr>
          <p:nvPr>
            <p:ph type="sldNum" sz="quarter" idx="5"/>
          </p:nvPr>
        </p:nvSpPr>
        <p:spPr/>
        <p:txBody>
          <a:bodyPr/>
          <a:lstStyle/>
          <a:p>
            <a:fld id="{AFC756B9-BD52-46F2-AB0D-26089FCE2771}" type="slidenum">
              <a:rPr lang="nb-NO" smtClean="0"/>
              <a:t>15</a:t>
            </a:fld>
            <a:endParaRPr lang="nb-NO"/>
          </a:p>
        </p:txBody>
      </p:sp>
    </p:spTree>
    <p:extLst>
      <p:ext uri="{BB962C8B-B14F-4D97-AF65-F5344CB8AC3E}">
        <p14:creationId xmlns:p14="http://schemas.microsoft.com/office/powerpoint/2010/main" val="3429256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FC756B9-BD52-46F2-AB0D-26089FCE2771}" type="slidenum">
              <a:rPr lang="nb-NO" smtClean="0"/>
              <a:t>16</a:t>
            </a:fld>
            <a:endParaRPr lang="nb-NO"/>
          </a:p>
        </p:txBody>
      </p:sp>
    </p:spTree>
    <p:extLst>
      <p:ext uri="{BB962C8B-B14F-4D97-AF65-F5344CB8AC3E}">
        <p14:creationId xmlns:p14="http://schemas.microsoft.com/office/powerpoint/2010/main" val="988731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523F664-00BC-4044-949C-ED99852F730B}" type="slidenum">
              <a:rPr lang="nb-NO" smtClean="0"/>
              <a:t>17</a:t>
            </a:fld>
            <a:endParaRPr lang="nb-NO"/>
          </a:p>
        </p:txBody>
      </p:sp>
    </p:spTree>
    <p:extLst>
      <p:ext uri="{BB962C8B-B14F-4D97-AF65-F5344CB8AC3E}">
        <p14:creationId xmlns:p14="http://schemas.microsoft.com/office/powerpoint/2010/main" val="2110280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Fors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383604"/>
            <a:ext cx="10258298" cy="1045396"/>
          </a:xfrm>
        </p:spPr>
        <p:txBody>
          <a:bodyPr anchor="b"/>
          <a:lstStyle>
            <a:lvl1pPr algn="l">
              <a:defRPr sz="4800">
                <a:latin typeface="+mj-lt"/>
              </a:defRPr>
            </a:lvl1pPr>
          </a:lstStyle>
          <a:p>
            <a:r>
              <a:rPr lang="nb-NO" dirty="0"/>
              <a:t>Klikk for å redigere tittelstil</a:t>
            </a:r>
            <a:endParaRPr lang="en-US" dirty="0"/>
          </a:p>
        </p:txBody>
      </p:sp>
      <p:sp>
        <p:nvSpPr>
          <p:cNvPr id="3" name="Subtitle 2"/>
          <p:cNvSpPr>
            <a:spLocks noGrp="1"/>
          </p:cNvSpPr>
          <p:nvPr>
            <p:ph type="subTitle" idx="1"/>
          </p:nvPr>
        </p:nvSpPr>
        <p:spPr>
          <a:xfrm>
            <a:off x="914400" y="3674385"/>
            <a:ext cx="9144000" cy="387431"/>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Klikk for å redigere undertittelstil i malen</a:t>
            </a:r>
            <a:endParaRPr lang="en-US" dirty="0"/>
          </a:p>
        </p:txBody>
      </p:sp>
      <p:sp>
        <p:nvSpPr>
          <p:cNvPr id="4" name="Date Placeholder 3"/>
          <p:cNvSpPr>
            <a:spLocks noGrp="1"/>
          </p:cNvSpPr>
          <p:nvPr>
            <p:ph type="dt" sz="half" idx="10"/>
          </p:nvPr>
        </p:nvSpPr>
        <p:spPr>
          <a:xfrm>
            <a:off x="914400" y="5550165"/>
            <a:ext cx="2743200" cy="365125"/>
          </a:xfrm>
          <a:prstGeom prst="rect">
            <a:avLst/>
          </a:prstGeom>
        </p:spPr>
        <p:txBody>
          <a:bodyPr/>
          <a:lstStyle>
            <a:lvl1pPr>
              <a:defRPr sz="1800" b="0">
                <a:solidFill>
                  <a:schemeClr val="accent1"/>
                </a:solidFill>
                <a:latin typeface="Arial Nova Regular"/>
              </a:defRPr>
            </a:lvl1pPr>
          </a:lstStyle>
          <a:p>
            <a:endParaRPr lang="nb-NO"/>
          </a:p>
        </p:txBody>
      </p:sp>
      <p:sp>
        <p:nvSpPr>
          <p:cNvPr id="11" name="Rektangel 10">
            <a:extLst>
              <a:ext uri="{FF2B5EF4-FFF2-40B4-BE49-F238E27FC236}">
                <a16:creationId xmlns:a16="http://schemas.microsoft.com/office/drawing/2014/main" id="{01A101BB-4AF0-0A81-5C8F-1BC5AB73B339}"/>
              </a:ext>
            </a:extLst>
          </p:cNvPr>
          <p:cNvSpPr/>
          <p:nvPr userDrawn="1"/>
        </p:nvSpPr>
        <p:spPr>
          <a:xfrm>
            <a:off x="149773" y="189186"/>
            <a:ext cx="680544" cy="945931"/>
          </a:xfrm>
          <a:prstGeom prst="rect">
            <a:avLst/>
          </a:prstGeom>
          <a:solidFill>
            <a:schemeClr val="tx2"/>
          </a:solidFill>
          <a:ln>
            <a:noFill/>
          </a:ln>
        </p:spPr>
        <p:style>
          <a:lnRef idx="3">
            <a:schemeClr val="lt1"/>
          </a:lnRef>
          <a:fillRef idx="1">
            <a:schemeClr val="accent6"/>
          </a:fillRef>
          <a:effectRef idx="1">
            <a:schemeClr val="accent6"/>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001640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9" name="Content Placeholder 2">
            <a:extLst>
              <a:ext uri="{FF2B5EF4-FFF2-40B4-BE49-F238E27FC236}">
                <a16:creationId xmlns:a16="http://schemas.microsoft.com/office/drawing/2014/main" id="{C57A8707-488E-B448-AD9E-5A4CABE4FDEE}"/>
              </a:ext>
            </a:extLst>
          </p:cNvPr>
          <p:cNvSpPr>
            <a:spLocks noGrp="1"/>
          </p:cNvSpPr>
          <p:nvPr>
            <p:ph idx="1"/>
          </p:nvPr>
        </p:nvSpPr>
        <p:spPr>
          <a:xfrm>
            <a:off x="1111469" y="2543502"/>
            <a:ext cx="10515600" cy="329149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111469" y="1023005"/>
            <a:ext cx="10515600" cy="1325563"/>
          </a:xfrm>
        </p:spPr>
        <p:txBody>
          <a:bodyPr>
            <a:normAutofit/>
          </a:bodyPr>
          <a:lstStyle>
            <a:lvl1pPr>
              <a:defRPr sz="3600"/>
            </a:lvl1pPr>
          </a:lstStyle>
          <a:p>
            <a:r>
              <a:rPr lang="nb-NO" dirty="0"/>
              <a:t>Klikk for å redigere tittelstil</a:t>
            </a:r>
            <a:endParaRPr lang="en-US" dirty="0"/>
          </a:p>
        </p:txBody>
      </p:sp>
      <p:sp>
        <p:nvSpPr>
          <p:cNvPr id="3" name="TekstSylinder 2">
            <a:extLst>
              <a:ext uri="{FF2B5EF4-FFF2-40B4-BE49-F238E27FC236}">
                <a16:creationId xmlns:a16="http://schemas.microsoft.com/office/drawing/2014/main" id="{B47530B8-8325-93F8-EE89-218EAFE5519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21620737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9" name="Content Placeholder 2">
            <a:extLst>
              <a:ext uri="{FF2B5EF4-FFF2-40B4-BE49-F238E27FC236}">
                <a16:creationId xmlns:a16="http://schemas.microsoft.com/office/drawing/2014/main" id="{C57A8707-488E-B448-AD9E-5A4CABE4FDEE}"/>
              </a:ext>
            </a:extLst>
          </p:cNvPr>
          <p:cNvSpPr>
            <a:spLocks noGrp="1"/>
          </p:cNvSpPr>
          <p:nvPr>
            <p:ph idx="1"/>
          </p:nvPr>
        </p:nvSpPr>
        <p:spPr>
          <a:xfrm>
            <a:off x="1111469" y="2543502"/>
            <a:ext cx="10515600" cy="329149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111469" y="1023005"/>
            <a:ext cx="10515600" cy="1099709"/>
          </a:xfrm>
        </p:spPr>
        <p:txBody>
          <a:bodyPr/>
          <a:lstStyle/>
          <a:p>
            <a:r>
              <a:rPr lang="nb-NO"/>
              <a:t>Klikk for å redigere tittelstil</a:t>
            </a:r>
            <a:endParaRPr lang="en-US"/>
          </a:p>
        </p:txBody>
      </p:sp>
      <p:sp>
        <p:nvSpPr>
          <p:cNvPr id="3" name="TekstSylinder 2">
            <a:extLst>
              <a:ext uri="{FF2B5EF4-FFF2-40B4-BE49-F238E27FC236}">
                <a16:creationId xmlns:a16="http://schemas.microsoft.com/office/drawing/2014/main" id="{B47530B8-8325-93F8-EE89-218EAFE5519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26753340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tel og innhold med logo i bakgrunn">
    <p:spTree>
      <p:nvGrpSpPr>
        <p:cNvPr id="1" name=""/>
        <p:cNvGrpSpPr/>
        <p:nvPr/>
      </p:nvGrpSpPr>
      <p:grpSpPr>
        <a:xfrm>
          <a:off x="0" y="0"/>
          <a:ext cx="0" cy="0"/>
          <a:chOff x="0" y="0"/>
          <a:chExt cx="0" cy="0"/>
        </a:xfrm>
      </p:grpSpPr>
      <p:grpSp>
        <p:nvGrpSpPr>
          <p:cNvPr id="5" name="Grafikk 4">
            <a:extLst>
              <a:ext uri="{FF2B5EF4-FFF2-40B4-BE49-F238E27FC236}">
                <a16:creationId xmlns:a16="http://schemas.microsoft.com/office/drawing/2014/main" id="{FD7656DC-0A04-50B8-40B4-1BD5F4D12DCD}"/>
              </a:ext>
            </a:extLst>
          </p:cNvPr>
          <p:cNvGrpSpPr/>
          <p:nvPr userDrawn="1"/>
        </p:nvGrpSpPr>
        <p:grpSpPr>
          <a:xfrm>
            <a:off x="6718846" y="858776"/>
            <a:ext cx="4688331" cy="5267479"/>
            <a:chOff x="7437987" y="611300"/>
            <a:chExt cx="5319188" cy="5772684"/>
          </a:xfrm>
          <a:solidFill>
            <a:srgbClr val="FFFFFF">
              <a:alpha val="40000"/>
            </a:srgbClr>
          </a:solidFill>
        </p:grpSpPr>
        <p:sp>
          <p:nvSpPr>
            <p:cNvPr id="6" name="Frihåndsform: figur 13">
              <a:extLst>
                <a:ext uri="{FF2B5EF4-FFF2-40B4-BE49-F238E27FC236}">
                  <a16:creationId xmlns:a16="http://schemas.microsoft.com/office/drawing/2014/main" id="{4AF39FF4-4F09-24FD-236A-C6725B13BE2A}"/>
                </a:ext>
              </a:extLst>
            </p:cNvPr>
            <p:cNvSpPr/>
            <p:nvPr/>
          </p:nvSpPr>
          <p:spPr>
            <a:xfrm>
              <a:off x="7894261" y="611300"/>
              <a:ext cx="4213076" cy="1326306"/>
            </a:xfrm>
            <a:custGeom>
              <a:avLst/>
              <a:gdLst>
                <a:gd name="connsiteX0" fmla="*/ 1224888 w 4213076"/>
                <a:gd name="connsiteY0" fmla="*/ 192940 h 1326306"/>
                <a:gd name="connsiteX1" fmla="*/ 716986 w 4213076"/>
                <a:gd name="connsiteY1" fmla="*/ 9 h 1326306"/>
                <a:gd name="connsiteX2" fmla="*/ 209981 w 4213076"/>
                <a:gd name="connsiteY2" fmla="*/ 194734 h 1326306"/>
                <a:gd name="connsiteX3" fmla="*/ 0 w 4213076"/>
                <a:gd name="connsiteY3" fmla="*/ 663153 h 1326306"/>
                <a:gd name="connsiteX4" fmla="*/ 211775 w 4213076"/>
                <a:gd name="connsiteY4" fmla="*/ 1133366 h 1326306"/>
                <a:gd name="connsiteX5" fmla="*/ 722370 w 4213076"/>
                <a:gd name="connsiteY5" fmla="*/ 1326298 h 1326306"/>
                <a:gd name="connsiteX6" fmla="*/ 1228477 w 4213076"/>
                <a:gd name="connsiteY6" fmla="*/ 1129777 h 1326306"/>
                <a:gd name="connsiteX7" fmla="*/ 1436664 w 4213076"/>
                <a:gd name="connsiteY7" fmla="*/ 660461 h 1326306"/>
                <a:gd name="connsiteX8" fmla="*/ 1224888 w 4213076"/>
                <a:gd name="connsiteY8" fmla="*/ 192940 h 1326306"/>
                <a:gd name="connsiteX9" fmla="*/ 4002198 w 4213076"/>
                <a:gd name="connsiteY9" fmla="*/ 195632 h 1326306"/>
                <a:gd name="connsiteX10" fmla="*/ 3495193 w 4213076"/>
                <a:gd name="connsiteY10" fmla="*/ 9 h 1326306"/>
                <a:gd name="connsiteX11" fmla="*/ 2987291 w 4213076"/>
                <a:gd name="connsiteY11" fmla="*/ 192940 h 1326306"/>
                <a:gd name="connsiteX12" fmla="*/ 2775515 w 4213076"/>
                <a:gd name="connsiteY12" fmla="*/ 660461 h 1326306"/>
                <a:gd name="connsiteX13" fmla="*/ 2983701 w 4213076"/>
                <a:gd name="connsiteY13" fmla="*/ 1129777 h 1326306"/>
                <a:gd name="connsiteX14" fmla="*/ 3490706 w 4213076"/>
                <a:gd name="connsiteY14" fmla="*/ 1326298 h 1326306"/>
                <a:gd name="connsiteX15" fmla="*/ 4001301 w 4213076"/>
                <a:gd name="connsiteY15" fmla="*/ 1133366 h 1326306"/>
                <a:gd name="connsiteX16" fmla="*/ 4213076 w 4213076"/>
                <a:gd name="connsiteY16" fmla="*/ 663153 h 1326306"/>
                <a:gd name="connsiteX17" fmla="*/ 4002198 w 4213076"/>
                <a:gd name="connsiteY17" fmla="*/ 195632 h 132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3076" h="1326306">
                  <a:moveTo>
                    <a:pt x="1224888" y="192940"/>
                  </a:moveTo>
                  <a:cubicBezTo>
                    <a:pt x="1090285" y="69105"/>
                    <a:pt x="907225" y="9"/>
                    <a:pt x="716986" y="9"/>
                  </a:cubicBezTo>
                  <a:cubicBezTo>
                    <a:pt x="526747" y="9"/>
                    <a:pt x="344584" y="70002"/>
                    <a:pt x="209981" y="194734"/>
                  </a:cubicBezTo>
                  <a:cubicBezTo>
                    <a:pt x="75378" y="319466"/>
                    <a:pt x="0" y="487272"/>
                    <a:pt x="0" y="663153"/>
                  </a:cubicBezTo>
                  <a:cubicBezTo>
                    <a:pt x="0" y="839932"/>
                    <a:pt x="76275" y="1008634"/>
                    <a:pt x="211775" y="1133366"/>
                  </a:cubicBezTo>
                  <a:cubicBezTo>
                    <a:pt x="347276" y="1258099"/>
                    <a:pt x="531233" y="1327195"/>
                    <a:pt x="722370" y="1326298"/>
                  </a:cubicBezTo>
                  <a:cubicBezTo>
                    <a:pt x="912609" y="1325400"/>
                    <a:pt x="1094772" y="1254509"/>
                    <a:pt x="1228477" y="1129777"/>
                  </a:cubicBezTo>
                  <a:cubicBezTo>
                    <a:pt x="1362183" y="1005045"/>
                    <a:pt x="1437561" y="836342"/>
                    <a:pt x="1436664" y="660461"/>
                  </a:cubicBezTo>
                  <a:cubicBezTo>
                    <a:pt x="1435766" y="485477"/>
                    <a:pt x="1359491" y="316774"/>
                    <a:pt x="1224888" y="192940"/>
                  </a:cubicBezTo>
                  <a:moveTo>
                    <a:pt x="4002198" y="195632"/>
                  </a:moveTo>
                  <a:cubicBezTo>
                    <a:pt x="3867595" y="70899"/>
                    <a:pt x="3685432" y="906"/>
                    <a:pt x="3495193" y="9"/>
                  </a:cubicBezTo>
                  <a:cubicBezTo>
                    <a:pt x="3304954" y="-889"/>
                    <a:pt x="3121894" y="69105"/>
                    <a:pt x="2987291" y="192940"/>
                  </a:cubicBezTo>
                  <a:cubicBezTo>
                    <a:pt x="2851790" y="316774"/>
                    <a:pt x="2775515" y="485477"/>
                    <a:pt x="2775515" y="660461"/>
                  </a:cubicBezTo>
                  <a:cubicBezTo>
                    <a:pt x="2774618" y="836342"/>
                    <a:pt x="2849098" y="1005045"/>
                    <a:pt x="2983701" y="1129777"/>
                  </a:cubicBezTo>
                  <a:cubicBezTo>
                    <a:pt x="3117407" y="1254509"/>
                    <a:pt x="3299570" y="1325400"/>
                    <a:pt x="3490706" y="1326298"/>
                  </a:cubicBezTo>
                  <a:cubicBezTo>
                    <a:pt x="3681843" y="1327195"/>
                    <a:pt x="3865800" y="1258099"/>
                    <a:pt x="4001301" y="1133366"/>
                  </a:cubicBezTo>
                  <a:cubicBezTo>
                    <a:pt x="4136801" y="1008634"/>
                    <a:pt x="4213076" y="839932"/>
                    <a:pt x="4213076" y="663153"/>
                  </a:cubicBezTo>
                  <a:cubicBezTo>
                    <a:pt x="4211281" y="488169"/>
                    <a:pt x="4135904" y="320364"/>
                    <a:pt x="4002198" y="195632"/>
                  </a:cubicBezTo>
                </a:path>
              </a:pathLst>
            </a:custGeom>
            <a:grpFill/>
            <a:ln w="8965" cap="flat">
              <a:noFill/>
              <a:prstDash val="solid"/>
              <a:miter/>
            </a:ln>
          </p:spPr>
          <p:txBody>
            <a:bodyPr rtlCol="0" anchor="ctr"/>
            <a:lstStyle/>
            <a:p>
              <a:endParaRPr lang="nb-NO"/>
            </a:p>
          </p:txBody>
        </p:sp>
        <p:sp>
          <p:nvSpPr>
            <p:cNvPr id="7" name="Frihåndsform: figur 14">
              <a:extLst>
                <a:ext uri="{FF2B5EF4-FFF2-40B4-BE49-F238E27FC236}">
                  <a16:creationId xmlns:a16="http://schemas.microsoft.com/office/drawing/2014/main" id="{C2E091C7-6802-38D4-9A48-A92E626B079B}"/>
                </a:ext>
              </a:extLst>
            </p:cNvPr>
            <p:cNvSpPr/>
            <p:nvPr/>
          </p:nvSpPr>
          <p:spPr>
            <a:xfrm>
              <a:off x="7437987" y="2158346"/>
              <a:ext cx="5319188" cy="4225638"/>
            </a:xfrm>
            <a:custGeom>
              <a:avLst/>
              <a:gdLst>
                <a:gd name="connsiteX0" fmla="*/ 4235510 w 5319188"/>
                <a:gd name="connsiteY0" fmla="*/ 1767787 h 4225638"/>
                <a:gd name="connsiteX1" fmla="*/ 4144877 w 5319188"/>
                <a:gd name="connsiteY1" fmla="*/ 1849446 h 4225638"/>
                <a:gd name="connsiteX2" fmla="*/ 3835290 w 5319188"/>
                <a:gd name="connsiteY2" fmla="*/ 1849446 h 4225638"/>
                <a:gd name="connsiteX3" fmla="*/ 3754528 w 5319188"/>
                <a:gd name="connsiteY3" fmla="*/ 1739072 h 4225638"/>
                <a:gd name="connsiteX4" fmla="*/ 3920539 w 5319188"/>
                <a:gd name="connsiteY4" fmla="*/ 837231 h 4225638"/>
                <a:gd name="connsiteX5" fmla="*/ 3934896 w 5319188"/>
                <a:gd name="connsiteY5" fmla="*/ 772622 h 4225638"/>
                <a:gd name="connsiteX6" fmla="*/ 3975277 w 5319188"/>
                <a:gd name="connsiteY6" fmla="*/ 717883 h 4225638"/>
                <a:gd name="connsiteX7" fmla="*/ 4024632 w 5319188"/>
                <a:gd name="connsiteY7" fmla="*/ 709807 h 4225638"/>
                <a:gd name="connsiteX8" fmla="*/ 4065013 w 5319188"/>
                <a:gd name="connsiteY8" fmla="*/ 733138 h 4225638"/>
                <a:gd name="connsiteX9" fmla="*/ 4090139 w 5319188"/>
                <a:gd name="connsiteY9" fmla="*/ 777108 h 4225638"/>
                <a:gd name="connsiteX10" fmla="*/ 4104496 w 5319188"/>
                <a:gd name="connsiteY10" fmla="*/ 843513 h 4225638"/>
                <a:gd name="connsiteX11" fmla="*/ 4232818 w 5319188"/>
                <a:gd name="connsiteY11" fmla="*/ 1721125 h 4225638"/>
                <a:gd name="connsiteX12" fmla="*/ 4235510 w 5319188"/>
                <a:gd name="connsiteY12" fmla="*/ 1767787 h 4225638"/>
                <a:gd name="connsiteX13" fmla="*/ 5316821 w 5319188"/>
                <a:gd name="connsiteY13" fmla="*/ 3882850 h 4225638"/>
                <a:gd name="connsiteX14" fmla="*/ 4974032 w 5319188"/>
                <a:gd name="connsiteY14" fmla="*/ 2403114 h 4225638"/>
                <a:gd name="connsiteX15" fmla="*/ 4988390 w 5319188"/>
                <a:gd name="connsiteY15" fmla="*/ 2391448 h 4225638"/>
                <a:gd name="connsiteX16" fmla="*/ 5081715 w 5319188"/>
                <a:gd name="connsiteY16" fmla="*/ 2314276 h 4225638"/>
                <a:gd name="connsiteX17" fmla="*/ 5208242 w 5319188"/>
                <a:gd name="connsiteY17" fmla="*/ 2012765 h 4225638"/>
                <a:gd name="connsiteX18" fmla="*/ 5208242 w 5319188"/>
                <a:gd name="connsiteY18" fmla="*/ 467521 h 4225638"/>
                <a:gd name="connsiteX19" fmla="*/ 5045820 w 5319188"/>
                <a:gd name="connsiteY19" fmla="*/ 131911 h 4225638"/>
                <a:gd name="connsiteX20" fmla="*/ 4747899 w 5319188"/>
                <a:gd name="connsiteY20" fmla="*/ 0 h 4225638"/>
                <a:gd name="connsiteX21" fmla="*/ 4747899 w 5319188"/>
                <a:gd name="connsiteY21" fmla="*/ 8076 h 4225638"/>
                <a:gd name="connsiteX22" fmla="*/ 4647396 w 5319188"/>
                <a:gd name="connsiteY22" fmla="*/ 0 h 4225638"/>
                <a:gd name="connsiteX23" fmla="*/ 553667 w 5319188"/>
                <a:gd name="connsiteY23" fmla="*/ 0 h 4225638"/>
                <a:gd name="connsiteX24" fmla="*/ 162421 w 5319188"/>
                <a:gd name="connsiteY24" fmla="*/ 139090 h 4225638"/>
                <a:gd name="connsiteX25" fmla="*/ 0 w 5319188"/>
                <a:gd name="connsiteY25" fmla="*/ 475598 h 4225638"/>
                <a:gd name="connsiteX26" fmla="*/ 0 w 5319188"/>
                <a:gd name="connsiteY26" fmla="*/ 1880854 h 4225638"/>
                <a:gd name="connsiteX27" fmla="*/ 126527 w 5319188"/>
                <a:gd name="connsiteY27" fmla="*/ 2183262 h 4225638"/>
                <a:gd name="connsiteX28" fmla="*/ 448677 w 5319188"/>
                <a:gd name="connsiteY28" fmla="*/ 2347478 h 4225638"/>
                <a:gd name="connsiteX29" fmla="*/ 448677 w 5319188"/>
                <a:gd name="connsiteY29" fmla="*/ 3814651 h 4225638"/>
                <a:gd name="connsiteX30" fmla="*/ 460342 w 5319188"/>
                <a:gd name="connsiteY30" fmla="*/ 3876569 h 4225638"/>
                <a:gd name="connsiteX31" fmla="*/ 472905 w 5319188"/>
                <a:gd name="connsiteY31" fmla="*/ 3916052 h 4225638"/>
                <a:gd name="connsiteX32" fmla="*/ 508800 w 5319188"/>
                <a:gd name="connsiteY32" fmla="*/ 3989635 h 4225638"/>
                <a:gd name="connsiteX33" fmla="*/ 531233 w 5319188"/>
                <a:gd name="connsiteY33" fmla="*/ 4023735 h 4225638"/>
                <a:gd name="connsiteX34" fmla="*/ 557257 w 5319188"/>
                <a:gd name="connsiteY34" fmla="*/ 4056040 h 4225638"/>
                <a:gd name="connsiteX35" fmla="*/ 585972 w 5319188"/>
                <a:gd name="connsiteY35" fmla="*/ 4085652 h 4225638"/>
                <a:gd name="connsiteX36" fmla="*/ 920685 w 5319188"/>
                <a:gd name="connsiteY36" fmla="*/ 4222947 h 4225638"/>
                <a:gd name="connsiteX37" fmla="*/ 926069 w 5319188"/>
                <a:gd name="connsiteY37" fmla="*/ 4222947 h 4225638"/>
                <a:gd name="connsiteX38" fmla="*/ 1571267 w 5319188"/>
                <a:gd name="connsiteY38" fmla="*/ 4221152 h 4225638"/>
                <a:gd name="connsiteX39" fmla="*/ 1745353 w 5319188"/>
                <a:gd name="connsiteY39" fmla="*/ 4215769 h 4225638"/>
                <a:gd name="connsiteX40" fmla="*/ 1746251 w 5319188"/>
                <a:gd name="connsiteY40" fmla="*/ 4215769 h 4225638"/>
                <a:gd name="connsiteX41" fmla="*/ 1747148 w 5319188"/>
                <a:gd name="connsiteY41" fmla="*/ 4215769 h 4225638"/>
                <a:gd name="connsiteX42" fmla="*/ 1748943 w 5319188"/>
                <a:gd name="connsiteY42" fmla="*/ 4215769 h 4225638"/>
                <a:gd name="connsiteX43" fmla="*/ 1766890 w 5319188"/>
                <a:gd name="connsiteY43" fmla="*/ 4212179 h 4225638"/>
                <a:gd name="connsiteX44" fmla="*/ 1808168 w 5319188"/>
                <a:gd name="connsiteY44" fmla="*/ 4201411 h 4225638"/>
                <a:gd name="connsiteX45" fmla="*/ 1844959 w 5319188"/>
                <a:gd name="connsiteY45" fmla="*/ 4188848 h 4225638"/>
                <a:gd name="connsiteX46" fmla="*/ 1848549 w 5319188"/>
                <a:gd name="connsiteY46" fmla="*/ 4187950 h 4225638"/>
                <a:gd name="connsiteX47" fmla="*/ 1879956 w 5319188"/>
                <a:gd name="connsiteY47" fmla="*/ 4174490 h 4225638"/>
                <a:gd name="connsiteX48" fmla="*/ 1879956 w 5319188"/>
                <a:gd name="connsiteY48" fmla="*/ 4174490 h 4225638"/>
                <a:gd name="connsiteX49" fmla="*/ 1905082 w 5319188"/>
                <a:gd name="connsiteY49" fmla="*/ 4161927 h 4225638"/>
                <a:gd name="connsiteX50" fmla="*/ 1906877 w 5319188"/>
                <a:gd name="connsiteY50" fmla="*/ 4161030 h 4225638"/>
                <a:gd name="connsiteX51" fmla="*/ 1912261 w 5319188"/>
                <a:gd name="connsiteY51" fmla="*/ 4157440 h 4225638"/>
                <a:gd name="connsiteX52" fmla="*/ 1935592 w 5319188"/>
                <a:gd name="connsiteY52" fmla="*/ 4143082 h 4225638"/>
                <a:gd name="connsiteX53" fmla="*/ 1940079 w 5319188"/>
                <a:gd name="connsiteY53" fmla="*/ 4140391 h 4225638"/>
                <a:gd name="connsiteX54" fmla="*/ 1951745 w 5319188"/>
                <a:gd name="connsiteY54" fmla="*/ 4132315 h 4225638"/>
                <a:gd name="connsiteX55" fmla="*/ 1957129 w 5319188"/>
                <a:gd name="connsiteY55" fmla="*/ 4128725 h 4225638"/>
                <a:gd name="connsiteX56" fmla="*/ 1989433 w 5319188"/>
                <a:gd name="connsiteY56" fmla="*/ 4103599 h 4225638"/>
                <a:gd name="connsiteX57" fmla="*/ 1995715 w 5319188"/>
                <a:gd name="connsiteY57" fmla="*/ 4098215 h 4225638"/>
                <a:gd name="connsiteX58" fmla="*/ 2004688 w 5319188"/>
                <a:gd name="connsiteY58" fmla="*/ 4090139 h 4225638"/>
                <a:gd name="connsiteX59" fmla="*/ 2019046 w 5319188"/>
                <a:gd name="connsiteY59" fmla="*/ 4076679 h 4225638"/>
                <a:gd name="connsiteX60" fmla="*/ 2019943 w 5319188"/>
                <a:gd name="connsiteY60" fmla="*/ 4075781 h 4225638"/>
                <a:gd name="connsiteX61" fmla="*/ 2020841 w 5319188"/>
                <a:gd name="connsiteY61" fmla="*/ 4074884 h 4225638"/>
                <a:gd name="connsiteX62" fmla="*/ 2020841 w 5319188"/>
                <a:gd name="connsiteY62" fmla="*/ 4074884 h 4225638"/>
                <a:gd name="connsiteX63" fmla="*/ 2020841 w 5319188"/>
                <a:gd name="connsiteY63" fmla="*/ 4073987 h 4225638"/>
                <a:gd name="connsiteX64" fmla="*/ 2038788 w 5319188"/>
                <a:gd name="connsiteY64" fmla="*/ 4055142 h 4225638"/>
                <a:gd name="connsiteX65" fmla="*/ 2032506 w 5319188"/>
                <a:gd name="connsiteY65" fmla="*/ 4063218 h 4225638"/>
                <a:gd name="connsiteX66" fmla="*/ 2039685 w 5319188"/>
                <a:gd name="connsiteY66" fmla="*/ 4055142 h 4225638"/>
                <a:gd name="connsiteX67" fmla="*/ 2066606 w 5319188"/>
                <a:gd name="connsiteY67" fmla="*/ 4020145 h 4225638"/>
                <a:gd name="connsiteX68" fmla="*/ 2080963 w 5319188"/>
                <a:gd name="connsiteY68" fmla="*/ 3998609 h 4225638"/>
                <a:gd name="connsiteX69" fmla="*/ 2080963 w 5319188"/>
                <a:gd name="connsiteY69" fmla="*/ 3997712 h 4225638"/>
                <a:gd name="connsiteX70" fmla="*/ 2098013 w 5319188"/>
                <a:gd name="connsiteY70" fmla="*/ 3968098 h 4225638"/>
                <a:gd name="connsiteX71" fmla="*/ 2149162 w 5319188"/>
                <a:gd name="connsiteY71" fmla="*/ 3767092 h 4225638"/>
                <a:gd name="connsiteX72" fmla="*/ 2149162 w 5319188"/>
                <a:gd name="connsiteY72" fmla="*/ 3575058 h 4225638"/>
                <a:gd name="connsiteX73" fmla="*/ 2149162 w 5319188"/>
                <a:gd name="connsiteY73" fmla="*/ 3313928 h 4225638"/>
                <a:gd name="connsiteX74" fmla="*/ 2149162 w 5319188"/>
                <a:gd name="connsiteY74" fmla="*/ 3312133 h 4225638"/>
                <a:gd name="connsiteX75" fmla="*/ 2150060 w 5319188"/>
                <a:gd name="connsiteY75" fmla="*/ 1040033 h 4225638"/>
                <a:gd name="connsiteX76" fmla="*/ 2150060 w 5319188"/>
                <a:gd name="connsiteY76" fmla="*/ 1038238 h 4225638"/>
                <a:gd name="connsiteX77" fmla="*/ 2170699 w 5319188"/>
                <a:gd name="connsiteY77" fmla="*/ 904533 h 4225638"/>
                <a:gd name="connsiteX78" fmla="*/ 2246077 w 5319188"/>
                <a:gd name="connsiteY78" fmla="*/ 796850 h 4225638"/>
                <a:gd name="connsiteX79" fmla="*/ 2480286 w 5319188"/>
                <a:gd name="connsiteY79" fmla="*/ 707115 h 4225638"/>
                <a:gd name="connsiteX80" fmla="*/ 2798847 w 5319188"/>
                <a:gd name="connsiteY80" fmla="*/ 707115 h 4225638"/>
                <a:gd name="connsiteX81" fmla="*/ 3070745 w 5319188"/>
                <a:gd name="connsiteY81" fmla="*/ 839026 h 4225638"/>
                <a:gd name="connsiteX82" fmla="*/ 3082410 w 5319188"/>
                <a:gd name="connsiteY82" fmla="*/ 855178 h 4225638"/>
                <a:gd name="connsiteX83" fmla="*/ 3091384 w 5319188"/>
                <a:gd name="connsiteY83" fmla="*/ 870433 h 4225638"/>
                <a:gd name="connsiteX84" fmla="*/ 3096768 w 5319188"/>
                <a:gd name="connsiteY84" fmla="*/ 881202 h 4225638"/>
                <a:gd name="connsiteX85" fmla="*/ 3103049 w 5319188"/>
                <a:gd name="connsiteY85" fmla="*/ 894662 h 4225638"/>
                <a:gd name="connsiteX86" fmla="*/ 3108434 w 5319188"/>
                <a:gd name="connsiteY86" fmla="*/ 908122 h 4225638"/>
                <a:gd name="connsiteX87" fmla="*/ 3130867 w 5319188"/>
                <a:gd name="connsiteY87" fmla="*/ 982602 h 4225638"/>
                <a:gd name="connsiteX88" fmla="*/ 3130867 w 5319188"/>
                <a:gd name="connsiteY88" fmla="*/ 1017599 h 4225638"/>
                <a:gd name="connsiteX89" fmla="*/ 3128175 w 5319188"/>
                <a:gd name="connsiteY89" fmla="*/ 1038238 h 4225638"/>
                <a:gd name="connsiteX90" fmla="*/ 3121894 w 5319188"/>
                <a:gd name="connsiteY90" fmla="*/ 1075927 h 4225638"/>
                <a:gd name="connsiteX91" fmla="*/ 3121894 w 5319188"/>
                <a:gd name="connsiteY91" fmla="*/ 1077722 h 4225638"/>
                <a:gd name="connsiteX92" fmla="*/ 2532333 w 5319188"/>
                <a:gd name="connsiteY92" fmla="*/ 3851442 h 4225638"/>
                <a:gd name="connsiteX93" fmla="*/ 2522462 w 5319188"/>
                <a:gd name="connsiteY93" fmla="*/ 3902592 h 4225638"/>
                <a:gd name="connsiteX94" fmla="*/ 2521564 w 5319188"/>
                <a:gd name="connsiteY94" fmla="*/ 3920539 h 4225638"/>
                <a:gd name="connsiteX95" fmla="*/ 2521564 w 5319188"/>
                <a:gd name="connsiteY95" fmla="*/ 3929512 h 4225638"/>
                <a:gd name="connsiteX96" fmla="*/ 2841022 w 5319188"/>
                <a:gd name="connsiteY96" fmla="*/ 4225639 h 4225638"/>
                <a:gd name="connsiteX97" fmla="*/ 2976523 w 5319188"/>
                <a:gd name="connsiteY97" fmla="*/ 4225639 h 4225638"/>
                <a:gd name="connsiteX98" fmla="*/ 3202656 w 5319188"/>
                <a:gd name="connsiteY98" fmla="*/ 4138596 h 4225638"/>
                <a:gd name="connsiteX99" fmla="*/ 3289699 w 5319188"/>
                <a:gd name="connsiteY99" fmla="*/ 3988738 h 4225638"/>
                <a:gd name="connsiteX100" fmla="*/ 3355206 w 5319188"/>
                <a:gd name="connsiteY100" fmla="*/ 3665691 h 4225638"/>
                <a:gd name="connsiteX101" fmla="*/ 3558008 w 5319188"/>
                <a:gd name="connsiteY101" fmla="*/ 2807820 h 4225638"/>
                <a:gd name="connsiteX102" fmla="*/ 3769783 w 5319188"/>
                <a:gd name="connsiteY102" fmla="*/ 2556561 h 4225638"/>
                <a:gd name="connsiteX103" fmla="*/ 4086549 w 5319188"/>
                <a:gd name="connsiteY103" fmla="*/ 2556561 h 4225638"/>
                <a:gd name="connsiteX104" fmla="*/ 4266917 w 5319188"/>
                <a:gd name="connsiteY104" fmla="*/ 2758466 h 4225638"/>
                <a:gd name="connsiteX105" fmla="*/ 4543302 w 5319188"/>
                <a:gd name="connsiteY105" fmla="*/ 3954638 h 4225638"/>
                <a:gd name="connsiteX106" fmla="*/ 4543302 w 5319188"/>
                <a:gd name="connsiteY106" fmla="*/ 3955536 h 4225638"/>
                <a:gd name="connsiteX107" fmla="*/ 4861863 w 5319188"/>
                <a:gd name="connsiteY107" fmla="*/ 4224742 h 4225638"/>
                <a:gd name="connsiteX108" fmla="*/ 4997364 w 5319188"/>
                <a:gd name="connsiteY108" fmla="*/ 4224742 h 4225638"/>
                <a:gd name="connsiteX109" fmla="*/ 5223496 w 5319188"/>
                <a:gd name="connsiteY109" fmla="*/ 4137699 h 4225638"/>
                <a:gd name="connsiteX110" fmla="*/ 5316821 w 5319188"/>
                <a:gd name="connsiteY110" fmla="*/ 3928615 h 4225638"/>
                <a:gd name="connsiteX111" fmla="*/ 5316821 w 5319188"/>
                <a:gd name="connsiteY111" fmla="*/ 3882850 h 4225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319188" h="4225638">
                  <a:moveTo>
                    <a:pt x="4235510" y="1767787"/>
                  </a:moveTo>
                  <a:cubicBezTo>
                    <a:pt x="4230126" y="1800092"/>
                    <a:pt x="4211281" y="1849446"/>
                    <a:pt x="4144877" y="1849446"/>
                  </a:cubicBezTo>
                  <a:lnTo>
                    <a:pt x="3835290" y="1849446"/>
                  </a:lnTo>
                  <a:cubicBezTo>
                    <a:pt x="3731197" y="1849446"/>
                    <a:pt x="3754528" y="1739072"/>
                    <a:pt x="3754528" y="1739072"/>
                  </a:cubicBezTo>
                  <a:lnTo>
                    <a:pt x="3920539" y="837231"/>
                  </a:lnTo>
                  <a:lnTo>
                    <a:pt x="3934896" y="772622"/>
                  </a:lnTo>
                  <a:cubicBezTo>
                    <a:pt x="3941178" y="751085"/>
                    <a:pt x="3954638" y="732241"/>
                    <a:pt x="3975277" y="717883"/>
                  </a:cubicBezTo>
                  <a:cubicBezTo>
                    <a:pt x="4003095" y="699039"/>
                    <a:pt x="4018350" y="708012"/>
                    <a:pt x="4024632" y="709807"/>
                  </a:cubicBezTo>
                  <a:cubicBezTo>
                    <a:pt x="4024632" y="709807"/>
                    <a:pt x="4046168" y="715191"/>
                    <a:pt x="4065013" y="733138"/>
                  </a:cubicBezTo>
                  <a:cubicBezTo>
                    <a:pt x="4077576" y="746599"/>
                    <a:pt x="4086549" y="761853"/>
                    <a:pt x="4090139" y="777108"/>
                  </a:cubicBezTo>
                  <a:lnTo>
                    <a:pt x="4104496" y="843513"/>
                  </a:lnTo>
                  <a:lnTo>
                    <a:pt x="4232818" y="1721125"/>
                  </a:lnTo>
                  <a:cubicBezTo>
                    <a:pt x="4236408" y="1737277"/>
                    <a:pt x="4237305" y="1752532"/>
                    <a:pt x="4235510" y="1767787"/>
                  </a:cubicBezTo>
                  <a:moveTo>
                    <a:pt x="5316821" y="3882850"/>
                  </a:moveTo>
                  <a:cubicBezTo>
                    <a:pt x="5318616" y="3860416"/>
                    <a:pt x="4974032" y="2403114"/>
                    <a:pt x="4974032" y="2403114"/>
                  </a:cubicBezTo>
                  <a:cubicBezTo>
                    <a:pt x="4981211" y="2402216"/>
                    <a:pt x="4985698" y="2397730"/>
                    <a:pt x="4988390" y="2391448"/>
                  </a:cubicBezTo>
                  <a:cubicBezTo>
                    <a:pt x="5022489" y="2369014"/>
                    <a:pt x="5053897" y="2342991"/>
                    <a:pt x="5081715" y="2314276"/>
                  </a:cubicBezTo>
                  <a:cubicBezTo>
                    <a:pt x="5163374" y="2229924"/>
                    <a:pt x="5208242" y="2122242"/>
                    <a:pt x="5208242" y="2012765"/>
                  </a:cubicBezTo>
                  <a:lnTo>
                    <a:pt x="5208242" y="467521"/>
                  </a:lnTo>
                  <a:cubicBezTo>
                    <a:pt x="5208242" y="341892"/>
                    <a:pt x="5149914" y="220749"/>
                    <a:pt x="5045820" y="131911"/>
                  </a:cubicBezTo>
                  <a:cubicBezTo>
                    <a:pt x="4964161" y="61917"/>
                    <a:pt x="4860068" y="16152"/>
                    <a:pt x="4747899" y="0"/>
                  </a:cubicBezTo>
                  <a:lnTo>
                    <a:pt x="4747899" y="8076"/>
                  </a:lnTo>
                  <a:cubicBezTo>
                    <a:pt x="4714697" y="2692"/>
                    <a:pt x="4680597" y="0"/>
                    <a:pt x="4647396" y="0"/>
                  </a:cubicBezTo>
                  <a:lnTo>
                    <a:pt x="553667" y="0"/>
                  </a:lnTo>
                  <a:cubicBezTo>
                    <a:pt x="407399" y="0"/>
                    <a:pt x="266514" y="49354"/>
                    <a:pt x="162421" y="139090"/>
                  </a:cubicBezTo>
                  <a:cubicBezTo>
                    <a:pt x="58328" y="227928"/>
                    <a:pt x="0" y="349071"/>
                    <a:pt x="0" y="475598"/>
                  </a:cubicBezTo>
                  <a:lnTo>
                    <a:pt x="0" y="1880854"/>
                  </a:lnTo>
                  <a:cubicBezTo>
                    <a:pt x="0" y="1991228"/>
                    <a:pt x="44868" y="2098013"/>
                    <a:pt x="126527" y="2183262"/>
                  </a:cubicBezTo>
                  <a:cubicBezTo>
                    <a:pt x="209083" y="2268511"/>
                    <a:pt x="322150" y="2325941"/>
                    <a:pt x="448677" y="2347478"/>
                  </a:cubicBezTo>
                  <a:lnTo>
                    <a:pt x="448677" y="3814651"/>
                  </a:lnTo>
                  <a:cubicBezTo>
                    <a:pt x="451369" y="3836188"/>
                    <a:pt x="454958" y="3855929"/>
                    <a:pt x="460342" y="3876569"/>
                  </a:cubicBezTo>
                  <a:cubicBezTo>
                    <a:pt x="463932" y="3890029"/>
                    <a:pt x="468419" y="3903489"/>
                    <a:pt x="472905" y="3916052"/>
                  </a:cubicBezTo>
                  <a:cubicBezTo>
                    <a:pt x="482776" y="3941178"/>
                    <a:pt x="494442" y="3966304"/>
                    <a:pt x="508800" y="3989635"/>
                  </a:cubicBezTo>
                  <a:cubicBezTo>
                    <a:pt x="515978" y="4001301"/>
                    <a:pt x="524055" y="4012966"/>
                    <a:pt x="531233" y="4023735"/>
                  </a:cubicBezTo>
                  <a:cubicBezTo>
                    <a:pt x="539310" y="4034503"/>
                    <a:pt x="548283" y="4045271"/>
                    <a:pt x="557257" y="4056040"/>
                  </a:cubicBezTo>
                  <a:cubicBezTo>
                    <a:pt x="566230" y="4066807"/>
                    <a:pt x="576101" y="4076679"/>
                    <a:pt x="585972" y="4085652"/>
                  </a:cubicBezTo>
                  <a:cubicBezTo>
                    <a:pt x="671221" y="4166414"/>
                    <a:pt x="789671" y="4218461"/>
                    <a:pt x="920685" y="4222947"/>
                  </a:cubicBezTo>
                  <a:lnTo>
                    <a:pt x="926069" y="4222947"/>
                  </a:lnTo>
                  <a:cubicBezTo>
                    <a:pt x="1101951" y="4220255"/>
                    <a:pt x="1512041" y="4213974"/>
                    <a:pt x="1571267" y="4221152"/>
                  </a:cubicBezTo>
                  <a:cubicBezTo>
                    <a:pt x="1608058" y="4223844"/>
                    <a:pt x="1673565" y="4222050"/>
                    <a:pt x="1745353" y="4215769"/>
                  </a:cubicBezTo>
                  <a:lnTo>
                    <a:pt x="1746251" y="4215769"/>
                  </a:lnTo>
                  <a:lnTo>
                    <a:pt x="1747148" y="4215769"/>
                  </a:lnTo>
                  <a:cubicBezTo>
                    <a:pt x="1747148" y="4215769"/>
                    <a:pt x="1748045" y="4215769"/>
                    <a:pt x="1748943" y="4215769"/>
                  </a:cubicBezTo>
                  <a:cubicBezTo>
                    <a:pt x="1755224" y="4214871"/>
                    <a:pt x="1760608" y="4213077"/>
                    <a:pt x="1766890" y="4212179"/>
                  </a:cubicBezTo>
                  <a:cubicBezTo>
                    <a:pt x="1781247" y="4209487"/>
                    <a:pt x="1794708" y="4205897"/>
                    <a:pt x="1808168" y="4201411"/>
                  </a:cubicBezTo>
                  <a:cubicBezTo>
                    <a:pt x="1820731" y="4197821"/>
                    <a:pt x="1832396" y="4193335"/>
                    <a:pt x="1844959" y="4188848"/>
                  </a:cubicBezTo>
                  <a:cubicBezTo>
                    <a:pt x="1845857" y="4188848"/>
                    <a:pt x="1846754" y="4187950"/>
                    <a:pt x="1848549" y="4187950"/>
                  </a:cubicBezTo>
                  <a:cubicBezTo>
                    <a:pt x="1859317" y="4183463"/>
                    <a:pt x="1870085" y="4178977"/>
                    <a:pt x="1879956" y="4174490"/>
                  </a:cubicBezTo>
                  <a:lnTo>
                    <a:pt x="1879956" y="4174490"/>
                  </a:lnTo>
                  <a:cubicBezTo>
                    <a:pt x="1888032" y="4170901"/>
                    <a:pt x="1897006" y="4166414"/>
                    <a:pt x="1905082" y="4161927"/>
                  </a:cubicBezTo>
                  <a:cubicBezTo>
                    <a:pt x="1905979" y="4161927"/>
                    <a:pt x="1906877" y="4161030"/>
                    <a:pt x="1906877" y="4161030"/>
                  </a:cubicBezTo>
                  <a:cubicBezTo>
                    <a:pt x="1908672" y="4160132"/>
                    <a:pt x="1911364" y="4159235"/>
                    <a:pt x="1912261" y="4157440"/>
                  </a:cubicBezTo>
                  <a:cubicBezTo>
                    <a:pt x="1920337" y="4152954"/>
                    <a:pt x="1928413" y="4148467"/>
                    <a:pt x="1935592" y="4143082"/>
                  </a:cubicBezTo>
                  <a:cubicBezTo>
                    <a:pt x="1937387" y="4142185"/>
                    <a:pt x="1938284" y="4141288"/>
                    <a:pt x="1940079" y="4140391"/>
                  </a:cubicBezTo>
                  <a:cubicBezTo>
                    <a:pt x="1944566" y="4137699"/>
                    <a:pt x="1948155" y="4135007"/>
                    <a:pt x="1951745" y="4132315"/>
                  </a:cubicBezTo>
                  <a:cubicBezTo>
                    <a:pt x="1953539" y="4131417"/>
                    <a:pt x="1955334" y="4129622"/>
                    <a:pt x="1957129" y="4128725"/>
                  </a:cubicBezTo>
                  <a:cubicBezTo>
                    <a:pt x="1967897" y="4120649"/>
                    <a:pt x="1979563" y="4112573"/>
                    <a:pt x="1989433" y="4103599"/>
                  </a:cubicBezTo>
                  <a:cubicBezTo>
                    <a:pt x="1991228" y="4101804"/>
                    <a:pt x="1993920" y="4100010"/>
                    <a:pt x="1995715" y="4098215"/>
                  </a:cubicBezTo>
                  <a:cubicBezTo>
                    <a:pt x="1998407" y="4095523"/>
                    <a:pt x="2001996" y="4092831"/>
                    <a:pt x="2004688" y="4090139"/>
                  </a:cubicBezTo>
                  <a:cubicBezTo>
                    <a:pt x="2010073" y="4085652"/>
                    <a:pt x="2014559" y="4081165"/>
                    <a:pt x="2019046" y="4076679"/>
                  </a:cubicBezTo>
                  <a:cubicBezTo>
                    <a:pt x="2019046" y="4076679"/>
                    <a:pt x="2019046" y="4075781"/>
                    <a:pt x="2019943" y="4075781"/>
                  </a:cubicBezTo>
                  <a:cubicBezTo>
                    <a:pt x="2019943" y="4075781"/>
                    <a:pt x="2019943" y="4075781"/>
                    <a:pt x="2020841" y="4074884"/>
                  </a:cubicBezTo>
                  <a:lnTo>
                    <a:pt x="2020841" y="4074884"/>
                  </a:lnTo>
                  <a:cubicBezTo>
                    <a:pt x="2020841" y="4074884"/>
                    <a:pt x="2020841" y="4073987"/>
                    <a:pt x="2020841" y="4073987"/>
                  </a:cubicBezTo>
                  <a:cubicBezTo>
                    <a:pt x="2027122" y="4067705"/>
                    <a:pt x="2032506" y="4061423"/>
                    <a:pt x="2038788" y="4055142"/>
                  </a:cubicBezTo>
                  <a:cubicBezTo>
                    <a:pt x="2036993" y="4057834"/>
                    <a:pt x="2034301" y="4060526"/>
                    <a:pt x="2032506" y="4063218"/>
                  </a:cubicBezTo>
                  <a:cubicBezTo>
                    <a:pt x="2035198" y="4060526"/>
                    <a:pt x="2036993" y="4057834"/>
                    <a:pt x="2039685" y="4055142"/>
                  </a:cubicBezTo>
                  <a:cubicBezTo>
                    <a:pt x="2049556" y="4044374"/>
                    <a:pt x="2058530" y="4032708"/>
                    <a:pt x="2066606" y="4020145"/>
                  </a:cubicBezTo>
                  <a:cubicBezTo>
                    <a:pt x="2071990" y="4012966"/>
                    <a:pt x="2076477" y="4006685"/>
                    <a:pt x="2080963" y="3998609"/>
                  </a:cubicBezTo>
                  <a:cubicBezTo>
                    <a:pt x="2080963" y="3998609"/>
                    <a:pt x="2080963" y="3998609"/>
                    <a:pt x="2080963" y="3997712"/>
                  </a:cubicBezTo>
                  <a:cubicBezTo>
                    <a:pt x="2087245" y="3987840"/>
                    <a:pt x="2092629" y="3977970"/>
                    <a:pt x="2098013" y="3968098"/>
                  </a:cubicBezTo>
                  <a:cubicBezTo>
                    <a:pt x="2131215" y="3907976"/>
                    <a:pt x="2149162" y="3839777"/>
                    <a:pt x="2149162" y="3767092"/>
                  </a:cubicBezTo>
                  <a:lnTo>
                    <a:pt x="2149162" y="3575058"/>
                  </a:lnTo>
                  <a:cubicBezTo>
                    <a:pt x="2149162" y="3496091"/>
                    <a:pt x="2149162" y="3408150"/>
                    <a:pt x="2149162" y="3313928"/>
                  </a:cubicBezTo>
                  <a:lnTo>
                    <a:pt x="2149162" y="3312133"/>
                  </a:lnTo>
                  <a:cubicBezTo>
                    <a:pt x="2148265" y="2490157"/>
                    <a:pt x="2147368" y="1275140"/>
                    <a:pt x="2150060" y="1040033"/>
                  </a:cubicBezTo>
                  <a:cubicBezTo>
                    <a:pt x="2150060" y="1039136"/>
                    <a:pt x="2150060" y="1039136"/>
                    <a:pt x="2150060" y="1038238"/>
                  </a:cubicBezTo>
                  <a:cubicBezTo>
                    <a:pt x="2150957" y="985295"/>
                    <a:pt x="2158136" y="941324"/>
                    <a:pt x="2170699" y="904533"/>
                  </a:cubicBezTo>
                  <a:cubicBezTo>
                    <a:pt x="2187749" y="864152"/>
                    <a:pt x="2212875" y="827360"/>
                    <a:pt x="2246077" y="796850"/>
                  </a:cubicBezTo>
                  <a:cubicBezTo>
                    <a:pt x="2306199" y="741214"/>
                    <a:pt x="2388756" y="707115"/>
                    <a:pt x="2480286" y="707115"/>
                  </a:cubicBezTo>
                  <a:lnTo>
                    <a:pt x="2798847" y="707115"/>
                  </a:lnTo>
                  <a:cubicBezTo>
                    <a:pt x="2911016" y="707115"/>
                    <a:pt x="3011519" y="759161"/>
                    <a:pt x="3070745" y="839026"/>
                  </a:cubicBezTo>
                  <a:cubicBezTo>
                    <a:pt x="3075232" y="844410"/>
                    <a:pt x="3078821" y="849794"/>
                    <a:pt x="3082410" y="855178"/>
                  </a:cubicBezTo>
                  <a:cubicBezTo>
                    <a:pt x="3085102" y="860562"/>
                    <a:pt x="3088692" y="865049"/>
                    <a:pt x="3091384" y="870433"/>
                  </a:cubicBezTo>
                  <a:cubicBezTo>
                    <a:pt x="3093179" y="874023"/>
                    <a:pt x="3095871" y="877612"/>
                    <a:pt x="3096768" y="881202"/>
                  </a:cubicBezTo>
                  <a:cubicBezTo>
                    <a:pt x="3099460" y="885688"/>
                    <a:pt x="3101255" y="890175"/>
                    <a:pt x="3103049" y="894662"/>
                  </a:cubicBezTo>
                  <a:cubicBezTo>
                    <a:pt x="3104844" y="899149"/>
                    <a:pt x="3107536" y="903635"/>
                    <a:pt x="3108434" y="908122"/>
                  </a:cubicBezTo>
                  <a:cubicBezTo>
                    <a:pt x="3118305" y="930556"/>
                    <a:pt x="3125483" y="954784"/>
                    <a:pt x="3130867" y="982602"/>
                  </a:cubicBezTo>
                  <a:cubicBezTo>
                    <a:pt x="3131765" y="987089"/>
                    <a:pt x="3130867" y="1009523"/>
                    <a:pt x="3130867" y="1017599"/>
                  </a:cubicBezTo>
                  <a:cubicBezTo>
                    <a:pt x="3129970" y="1024778"/>
                    <a:pt x="3129073" y="1031059"/>
                    <a:pt x="3128175" y="1038238"/>
                  </a:cubicBezTo>
                  <a:cubicBezTo>
                    <a:pt x="3127278" y="1051699"/>
                    <a:pt x="3124586" y="1064262"/>
                    <a:pt x="3121894" y="1075927"/>
                  </a:cubicBezTo>
                  <a:cubicBezTo>
                    <a:pt x="3121894" y="1075927"/>
                    <a:pt x="3121894" y="1076825"/>
                    <a:pt x="3121894" y="1077722"/>
                  </a:cubicBezTo>
                  <a:cubicBezTo>
                    <a:pt x="3067155" y="1414230"/>
                    <a:pt x="2917297" y="1862907"/>
                    <a:pt x="2532333" y="3851442"/>
                  </a:cubicBezTo>
                  <a:cubicBezTo>
                    <a:pt x="2528743" y="3868492"/>
                    <a:pt x="2526051" y="3885542"/>
                    <a:pt x="2522462" y="3902592"/>
                  </a:cubicBezTo>
                  <a:cubicBezTo>
                    <a:pt x="2522462" y="3908873"/>
                    <a:pt x="2521564" y="3915155"/>
                    <a:pt x="2521564" y="3920539"/>
                  </a:cubicBezTo>
                  <a:cubicBezTo>
                    <a:pt x="2521564" y="3923231"/>
                    <a:pt x="2521564" y="3926820"/>
                    <a:pt x="2521564" y="3929512"/>
                  </a:cubicBezTo>
                  <a:cubicBezTo>
                    <a:pt x="2521564" y="4092831"/>
                    <a:pt x="2665141" y="4225639"/>
                    <a:pt x="2841022" y="4225639"/>
                  </a:cubicBezTo>
                  <a:lnTo>
                    <a:pt x="2976523" y="4225639"/>
                  </a:lnTo>
                  <a:cubicBezTo>
                    <a:pt x="3065361" y="4225639"/>
                    <a:pt x="3144328" y="4192437"/>
                    <a:pt x="3202656" y="4138596"/>
                  </a:cubicBezTo>
                  <a:cubicBezTo>
                    <a:pt x="3245729" y="4098215"/>
                    <a:pt x="3277136" y="4046168"/>
                    <a:pt x="3289699" y="3988738"/>
                  </a:cubicBezTo>
                  <a:cubicBezTo>
                    <a:pt x="3294186" y="3969893"/>
                    <a:pt x="3321107" y="3817343"/>
                    <a:pt x="3355206" y="3665691"/>
                  </a:cubicBezTo>
                  <a:cubicBezTo>
                    <a:pt x="3432378" y="3323799"/>
                    <a:pt x="3558008" y="2807820"/>
                    <a:pt x="3558008" y="2807820"/>
                  </a:cubicBezTo>
                  <a:cubicBezTo>
                    <a:pt x="3558008" y="2807820"/>
                    <a:pt x="3621720" y="2556561"/>
                    <a:pt x="3769783" y="2556561"/>
                  </a:cubicBezTo>
                  <a:cubicBezTo>
                    <a:pt x="3917847" y="2556561"/>
                    <a:pt x="3955535" y="2555664"/>
                    <a:pt x="4086549" y="2556561"/>
                  </a:cubicBezTo>
                  <a:cubicBezTo>
                    <a:pt x="4216666" y="2557458"/>
                    <a:pt x="4266917" y="2758466"/>
                    <a:pt x="4266917" y="2758466"/>
                  </a:cubicBezTo>
                  <a:cubicBezTo>
                    <a:pt x="4266917" y="2758466"/>
                    <a:pt x="4540610" y="3938486"/>
                    <a:pt x="4543302" y="3954638"/>
                  </a:cubicBezTo>
                  <a:lnTo>
                    <a:pt x="4543302" y="3955536"/>
                  </a:lnTo>
                  <a:cubicBezTo>
                    <a:pt x="4558557" y="4106291"/>
                    <a:pt x="4694955" y="4224742"/>
                    <a:pt x="4861863" y="4224742"/>
                  </a:cubicBezTo>
                  <a:lnTo>
                    <a:pt x="4997364" y="4224742"/>
                  </a:lnTo>
                  <a:cubicBezTo>
                    <a:pt x="5086201" y="4224742"/>
                    <a:pt x="5165168" y="4191540"/>
                    <a:pt x="5223496" y="4137699"/>
                  </a:cubicBezTo>
                  <a:cubicBezTo>
                    <a:pt x="5280927" y="4083857"/>
                    <a:pt x="5316821" y="4010274"/>
                    <a:pt x="5316821" y="3928615"/>
                  </a:cubicBezTo>
                  <a:cubicBezTo>
                    <a:pt x="5320411" y="3911565"/>
                    <a:pt x="5319513" y="3897208"/>
                    <a:pt x="5316821" y="3882850"/>
                  </a:cubicBezTo>
                </a:path>
              </a:pathLst>
            </a:custGeom>
            <a:grpFill/>
            <a:ln w="8965" cap="flat">
              <a:noFill/>
              <a:prstDash val="solid"/>
              <a:miter/>
            </a:ln>
          </p:spPr>
          <p:txBody>
            <a:bodyPr rtlCol="0" anchor="ctr"/>
            <a:lstStyle/>
            <a:p>
              <a:endParaRPr lang="nb-NO"/>
            </a:p>
          </p:txBody>
        </p:sp>
      </p:grpSp>
      <p:sp>
        <p:nvSpPr>
          <p:cNvPr id="3" name="Content Placeholder 2"/>
          <p:cNvSpPr>
            <a:spLocks noGrp="1"/>
          </p:cNvSpPr>
          <p:nvPr>
            <p:ph idx="1"/>
          </p:nvPr>
        </p:nvSpPr>
        <p:spPr>
          <a:xfrm>
            <a:off x="1111469" y="2543502"/>
            <a:ext cx="10515600" cy="329149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Rektangel 10">
            <a:extLst>
              <a:ext uri="{FF2B5EF4-FFF2-40B4-BE49-F238E27FC236}">
                <a16:creationId xmlns:a16="http://schemas.microsoft.com/office/drawing/2014/main" id="{3D1592E6-FC71-72C9-71AF-6E37DEA032CB}"/>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itle 1">
            <a:extLst>
              <a:ext uri="{FF2B5EF4-FFF2-40B4-BE49-F238E27FC236}">
                <a16:creationId xmlns:a16="http://schemas.microsoft.com/office/drawing/2014/main" id="{936D5E4D-E970-0A99-5CAE-D20A06B44133}"/>
              </a:ext>
            </a:extLst>
          </p:cNvPr>
          <p:cNvSpPr>
            <a:spLocks noGrp="1"/>
          </p:cNvSpPr>
          <p:nvPr>
            <p:ph type="title"/>
          </p:nvPr>
        </p:nvSpPr>
        <p:spPr>
          <a:xfrm>
            <a:off x="1111469" y="1023005"/>
            <a:ext cx="10515600" cy="1325563"/>
          </a:xfrm>
        </p:spPr>
        <p:txBody>
          <a:bodyPr/>
          <a:lstStyle/>
          <a:p>
            <a:r>
              <a:rPr lang="nb-NO"/>
              <a:t>Klikk for å redigere tittelstil</a:t>
            </a:r>
            <a:endParaRPr lang="en-US"/>
          </a:p>
        </p:txBody>
      </p:sp>
      <p:sp>
        <p:nvSpPr>
          <p:cNvPr id="2" name="TekstSylinder 1">
            <a:extLst>
              <a:ext uri="{FF2B5EF4-FFF2-40B4-BE49-F238E27FC236}">
                <a16:creationId xmlns:a16="http://schemas.microsoft.com/office/drawing/2014/main" id="{DBE5EB0F-290D-4D18-E1EC-6A03A19E3830}"/>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0880797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tel og innhold med logo i bakgrunn">
    <p:bg>
      <p:bgPr>
        <a:solidFill>
          <a:schemeClr val="bg1"/>
        </a:solidFill>
        <a:effectLst/>
      </p:bgPr>
    </p:bg>
    <p:spTree>
      <p:nvGrpSpPr>
        <p:cNvPr id="1" name=""/>
        <p:cNvGrpSpPr/>
        <p:nvPr/>
      </p:nvGrpSpPr>
      <p:grpSpPr>
        <a:xfrm>
          <a:off x="0" y="0"/>
          <a:ext cx="0" cy="0"/>
          <a:chOff x="0" y="0"/>
          <a:chExt cx="0" cy="0"/>
        </a:xfrm>
      </p:grpSpPr>
      <p:grpSp>
        <p:nvGrpSpPr>
          <p:cNvPr id="10" name="Grafikk 4">
            <a:extLst>
              <a:ext uri="{FF2B5EF4-FFF2-40B4-BE49-F238E27FC236}">
                <a16:creationId xmlns:a16="http://schemas.microsoft.com/office/drawing/2014/main" id="{5EB22CB3-6B34-C4A1-58CA-E92B8429AB60}"/>
              </a:ext>
            </a:extLst>
          </p:cNvPr>
          <p:cNvGrpSpPr/>
          <p:nvPr userDrawn="1"/>
        </p:nvGrpSpPr>
        <p:grpSpPr>
          <a:xfrm>
            <a:off x="6725920" y="906112"/>
            <a:ext cx="4627880" cy="5199561"/>
            <a:chOff x="8095587" y="611300"/>
            <a:chExt cx="5319188" cy="5772685"/>
          </a:xfrm>
          <a:solidFill>
            <a:schemeClr val="tx2">
              <a:alpha val="50000"/>
            </a:schemeClr>
          </a:solidFill>
        </p:grpSpPr>
        <p:sp>
          <p:nvSpPr>
            <p:cNvPr id="16" name="Frihåndsform: figur 15">
              <a:extLst>
                <a:ext uri="{FF2B5EF4-FFF2-40B4-BE49-F238E27FC236}">
                  <a16:creationId xmlns:a16="http://schemas.microsoft.com/office/drawing/2014/main" id="{2C6B9C37-C91B-8007-A3F9-205820FCFDAE}"/>
                </a:ext>
              </a:extLst>
            </p:cNvPr>
            <p:cNvSpPr/>
            <p:nvPr/>
          </p:nvSpPr>
          <p:spPr>
            <a:xfrm>
              <a:off x="8669893" y="611300"/>
              <a:ext cx="4213076" cy="1326306"/>
            </a:xfrm>
            <a:custGeom>
              <a:avLst/>
              <a:gdLst>
                <a:gd name="connsiteX0" fmla="*/ 1224888 w 4213076"/>
                <a:gd name="connsiteY0" fmla="*/ 192940 h 1326306"/>
                <a:gd name="connsiteX1" fmla="*/ 716986 w 4213076"/>
                <a:gd name="connsiteY1" fmla="*/ 9 h 1326306"/>
                <a:gd name="connsiteX2" fmla="*/ 209981 w 4213076"/>
                <a:gd name="connsiteY2" fmla="*/ 194734 h 1326306"/>
                <a:gd name="connsiteX3" fmla="*/ 0 w 4213076"/>
                <a:gd name="connsiteY3" fmla="*/ 663153 h 1326306"/>
                <a:gd name="connsiteX4" fmla="*/ 211775 w 4213076"/>
                <a:gd name="connsiteY4" fmla="*/ 1133366 h 1326306"/>
                <a:gd name="connsiteX5" fmla="*/ 722370 w 4213076"/>
                <a:gd name="connsiteY5" fmla="*/ 1326298 h 1326306"/>
                <a:gd name="connsiteX6" fmla="*/ 1228477 w 4213076"/>
                <a:gd name="connsiteY6" fmla="*/ 1129777 h 1326306"/>
                <a:gd name="connsiteX7" fmla="*/ 1436664 w 4213076"/>
                <a:gd name="connsiteY7" fmla="*/ 660461 h 1326306"/>
                <a:gd name="connsiteX8" fmla="*/ 1224888 w 4213076"/>
                <a:gd name="connsiteY8" fmla="*/ 192940 h 1326306"/>
                <a:gd name="connsiteX9" fmla="*/ 4002198 w 4213076"/>
                <a:gd name="connsiteY9" fmla="*/ 195632 h 1326306"/>
                <a:gd name="connsiteX10" fmla="*/ 3495193 w 4213076"/>
                <a:gd name="connsiteY10" fmla="*/ 9 h 1326306"/>
                <a:gd name="connsiteX11" fmla="*/ 2987291 w 4213076"/>
                <a:gd name="connsiteY11" fmla="*/ 192940 h 1326306"/>
                <a:gd name="connsiteX12" fmla="*/ 2775515 w 4213076"/>
                <a:gd name="connsiteY12" fmla="*/ 660461 h 1326306"/>
                <a:gd name="connsiteX13" fmla="*/ 2983701 w 4213076"/>
                <a:gd name="connsiteY13" fmla="*/ 1129777 h 1326306"/>
                <a:gd name="connsiteX14" fmla="*/ 3490706 w 4213076"/>
                <a:gd name="connsiteY14" fmla="*/ 1326298 h 1326306"/>
                <a:gd name="connsiteX15" fmla="*/ 4001301 w 4213076"/>
                <a:gd name="connsiteY15" fmla="*/ 1133366 h 1326306"/>
                <a:gd name="connsiteX16" fmla="*/ 4213076 w 4213076"/>
                <a:gd name="connsiteY16" fmla="*/ 663153 h 1326306"/>
                <a:gd name="connsiteX17" fmla="*/ 4002198 w 4213076"/>
                <a:gd name="connsiteY17" fmla="*/ 195632 h 132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3076" h="1326306">
                  <a:moveTo>
                    <a:pt x="1224888" y="192940"/>
                  </a:moveTo>
                  <a:cubicBezTo>
                    <a:pt x="1090285" y="69105"/>
                    <a:pt x="907225" y="9"/>
                    <a:pt x="716986" y="9"/>
                  </a:cubicBezTo>
                  <a:cubicBezTo>
                    <a:pt x="526747" y="9"/>
                    <a:pt x="344584" y="70002"/>
                    <a:pt x="209981" y="194734"/>
                  </a:cubicBezTo>
                  <a:cubicBezTo>
                    <a:pt x="75378" y="319466"/>
                    <a:pt x="0" y="487272"/>
                    <a:pt x="0" y="663153"/>
                  </a:cubicBezTo>
                  <a:cubicBezTo>
                    <a:pt x="0" y="839932"/>
                    <a:pt x="76275" y="1008634"/>
                    <a:pt x="211775" y="1133366"/>
                  </a:cubicBezTo>
                  <a:cubicBezTo>
                    <a:pt x="347276" y="1258099"/>
                    <a:pt x="531233" y="1327195"/>
                    <a:pt x="722370" y="1326298"/>
                  </a:cubicBezTo>
                  <a:cubicBezTo>
                    <a:pt x="912609" y="1325400"/>
                    <a:pt x="1094772" y="1254509"/>
                    <a:pt x="1228477" y="1129777"/>
                  </a:cubicBezTo>
                  <a:cubicBezTo>
                    <a:pt x="1362183" y="1005045"/>
                    <a:pt x="1437561" y="836342"/>
                    <a:pt x="1436664" y="660461"/>
                  </a:cubicBezTo>
                  <a:cubicBezTo>
                    <a:pt x="1435766" y="485477"/>
                    <a:pt x="1359491" y="316774"/>
                    <a:pt x="1224888" y="192940"/>
                  </a:cubicBezTo>
                  <a:moveTo>
                    <a:pt x="4002198" y="195632"/>
                  </a:moveTo>
                  <a:cubicBezTo>
                    <a:pt x="3867595" y="70899"/>
                    <a:pt x="3685432" y="906"/>
                    <a:pt x="3495193" y="9"/>
                  </a:cubicBezTo>
                  <a:cubicBezTo>
                    <a:pt x="3304954" y="-889"/>
                    <a:pt x="3121894" y="69105"/>
                    <a:pt x="2987291" y="192940"/>
                  </a:cubicBezTo>
                  <a:cubicBezTo>
                    <a:pt x="2851790" y="316774"/>
                    <a:pt x="2775515" y="485477"/>
                    <a:pt x="2775515" y="660461"/>
                  </a:cubicBezTo>
                  <a:cubicBezTo>
                    <a:pt x="2774618" y="836342"/>
                    <a:pt x="2849098" y="1005045"/>
                    <a:pt x="2983701" y="1129777"/>
                  </a:cubicBezTo>
                  <a:cubicBezTo>
                    <a:pt x="3117407" y="1254509"/>
                    <a:pt x="3299570" y="1325400"/>
                    <a:pt x="3490706" y="1326298"/>
                  </a:cubicBezTo>
                  <a:cubicBezTo>
                    <a:pt x="3681843" y="1327195"/>
                    <a:pt x="3865800" y="1258099"/>
                    <a:pt x="4001301" y="1133366"/>
                  </a:cubicBezTo>
                  <a:cubicBezTo>
                    <a:pt x="4136801" y="1008634"/>
                    <a:pt x="4213076" y="839932"/>
                    <a:pt x="4213076" y="663153"/>
                  </a:cubicBezTo>
                  <a:cubicBezTo>
                    <a:pt x="4211281" y="488169"/>
                    <a:pt x="4135904" y="320364"/>
                    <a:pt x="4002198" y="195632"/>
                  </a:cubicBezTo>
                </a:path>
              </a:pathLst>
            </a:custGeom>
            <a:grpFill/>
            <a:ln w="8965" cap="flat">
              <a:noFill/>
              <a:prstDash val="solid"/>
              <a:miter/>
            </a:ln>
          </p:spPr>
          <p:txBody>
            <a:bodyPr rtlCol="0" anchor="ctr"/>
            <a:lstStyle/>
            <a:p>
              <a:endParaRPr lang="nb-NO"/>
            </a:p>
          </p:txBody>
        </p:sp>
        <p:sp>
          <p:nvSpPr>
            <p:cNvPr id="17" name="Frihåndsform: figur 16">
              <a:extLst>
                <a:ext uri="{FF2B5EF4-FFF2-40B4-BE49-F238E27FC236}">
                  <a16:creationId xmlns:a16="http://schemas.microsoft.com/office/drawing/2014/main" id="{DF485B6A-F5FA-4F21-76C2-62834DEB0ABA}"/>
                </a:ext>
              </a:extLst>
            </p:cNvPr>
            <p:cNvSpPr/>
            <p:nvPr/>
          </p:nvSpPr>
          <p:spPr>
            <a:xfrm>
              <a:off x="8095587" y="2158346"/>
              <a:ext cx="5319188" cy="4225638"/>
            </a:xfrm>
            <a:custGeom>
              <a:avLst/>
              <a:gdLst>
                <a:gd name="connsiteX0" fmla="*/ 4235510 w 5319188"/>
                <a:gd name="connsiteY0" fmla="*/ 1767787 h 4225638"/>
                <a:gd name="connsiteX1" fmla="*/ 4144877 w 5319188"/>
                <a:gd name="connsiteY1" fmla="*/ 1849446 h 4225638"/>
                <a:gd name="connsiteX2" fmla="*/ 3835290 w 5319188"/>
                <a:gd name="connsiteY2" fmla="*/ 1849446 h 4225638"/>
                <a:gd name="connsiteX3" fmla="*/ 3754528 w 5319188"/>
                <a:gd name="connsiteY3" fmla="*/ 1739072 h 4225638"/>
                <a:gd name="connsiteX4" fmla="*/ 3920539 w 5319188"/>
                <a:gd name="connsiteY4" fmla="*/ 837231 h 4225638"/>
                <a:gd name="connsiteX5" fmla="*/ 3934896 w 5319188"/>
                <a:gd name="connsiteY5" fmla="*/ 772622 h 4225638"/>
                <a:gd name="connsiteX6" fmla="*/ 3975277 w 5319188"/>
                <a:gd name="connsiteY6" fmla="*/ 717883 h 4225638"/>
                <a:gd name="connsiteX7" fmla="*/ 4024632 w 5319188"/>
                <a:gd name="connsiteY7" fmla="*/ 709807 h 4225638"/>
                <a:gd name="connsiteX8" fmla="*/ 4065013 w 5319188"/>
                <a:gd name="connsiteY8" fmla="*/ 733138 h 4225638"/>
                <a:gd name="connsiteX9" fmla="*/ 4090139 w 5319188"/>
                <a:gd name="connsiteY9" fmla="*/ 777108 h 4225638"/>
                <a:gd name="connsiteX10" fmla="*/ 4104496 w 5319188"/>
                <a:gd name="connsiteY10" fmla="*/ 843513 h 4225638"/>
                <a:gd name="connsiteX11" fmla="*/ 4232818 w 5319188"/>
                <a:gd name="connsiteY11" fmla="*/ 1721125 h 4225638"/>
                <a:gd name="connsiteX12" fmla="*/ 4235510 w 5319188"/>
                <a:gd name="connsiteY12" fmla="*/ 1767787 h 4225638"/>
                <a:gd name="connsiteX13" fmla="*/ 5316821 w 5319188"/>
                <a:gd name="connsiteY13" fmla="*/ 3882850 h 4225638"/>
                <a:gd name="connsiteX14" fmla="*/ 4974032 w 5319188"/>
                <a:gd name="connsiteY14" fmla="*/ 2403114 h 4225638"/>
                <a:gd name="connsiteX15" fmla="*/ 4988390 w 5319188"/>
                <a:gd name="connsiteY15" fmla="*/ 2391448 h 4225638"/>
                <a:gd name="connsiteX16" fmla="*/ 5081715 w 5319188"/>
                <a:gd name="connsiteY16" fmla="*/ 2314276 h 4225638"/>
                <a:gd name="connsiteX17" fmla="*/ 5208242 w 5319188"/>
                <a:gd name="connsiteY17" fmla="*/ 2012765 h 4225638"/>
                <a:gd name="connsiteX18" fmla="*/ 5208242 w 5319188"/>
                <a:gd name="connsiteY18" fmla="*/ 467521 h 4225638"/>
                <a:gd name="connsiteX19" fmla="*/ 5045820 w 5319188"/>
                <a:gd name="connsiteY19" fmla="*/ 131911 h 4225638"/>
                <a:gd name="connsiteX20" fmla="*/ 4747899 w 5319188"/>
                <a:gd name="connsiteY20" fmla="*/ 0 h 4225638"/>
                <a:gd name="connsiteX21" fmla="*/ 4747899 w 5319188"/>
                <a:gd name="connsiteY21" fmla="*/ 8076 h 4225638"/>
                <a:gd name="connsiteX22" fmla="*/ 4647396 w 5319188"/>
                <a:gd name="connsiteY22" fmla="*/ 0 h 4225638"/>
                <a:gd name="connsiteX23" fmla="*/ 553667 w 5319188"/>
                <a:gd name="connsiteY23" fmla="*/ 0 h 4225638"/>
                <a:gd name="connsiteX24" fmla="*/ 162421 w 5319188"/>
                <a:gd name="connsiteY24" fmla="*/ 139090 h 4225638"/>
                <a:gd name="connsiteX25" fmla="*/ 0 w 5319188"/>
                <a:gd name="connsiteY25" fmla="*/ 475598 h 4225638"/>
                <a:gd name="connsiteX26" fmla="*/ 0 w 5319188"/>
                <a:gd name="connsiteY26" fmla="*/ 1880854 h 4225638"/>
                <a:gd name="connsiteX27" fmla="*/ 126527 w 5319188"/>
                <a:gd name="connsiteY27" fmla="*/ 2183262 h 4225638"/>
                <a:gd name="connsiteX28" fmla="*/ 448677 w 5319188"/>
                <a:gd name="connsiteY28" fmla="*/ 2347478 h 4225638"/>
                <a:gd name="connsiteX29" fmla="*/ 448677 w 5319188"/>
                <a:gd name="connsiteY29" fmla="*/ 3814651 h 4225638"/>
                <a:gd name="connsiteX30" fmla="*/ 460342 w 5319188"/>
                <a:gd name="connsiteY30" fmla="*/ 3876569 h 4225638"/>
                <a:gd name="connsiteX31" fmla="*/ 472905 w 5319188"/>
                <a:gd name="connsiteY31" fmla="*/ 3916052 h 4225638"/>
                <a:gd name="connsiteX32" fmla="*/ 508800 w 5319188"/>
                <a:gd name="connsiteY32" fmla="*/ 3989635 h 4225638"/>
                <a:gd name="connsiteX33" fmla="*/ 531233 w 5319188"/>
                <a:gd name="connsiteY33" fmla="*/ 4023735 h 4225638"/>
                <a:gd name="connsiteX34" fmla="*/ 557257 w 5319188"/>
                <a:gd name="connsiteY34" fmla="*/ 4056040 h 4225638"/>
                <a:gd name="connsiteX35" fmla="*/ 585972 w 5319188"/>
                <a:gd name="connsiteY35" fmla="*/ 4085652 h 4225638"/>
                <a:gd name="connsiteX36" fmla="*/ 920685 w 5319188"/>
                <a:gd name="connsiteY36" fmla="*/ 4222947 h 4225638"/>
                <a:gd name="connsiteX37" fmla="*/ 926069 w 5319188"/>
                <a:gd name="connsiteY37" fmla="*/ 4222947 h 4225638"/>
                <a:gd name="connsiteX38" fmla="*/ 1571267 w 5319188"/>
                <a:gd name="connsiteY38" fmla="*/ 4221152 h 4225638"/>
                <a:gd name="connsiteX39" fmla="*/ 1745353 w 5319188"/>
                <a:gd name="connsiteY39" fmla="*/ 4215769 h 4225638"/>
                <a:gd name="connsiteX40" fmla="*/ 1746251 w 5319188"/>
                <a:gd name="connsiteY40" fmla="*/ 4215769 h 4225638"/>
                <a:gd name="connsiteX41" fmla="*/ 1747148 w 5319188"/>
                <a:gd name="connsiteY41" fmla="*/ 4215769 h 4225638"/>
                <a:gd name="connsiteX42" fmla="*/ 1748943 w 5319188"/>
                <a:gd name="connsiteY42" fmla="*/ 4215769 h 4225638"/>
                <a:gd name="connsiteX43" fmla="*/ 1766890 w 5319188"/>
                <a:gd name="connsiteY43" fmla="*/ 4212179 h 4225638"/>
                <a:gd name="connsiteX44" fmla="*/ 1808168 w 5319188"/>
                <a:gd name="connsiteY44" fmla="*/ 4201411 h 4225638"/>
                <a:gd name="connsiteX45" fmla="*/ 1844959 w 5319188"/>
                <a:gd name="connsiteY45" fmla="*/ 4188848 h 4225638"/>
                <a:gd name="connsiteX46" fmla="*/ 1848549 w 5319188"/>
                <a:gd name="connsiteY46" fmla="*/ 4187950 h 4225638"/>
                <a:gd name="connsiteX47" fmla="*/ 1879956 w 5319188"/>
                <a:gd name="connsiteY47" fmla="*/ 4174490 h 4225638"/>
                <a:gd name="connsiteX48" fmla="*/ 1879956 w 5319188"/>
                <a:gd name="connsiteY48" fmla="*/ 4174490 h 4225638"/>
                <a:gd name="connsiteX49" fmla="*/ 1905082 w 5319188"/>
                <a:gd name="connsiteY49" fmla="*/ 4161927 h 4225638"/>
                <a:gd name="connsiteX50" fmla="*/ 1906877 w 5319188"/>
                <a:gd name="connsiteY50" fmla="*/ 4161030 h 4225638"/>
                <a:gd name="connsiteX51" fmla="*/ 1912261 w 5319188"/>
                <a:gd name="connsiteY51" fmla="*/ 4157440 h 4225638"/>
                <a:gd name="connsiteX52" fmla="*/ 1935592 w 5319188"/>
                <a:gd name="connsiteY52" fmla="*/ 4143082 h 4225638"/>
                <a:gd name="connsiteX53" fmla="*/ 1940079 w 5319188"/>
                <a:gd name="connsiteY53" fmla="*/ 4140391 h 4225638"/>
                <a:gd name="connsiteX54" fmla="*/ 1951745 w 5319188"/>
                <a:gd name="connsiteY54" fmla="*/ 4132315 h 4225638"/>
                <a:gd name="connsiteX55" fmla="*/ 1957129 w 5319188"/>
                <a:gd name="connsiteY55" fmla="*/ 4128725 h 4225638"/>
                <a:gd name="connsiteX56" fmla="*/ 1989433 w 5319188"/>
                <a:gd name="connsiteY56" fmla="*/ 4103599 h 4225638"/>
                <a:gd name="connsiteX57" fmla="*/ 1995715 w 5319188"/>
                <a:gd name="connsiteY57" fmla="*/ 4098215 h 4225638"/>
                <a:gd name="connsiteX58" fmla="*/ 2004688 w 5319188"/>
                <a:gd name="connsiteY58" fmla="*/ 4090139 h 4225638"/>
                <a:gd name="connsiteX59" fmla="*/ 2019046 w 5319188"/>
                <a:gd name="connsiteY59" fmla="*/ 4076679 h 4225638"/>
                <a:gd name="connsiteX60" fmla="*/ 2019943 w 5319188"/>
                <a:gd name="connsiteY60" fmla="*/ 4075781 h 4225638"/>
                <a:gd name="connsiteX61" fmla="*/ 2020841 w 5319188"/>
                <a:gd name="connsiteY61" fmla="*/ 4074884 h 4225638"/>
                <a:gd name="connsiteX62" fmla="*/ 2020841 w 5319188"/>
                <a:gd name="connsiteY62" fmla="*/ 4074884 h 4225638"/>
                <a:gd name="connsiteX63" fmla="*/ 2020841 w 5319188"/>
                <a:gd name="connsiteY63" fmla="*/ 4073987 h 4225638"/>
                <a:gd name="connsiteX64" fmla="*/ 2038788 w 5319188"/>
                <a:gd name="connsiteY64" fmla="*/ 4055142 h 4225638"/>
                <a:gd name="connsiteX65" fmla="*/ 2032506 w 5319188"/>
                <a:gd name="connsiteY65" fmla="*/ 4063218 h 4225638"/>
                <a:gd name="connsiteX66" fmla="*/ 2039685 w 5319188"/>
                <a:gd name="connsiteY66" fmla="*/ 4055142 h 4225638"/>
                <a:gd name="connsiteX67" fmla="*/ 2066606 w 5319188"/>
                <a:gd name="connsiteY67" fmla="*/ 4020145 h 4225638"/>
                <a:gd name="connsiteX68" fmla="*/ 2080963 w 5319188"/>
                <a:gd name="connsiteY68" fmla="*/ 3998609 h 4225638"/>
                <a:gd name="connsiteX69" fmla="*/ 2080963 w 5319188"/>
                <a:gd name="connsiteY69" fmla="*/ 3997712 h 4225638"/>
                <a:gd name="connsiteX70" fmla="*/ 2098013 w 5319188"/>
                <a:gd name="connsiteY70" fmla="*/ 3968098 h 4225638"/>
                <a:gd name="connsiteX71" fmla="*/ 2149162 w 5319188"/>
                <a:gd name="connsiteY71" fmla="*/ 3767092 h 4225638"/>
                <a:gd name="connsiteX72" fmla="*/ 2149162 w 5319188"/>
                <a:gd name="connsiteY72" fmla="*/ 3575058 h 4225638"/>
                <a:gd name="connsiteX73" fmla="*/ 2149162 w 5319188"/>
                <a:gd name="connsiteY73" fmla="*/ 3313928 h 4225638"/>
                <a:gd name="connsiteX74" fmla="*/ 2149162 w 5319188"/>
                <a:gd name="connsiteY74" fmla="*/ 3312133 h 4225638"/>
                <a:gd name="connsiteX75" fmla="*/ 2150060 w 5319188"/>
                <a:gd name="connsiteY75" fmla="*/ 1040033 h 4225638"/>
                <a:gd name="connsiteX76" fmla="*/ 2150060 w 5319188"/>
                <a:gd name="connsiteY76" fmla="*/ 1038238 h 4225638"/>
                <a:gd name="connsiteX77" fmla="*/ 2170699 w 5319188"/>
                <a:gd name="connsiteY77" fmla="*/ 904533 h 4225638"/>
                <a:gd name="connsiteX78" fmla="*/ 2246077 w 5319188"/>
                <a:gd name="connsiteY78" fmla="*/ 796850 h 4225638"/>
                <a:gd name="connsiteX79" fmla="*/ 2480286 w 5319188"/>
                <a:gd name="connsiteY79" fmla="*/ 707115 h 4225638"/>
                <a:gd name="connsiteX80" fmla="*/ 2798847 w 5319188"/>
                <a:gd name="connsiteY80" fmla="*/ 707115 h 4225638"/>
                <a:gd name="connsiteX81" fmla="*/ 3070745 w 5319188"/>
                <a:gd name="connsiteY81" fmla="*/ 839026 h 4225638"/>
                <a:gd name="connsiteX82" fmla="*/ 3082410 w 5319188"/>
                <a:gd name="connsiteY82" fmla="*/ 855178 h 4225638"/>
                <a:gd name="connsiteX83" fmla="*/ 3091384 w 5319188"/>
                <a:gd name="connsiteY83" fmla="*/ 870433 h 4225638"/>
                <a:gd name="connsiteX84" fmla="*/ 3096768 w 5319188"/>
                <a:gd name="connsiteY84" fmla="*/ 881202 h 4225638"/>
                <a:gd name="connsiteX85" fmla="*/ 3103049 w 5319188"/>
                <a:gd name="connsiteY85" fmla="*/ 894662 h 4225638"/>
                <a:gd name="connsiteX86" fmla="*/ 3108434 w 5319188"/>
                <a:gd name="connsiteY86" fmla="*/ 908122 h 4225638"/>
                <a:gd name="connsiteX87" fmla="*/ 3130867 w 5319188"/>
                <a:gd name="connsiteY87" fmla="*/ 982602 h 4225638"/>
                <a:gd name="connsiteX88" fmla="*/ 3130867 w 5319188"/>
                <a:gd name="connsiteY88" fmla="*/ 1017599 h 4225638"/>
                <a:gd name="connsiteX89" fmla="*/ 3128175 w 5319188"/>
                <a:gd name="connsiteY89" fmla="*/ 1038238 h 4225638"/>
                <a:gd name="connsiteX90" fmla="*/ 3121894 w 5319188"/>
                <a:gd name="connsiteY90" fmla="*/ 1075927 h 4225638"/>
                <a:gd name="connsiteX91" fmla="*/ 3121894 w 5319188"/>
                <a:gd name="connsiteY91" fmla="*/ 1077722 h 4225638"/>
                <a:gd name="connsiteX92" fmla="*/ 2532333 w 5319188"/>
                <a:gd name="connsiteY92" fmla="*/ 3851442 h 4225638"/>
                <a:gd name="connsiteX93" fmla="*/ 2522462 w 5319188"/>
                <a:gd name="connsiteY93" fmla="*/ 3902592 h 4225638"/>
                <a:gd name="connsiteX94" fmla="*/ 2521564 w 5319188"/>
                <a:gd name="connsiteY94" fmla="*/ 3920539 h 4225638"/>
                <a:gd name="connsiteX95" fmla="*/ 2521564 w 5319188"/>
                <a:gd name="connsiteY95" fmla="*/ 3929512 h 4225638"/>
                <a:gd name="connsiteX96" fmla="*/ 2841022 w 5319188"/>
                <a:gd name="connsiteY96" fmla="*/ 4225639 h 4225638"/>
                <a:gd name="connsiteX97" fmla="*/ 2976523 w 5319188"/>
                <a:gd name="connsiteY97" fmla="*/ 4225639 h 4225638"/>
                <a:gd name="connsiteX98" fmla="*/ 3202656 w 5319188"/>
                <a:gd name="connsiteY98" fmla="*/ 4138596 h 4225638"/>
                <a:gd name="connsiteX99" fmla="*/ 3289699 w 5319188"/>
                <a:gd name="connsiteY99" fmla="*/ 3988738 h 4225638"/>
                <a:gd name="connsiteX100" fmla="*/ 3355206 w 5319188"/>
                <a:gd name="connsiteY100" fmla="*/ 3665691 h 4225638"/>
                <a:gd name="connsiteX101" fmla="*/ 3558008 w 5319188"/>
                <a:gd name="connsiteY101" fmla="*/ 2807820 h 4225638"/>
                <a:gd name="connsiteX102" fmla="*/ 3769783 w 5319188"/>
                <a:gd name="connsiteY102" fmla="*/ 2556561 h 4225638"/>
                <a:gd name="connsiteX103" fmla="*/ 4086549 w 5319188"/>
                <a:gd name="connsiteY103" fmla="*/ 2556561 h 4225638"/>
                <a:gd name="connsiteX104" fmla="*/ 4266917 w 5319188"/>
                <a:gd name="connsiteY104" fmla="*/ 2758466 h 4225638"/>
                <a:gd name="connsiteX105" fmla="*/ 4543302 w 5319188"/>
                <a:gd name="connsiteY105" fmla="*/ 3954638 h 4225638"/>
                <a:gd name="connsiteX106" fmla="*/ 4543302 w 5319188"/>
                <a:gd name="connsiteY106" fmla="*/ 3955536 h 4225638"/>
                <a:gd name="connsiteX107" fmla="*/ 4861863 w 5319188"/>
                <a:gd name="connsiteY107" fmla="*/ 4224742 h 4225638"/>
                <a:gd name="connsiteX108" fmla="*/ 4997364 w 5319188"/>
                <a:gd name="connsiteY108" fmla="*/ 4224742 h 4225638"/>
                <a:gd name="connsiteX109" fmla="*/ 5223496 w 5319188"/>
                <a:gd name="connsiteY109" fmla="*/ 4137699 h 4225638"/>
                <a:gd name="connsiteX110" fmla="*/ 5316821 w 5319188"/>
                <a:gd name="connsiteY110" fmla="*/ 3928615 h 4225638"/>
                <a:gd name="connsiteX111" fmla="*/ 5316821 w 5319188"/>
                <a:gd name="connsiteY111" fmla="*/ 3882850 h 4225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319188" h="4225638">
                  <a:moveTo>
                    <a:pt x="4235510" y="1767787"/>
                  </a:moveTo>
                  <a:cubicBezTo>
                    <a:pt x="4230126" y="1800092"/>
                    <a:pt x="4211281" y="1849446"/>
                    <a:pt x="4144877" y="1849446"/>
                  </a:cubicBezTo>
                  <a:lnTo>
                    <a:pt x="3835290" y="1849446"/>
                  </a:lnTo>
                  <a:cubicBezTo>
                    <a:pt x="3731197" y="1849446"/>
                    <a:pt x="3754528" y="1739072"/>
                    <a:pt x="3754528" y="1739072"/>
                  </a:cubicBezTo>
                  <a:lnTo>
                    <a:pt x="3920539" y="837231"/>
                  </a:lnTo>
                  <a:lnTo>
                    <a:pt x="3934896" y="772622"/>
                  </a:lnTo>
                  <a:cubicBezTo>
                    <a:pt x="3941178" y="751085"/>
                    <a:pt x="3954638" y="732241"/>
                    <a:pt x="3975277" y="717883"/>
                  </a:cubicBezTo>
                  <a:cubicBezTo>
                    <a:pt x="4003095" y="699039"/>
                    <a:pt x="4018350" y="708012"/>
                    <a:pt x="4024632" y="709807"/>
                  </a:cubicBezTo>
                  <a:cubicBezTo>
                    <a:pt x="4024632" y="709807"/>
                    <a:pt x="4046168" y="715191"/>
                    <a:pt x="4065013" y="733138"/>
                  </a:cubicBezTo>
                  <a:cubicBezTo>
                    <a:pt x="4077576" y="746599"/>
                    <a:pt x="4086549" y="761853"/>
                    <a:pt x="4090139" y="777108"/>
                  </a:cubicBezTo>
                  <a:lnTo>
                    <a:pt x="4104496" y="843513"/>
                  </a:lnTo>
                  <a:lnTo>
                    <a:pt x="4232818" y="1721125"/>
                  </a:lnTo>
                  <a:cubicBezTo>
                    <a:pt x="4236408" y="1737277"/>
                    <a:pt x="4237305" y="1752532"/>
                    <a:pt x="4235510" y="1767787"/>
                  </a:cubicBezTo>
                  <a:moveTo>
                    <a:pt x="5316821" y="3882850"/>
                  </a:moveTo>
                  <a:cubicBezTo>
                    <a:pt x="5318616" y="3860416"/>
                    <a:pt x="4974032" y="2403114"/>
                    <a:pt x="4974032" y="2403114"/>
                  </a:cubicBezTo>
                  <a:cubicBezTo>
                    <a:pt x="4981211" y="2402216"/>
                    <a:pt x="4985698" y="2397730"/>
                    <a:pt x="4988390" y="2391448"/>
                  </a:cubicBezTo>
                  <a:cubicBezTo>
                    <a:pt x="5022489" y="2369014"/>
                    <a:pt x="5053897" y="2342991"/>
                    <a:pt x="5081715" y="2314276"/>
                  </a:cubicBezTo>
                  <a:cubicBezTo>
                    <a:pt x="5163374" y="2229924"/>
                    <a:pt x="5208242" y="2122242"/>
                    <a:pt x="5208242" y="2012765"/>
                  </a:cubicBezTo>
                  <a:lnTo>
                    <a:pt x="5208242" y="467521"/>
                  </a:lnTo>
                  <a:cubicBezTo>
                    <a:pt x="5208242" y="341892"/>
                    <a:pt x="5149914" y="220749"/>
                    <a:pt x="5045820" y="131911"/>
                  </a:cubicBezTo>
                  <a:cubicBezTo>
                    <a:pt x="4964161" y="61917"/>
                    <a:pt x="4860068" y="16152"/>
                    <a:pt x="4747899" y="0"/>
                  </a:cubicBezTo>
                  <a:lnTo>
                    <a:pt x="4747899" y="8076"/>
                  </a:lnTo>
                  <a:cubicBezTo>
                    <a:pt x="4714697" y="2692"/>
                    <a:pt x="4680597" y="0"/>
                    <a:pt x="4647396" y="0"/>
                  </a:cubicBezTo>
                  <a:lnTo>
                    <a:pt x="553667" y="0"/>
                  </a:lnTo>
                  <a:cubicBezTo>
                    <a:pt x="407399" y="0"/>
                    <a:pt x="266514" y="49354"/>
                    <a:pt x="162421" y="139090"/>
                  </a:cubicBezTo>
                  <a:cubicBezTo>
                    <a:pt x="58328" y="227928"/>
                    <a:pt x="0" y="349071"/>
                    <a:pt x="0" y="475598"/>
                  </a:cubicBezTo>
                  <a:lnTo>
                    <a:pt x="0" y="1880854"/>
                  </a:lnTo>
                  <a:cubicBezTo>
                    <a:pt x="0" y="1991228"/>
                    <a:pt x="44868" y="2098013"/>
                    <a:pt x="126527" y="2183262"/>
                  </a:cubicBezTo>
                  <a:cubicBezTo>
                    <a:pt x="209083" y="2268511"/>
                    <a:pt x="322150" y="2325941"/>
                    <a:pt x="448677" y="2347478"/>
                  </a:cubicBezTo>
                  <a:lnTo>
                    <a:pt x="448677" y="3814651"/>
                  </a:lnTo>
                  <a:cubicBezTo>
                    <a:pt x="451369" y="3836188"/>
                    <a:pt x="454958" y="3855929"/>
                    <a:pt x="460342" y="3876569"/>
                  </a:cubicBezTo>
                  <a:cubicBezTo>
                    <a:pt x="463932" y="3890029"/>
                    <a:pt x="468419" y="3903489"/>
                    <a:pt x="472905" y="3916052"/>
                  </a:cubicBezTo>
                  <a:cubicBezTo>
                    <a:pt x="482776" y="3941178"/>
                    <a:pt x="494442" y="3966304"/>
                    <a:pt x="508800" y="3989635"/>
                  </a:cubicBezTo>
                  <a:cubicBezTo>
                    <a:pt x="515978" y="4001301"/>
                    <a:pt x="524055" y="4012966"/>
                    <a:pt x="531233" y="4023735"/>
                  </a:cubicBezTo>
                  <a:cubicBezTo>
                    <a:pt x="539310" y="4034503"/>
                    <a:pt x="548283" y="4045271"/>
                    <a:pt x="557257" y="4056040"/>
                  </a:cubicBezTo>
                  <a:cubicBezTo>
                    <a:pt x="566230" y="4066807"/>
                    <a:pt x="576101" y="4076679"/>
                    <a:pt x="585972" y="4085652"/>
                  </a:cubicBezTo>
                  <a:cubicBezTo>
                    <a:pt x="671221" y="4166414"/>
                    <a:pt x="789671" y="4218461"/>
                    <a:pt x="920685" y="4222947"/>
                  </a:cubicBezTo>
                  <a:lnTo>
                    <a:pt x="926069" y="4222947"/>
                  </a:lnTo>
                  <a:cubicBezTo>
                    <a:pt x="1101951" y="4220255"/>
                    <a:pt x="1512041" y="4213974"/>
                    <a:pt x="1571267" y="4221152"/>
                  </a:cubicBezTo>
                  <a:cubicBezTo>
                    <a:pt x="1608058" y="4223844"/>
                    <a:pt x="1673565" y="4222050"/>
                    <a:pt x="1745353" y="4215769"/>
                  </a:cubicBezTo>
                  <a:lnTo>
                    <a:pt x="1746251" y="4215769"/>
                  </a:lnTo>
                  <a:lnTo>
                    <a:pt x="1747148" y="4215769"/>
                  </a:lnTo>
                  <a:cubicBezTo>
                    <a:pt x="1747148" y="4215769"/>
                    <a:pt x="1748045" y="4215769"/>
                    <a:pt x="1748943" y="4215769"/>
                  </a:cubicBezTo>
                  <a:cubicBezTo>
                    <a:pt x="1755224" y="4214871"/>
                    <a:pt x="1760608" y="4213077"/>
                    <a:pt x="1766890" y="4212179"/>
                  </a:cubicBezTo>
                  <a:cubicBezTo>
                    <a:pt x="1781247" y="4209487"/>
                    <a:pt x="1794708" y="4205897"/>
                    <a:pt x="1808168" y="4201411"/>
                  </a:cubicBezTo>
                  <a:cubicBezTo>
                    <a:pt x="1820731" y="4197821"/>
                    <a:pt x="1832396" y="4193335"/>
                    <a:pt x="1844959" y="4188848"/>
                  </a:cubicBezTo>
                  <a:cubicBezTo>
                    <a:pt x="1845857" y="4188848"/>
                    <a:pt x="1846754" y="4187950"/>
                    <a:pt x="1848549" y="4187950"/>
                  </a:cubicBezTo>
                  <a:cubicBezTo>
                    <a:pt x="1859317" y="4183463"/>
                    <a:pt x="1870085" y="4178977"/>
                    <a:pt x="1879956" y="4174490"/>
                  </a:cubicBezTo>
                  <a:lnTo>
                    <a:pt x="1879956" y="4174490"/>
                  </a:lnTo>
                  <a:cubicBezTo>
                    <a:pt x="1888032" y="4170901"/>
                    <a:pt x="1897006" y="4166414"/>
                    <a:pt x="1905082" y="4161927"/>
                  </a:cubicBezTo>
                  <a:cubicBezTo>
                    <a:pt x="1905979" y="4161927"/>
                    <a:pt x="1906877" y="4161030"/>
                    <a:pt x="1906877" y="4161030"/>
                  </a:cubicBezTo>
                  <a:cubicBezTo>
                    <a:pt x="1908672" y="4160132"/>
                    <a:pt x="1911364" y="4159235"/>
                    <a:pt x="1912261" y="4157440"/>
                  </a:cubicBezTo>
                  <a:cubicBezTo>
                    <a:pt x="1920337" y="4152954"/>
                    <a:pt x="1928413" y="4148467"/>
                    <a:pt x="1935592" y="4143082"/>
                  </a:cubicBezTo>
                  <a:cubicBezTo>
                    <a:pt x="1937387" y="4142185"/>
                    <a:pt x="1938284" y="4141288"/>
                    <a:pt x="1940079" y="4140391"/>
                  </a:cubicBezTo>
                  <a:cubicBezTo>
                    <a:pt x="1944566" y="4137699"/>
                    <a:pt x="1948155" y="4135007"/>
                    <a:pt x="1951745" y="4132315"/>
                  </a:cubicBezTo>
                  <a:cubicBezTo>
                    <a:pt x="1953539" y="4131417"/>
                    <a:pt x="1955334" y="4129622"/>
                    <a:pt x="1957129" y="4128725"/>
                  </a:cubicBezTo>
                  <a:cubicBezTo>
                    <a:pt x="1967897" y="4120649"/>
                    <a:pt x="1979563" y="4112573"/>
                    <a:pt x="1989433" y="4103599"/>
                  </a:cubicBezTo>
                  <a:cubicBezTo>
                    <a:pt x="1991228" y="4101804"/>
                    <a:pt x="1993920" y="4100010"/>
                    <a:pt x="1995715" y="4098215"/>
                  </a:cubicBezTo>
                  <a:cubicBezTo>
                    <a:pt x="1998407" y="4095523"/>
                    <a:pt x="2001996" y="4092831"/>
                    <a:pt x="2004688" y="4090139"/>
                  </a:cubicBezTo>
                  <a:cubicBezTo>
                    <a:pt x="2010073" y="4085652"/>
                    <a:pt x="2014559" y="4081165"/>
                    <a:pt x="2019046" y="4076679"/>
                  </a:cubicBezTo>
                  <a:cubicBezTo>
                    <a:pt x="2019046" y="4076679"/>
                    <a:pt x="2019046" y="4075781"/>
                    <a:pt x="2019943" y="4075781"/>
                  </a:cubicBezTo>
                  <a:cubicBezTo>
                    <a:pt x="2019943" y="4075781"/>
                    <a:pt x="2019943" y="4075781"/>
                    <a:pt x="2020841" y="4074884"/>
                  </a:cubicBezTo>
                  <a:lnTo>
                    <a:pt x="2020841" y="4074884"/>
                  </a:lnTo>
                  <a:cubicBezTo>
                    <a:pt x="2020841" y="4074884"/>
                    <a:pt x="2020841" y="4073987"/>
                    <a:pt x="2020841" y="4073987"/>
                  </a:cubicBezTo>
                  <a:cubicBezTo>
                    <a:pt x="2027122" y="4067705"/>
                    <a:pt x="2032506" y="4061423"/>
                    <a:pt x="2038788" y="4055142"/>
                  </a:cubicBezTo>
                  <a:cubicBezTo>
                    <a:pt x="2036993" y="4057834"/>
                    <a:pt x="2034301" y="4060526"/>
                    <a:pt x="2032506" y="4063218"/>
                  </a:cubicBezTo>
                  <a:cubicBezTo>
                    <a:pt x="2035198" y="4060526"/>
                    <a:pt x="2036993" y="4057834"/>
                    <a:pt x="2039685" y="4055142"/>
                  </a:cubicBezTo>
                  <a:cubicBezTo>
                    <a:pt x="2049556" y="4044374"/>
                    <a:pt x="2058530" y="4032708"/>
                    <a:pt x="2066606" y="4020145"/>
                  </a:cubicBezTo>
                  <a:cubicBezTo>
                    <a:pt x="2071990" y="4012966"/>
                    <a:pt x="2076477" y="4006685"/>
                    <a:pt x="2080963" y="3998609"/>
                  </a:cubicBezTo>
                  <a:cubicBezTo>
                    <a:pt x="2080963" y="3998609"/>
                    <a:pt x="2080963" y="3998609"/>
                    <a:pt x="2080963" y="3997712"/>
                  </a:cubicBezTo>
                  <a:cubicBezTo>
                    <a:pt x="2087245" y="3987840"/>
                    <a:pt x="2092629" y="3977970"/>
                    <a:pt x="2098013" y="3968098"/>
                  </a:cubicBezTo>
                  <a:cubicBezTo>
                    <a:pt x="2131215" y="3907976"/>
                    <a:pt x="2149162" y="3839777"/>
                    <a:pt x="2149162" y="3767092"/>
                  </a:cubicBezTo>
                  <a:lnTo>
                    <a:pt x="2149162" y="3575058"/>
                  </a:lnTo>
                  <a:cubicBezTo>
                    <a:pt x="2149162" y="3496091"/>
                    <a:pt x="2149162" y="3408150"/>
                    <a:pt x="2149162" y="3313928"/>
                  </a:cubicBezTo>
                  <a:lnTo>
                    <a:pt x="2149162" y="3312133"/>
                  </a:lnTo>
                  <a:cubicBezTo>
                    <a:pt x="2148265" y="2490157"/>
                    <a:pt x="2147368" y="1275140"/>
                    <a:pt x="2150060" y="1040033"/>
                  </a:cubicBezTo>
                  <a:cubicBezTo>
                    <a:pt x="2150060" y="1039136"/>
                    <a:pt x="2150060" y="1039136"/>
                    <a:pt x="2150060" y="1038238"/>
                  </a:cubicBezTo>
                  <a:cubicBezTo>
                    <a:pt x="2150957" y="985295"/>
                    <a:pt x="2158136" y="941324"/>
                    <a:pt x="2170699" y="904533"/>
                  </a:cubicBezTo>
                  <a:cubicBezTo>
                    <a:pt x="2187749" y="864152"/>
                    <a:pt x="2212875" y="827360"/>
                    <a:pt x="2246077" y="796850"/>
                  </a:cubicBezTo>
                  <a:cubicBezTo>
                    <a:pt x="2306199" y="741214"/>
                    <a:pt x="2388756" y="707115"/>
                    <a:pt x="2480286" y="707115"/>
                  </a:cubicBezTo>
                  <a:lnTo>
                    <a:pt x="2798847" y="707115"/>
                  </a:lnTo>
                  <a:cubicBezTo>
                    <a:pt x="2911016" y="707115"/>
                    <a:pt x="3011519" y="759161"/>
                    <a:pt x="3070745" y="839026"/>
                  </a:cubicBezTo>
                  <a:cubicBezTo>
                    <a:pt x="3075232" y="844410"/>
                    <a:pt x="3078821" y="849794"/>
                    <a:pt x="3082410" y="855178"/>
                  </a:cubicBezTo>
                  <a:cubicBezTo>
                    <a:pt x="3085102" y="860562"/>
                    <a:pt x="3088692" y="865049"/>
                    <a:pt x="3091384" y="870433"/>
                  </a:cubicBezTo>
                  <a:cubicBezTo>
                    <a:pt x="3093179" y="874023"/>
                    <a:pt x="3095871" y="877612"/>
                    <a:pt x="3096768" y="881202"/>
                  </a:cubicBezTo>
                  <a:cubicBezTo>
                    <a:pt x="3099460" y="885688"/>
                    <a:pt x="3101255" y="890175"/>
                    <a:pt x="3103049" y="894662"/>
                  </a:cubicBezTo>
                  <a:cubicBezTo>
                    <a:pt x="3104844" y="899149"/>
                    <a:pt x="3107536" y="903635"/>
                    <a:pt x="3108434" y="908122"/>
                  </a:cubicBezTo>
                  <a:cubicBezTo>
                    <a:pt x="3118305" y="930556"/>
                    <a:pt x="3125483" y="954784"/>
                    <a:pt x="3130867" y="982602"/>
                  </a:cubicBezTo>
                  <a:cubicBezTo>
                    <a:pt x="3131765" y="987089"/>
                    <a:pt x="3130867" y="1009523"/>
                    <a:pt x="3130867" y="1017599"/>
                  </a:cubicBezTo>
                  <a:cubicBezTo>
                    <a:pt x="3129970" y="1024778"/>
                    <a:pt x="3129073" y="1031059"/>
                    <a:pt x="3128175" y="1038238"/>
                  </a:cubicBezTo>
                  <a:cubicBezTo>
                    <a:pt x="3127278" y="1051699"/>
                    <a:pt x="3124586" y="1064262"/>
                    <a:pt x="3121894" y="1075927"/>
                  </a:cubicBezTo>
                  <a:cubicBezTo>
                    <a:pt x="3121894" y="1075927"/>
                    <a:pt x="3121894" y="1076825"/>
                    <a:pt x="3121894" y="1077722"/>
                  </a:cubicBezTo>
                  <a:cubicBezTo>
                    <a:pt x="3067155" y="1414230"/>
                    <a:pt x="2917297" y="1862907"/>
                    <a:pt x="2532333" y="3851442"/>
                  </a:cubicBezTo>
                  <a:cubicBezTo>
                    <a:pt x="2528743" y="3868492"/>
                    <a:pt x="2526051" y="3885542"/>
                    <a:pt x="2522462" y="3902592"/>
                  </a:cubicBezTo>
                  <a:cubicBezTo>
                    <a:pt x="2522462" y="3908873"/>
                    <a:pt x="2521564" y="3915155"/>
                    <a:pt x="2521564" y="3920539"/>
                  </a:cubicBezTo>
                  <a:cubicBezTo>
                    <a:pt x="2521564" y="3923231"/>
                    <a:pt x="2521564" y="3926820"/>
                    <a:pt x="2521564" y="3929512"/>
                  </a:cubicBezTo>
                  <a:cubicBezTo>
                    <a:pt x="2521564" y="4092831"/>
                    <a:pt x="2665141" y="4225639"/>
                    <a:pt x="2841022" y="4225639"/>
                  </a:cubicBezTo>
                  <a:lnTo>
                    <a:pt x="2976523" y="4225639"/>
                  </a:lnTo>
                  <a:cubicBezTo>
                    <a:pt x="3065361" y="4225639"/>
                    <a:pt x="3144328" y="4192437"/>
                    <a:pt x="3202656" y="4138596"/>
                  </a:cubicBezTo>
                  <a:cubicBezTo>
                    <a:pt x="3245729" y="4098215"/>
                    <a:pt x="3277136" y="4046168"/>
                    <a:pt x="3289699" y="3988738"/>
                  </a:cubicBezTo>
                  <a:cubicBezTo>
                    <a:pt x="3294186" y="3969893"/>
                    <a:pt x="3321107" y="3817343"/>
                    <a:pt x="3355206" y="3665691"/>
                  </a:cubicBezTo>
                  <a:cubicBezTo>
                    <a:pt x="3432378" y="3323799"/>
                    <a:pt x="3558008" y="2807820"/>
                    <a:pt x="3558008" y="2807820"/>
                  </a:cubicBezTo>
                  <a:cubicBezTo>
                    <a:pt x="3558008" y="2807820"/>
                    <a:pt x="3621720" y="2556561"/>
                    <a:pt x="3769783" y="2556561"/>
                  </a:cubicBezTo>
                  <a:cubicBezTo>
                    <a:pt x="3917847" y="2556561"/>
                    <a:pt x="3955535" y="2555664"/>
                    <a:pt x="4086549" y="2556561"/>
                  </a:cubicBezTo>
                  <a:cubicBezTo>
                    <a:pt x="4216666" y="2557458"/>
                    <a:pt x="4266917" y="2758466"/>
                    <a:pt x="4266917" y="2758466"/>
                  </a:cubicBezTo>
                  <a:cubicBezTo>
                    <a:pt x="4266917" y="2758466"/>
                    <a:pt x="4540610" y="3938486"/>
                    <a:pt x="4543302" y="3954638"/>
                  </a:cubicBezTo>
                  <a:lnTo>
                    <a:pt x="4543302" y="3955536"/>
                  </a:lnTo>
                  <a:cubicBezTo>
                    <a:pt x="4558557" y="4106291"/>
                    <a:pt x="4694955" y="4224742"/>
                    <a:pt x="4861863" y="4224742"/>
                  </a:cubicBezTo>
                  <a:lnTo>
                    <a:pt x="4997364" y="4224742"/>
                  </a:lnTo>
                  <a:cubicBezTo>
                    <a:pt x="5086201" y="4224742"/>
                    <a:pt x="5165168" y="4191540"/>
                    <a:pt x="5223496" y="4137699"/>
                  </a:cubicBezTo>
                  <a:cubicBezTo>
                    <a:pt x="5280927" y="4083857"/>
                    <a:pt x="5316821" y="4010274"/>
                    <a:pt x="5316821" y="3928615"/>
                  </a:cubicBezTo>
                  <a:cubicBezTo>
                    <a:pt x="5320411" y="3911565"/>
                    <a:pt x="5319513" y="3897208"/>
                    <a:pt x="5316821" y="3882850"/>
                  </a:cubicBezTo>
                </a:path>
              </a:pathLst>
            </a:custGeom>
            <a:grpFill/>
            <a:ln w="8965" cap="flat">
              <a:noFill/>
              <a:prstDash val="solid"/>
              <a:miter/>
            </a:ln>
          </p:spPr>
          <p:txBody>
            <a:bodyPr rtlCol="0" anchor="ctr"/>
            <a:lstStyle/>
            <a:p>
              <a:endParaRPr lang="nb-NO"/>
            </a:p>
          </p:txBody>
        </p:sp>
      </p:grpSp>
      <p:sp>
        <p:nvSpPr>
          <p:cNvPr id="3" name="Content Placeholder 2"/>
          <p:cNvSpPr>
            <a:spLocks noGrp="1"/>
          </p:cNvSpPr>
          <p:nvPr>
            <p:ph idx="1"/>
          </p:nvPr>
        </p:nvSpPr>
        <p:spPr>
          <a:xfrm>
            <a:off x="1111469" y="2543502"/>
            <a:ext cx="10242331" cy="329149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Rektangel 10">
            <a:extLst>
              <a:ext uri="{FF2B5EF4-FFF2-40B4-BE49-F238E27FC236}">
                <a16:creationId xmlns:a16="http://schemas.microsoft.com/office/drawing/2014/main" id="{3D1592E6-FC71-72C9-71AF-6E37DEA032CB}"/>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itle 1">
            <a:extLst>
              <a:ext uri="{FF2B5EF4-FFF2-40B4-BE49-F238E27FC236}">
                <a16:creationId xmlns:a16="http://schemas.microsoft.com/office/drawing/2014/main" id="{936D5E4D-E970-0A99-5CAE-D20A06B44133}"/>
              </a:ext>
            </a:extLst>
          </p:cNvPr>
          <p:cNvSpPr>
            <a:spLocks noGrp="1"/>
          </p:cNvSpPr>
          <p:nvPr>
            <p:ph type="title"/>
          </p:nvPr>
        </p:nvSpPr>
        <p:spPr>
          <a:xfrm>
            <a:off x="1111469" y="1023005"/>
            <a:ext cx="10515600" cy="1325563"/>
          </a:xfrm>
        </p:spPr>
        <p:txBody>
          <a:bodyPr/>
          <a:lstStyle>
            <a:lvl1pPr>
              <a:defRPr>
                <a:solidFill>
                  <a:schemeClr val="accent1"/>
                </a:solidFill>
              </a:defRPr>
            </a:lvl1pPr>
          </a:lstStyle>
          <a:p>
            <a:r>
              <a:rPr lang="nb-NO" dirty="0"/>
              <a:t>Klikk for å redigere tittelstil</a:t>
            </a:r>
            <a:endParaRPr lang="en-US" dirty="0"/>
          </a:p>
        </p:txBody>
      </p:sp>
      <p:sp>
        <p:nvSpPr>
          <p:cNvPr id="2" name="Rektangel 1">
            <a:extLst>
              <a:ext uri="{FF2B5EF4-FFF2-40B4-BE49-F238E27FC236}">
                <a16:creationId xmlns:a16="http://schemas.microsoft.com/office/drawing/2014/main" id="{F9C94846-3760-D5BF-D287-8B1C3151E96B}"/>
              </a:ext>
            </a:extLst>
          </p:cNvPr>
          <p:cNvSpPr/>
          <p:nvPr userDrawn="1"/>
        </p:nvSpPr>
        <p:spPr>
          <a:xfrm>
            <a:off x="12210854" y="9427"/>
            <a:ext cx="152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D80EC1D4-07C4-B270-B9CE-15179473541B}"/>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5" name="Footer Placeholder 4">
            <a:extLst>
              <a:ext uri="{FF2B5EF4-FFF2-40B4-BE49-F238E27FC236}">
                <a16:creationId xmlns:a16="http://schemas.microsoft.com/office/drawing/2014/main" id="{78DACF83-E465-7551-B8CC-3759FF4564BA}"/>
              </a:ext>
            </a:extLst>
          </p:cNvPr>
          <p:cNvSpPr txBox="1">
            <a:spLocks/>
          </p:cNvSpPr>
          <p:nvPr userDrawn="1"/>
        </p:nvSpPr>
        <p:spPr>
          <a:xfrm>
            <a:off x="1111469" y="6126255"/>
            <a:ext cx="4114800" cy="365125"/>
          </a:xfrm>
          <a:prstGeom prst="rect">
            <a:avLst/>
          </a:prstGeom>
        </p:spPr>
        <p:txBody>
          <a:bodyPr vert="horz" lIns="91440" tIns="45720" rIns="91440" bIns="45720" rtlCol="0" anchor="ctr"/>
          <a:lstStyle>
            <a:defPPr>
              <a:defRPr lang="nb-NO"/>
            </a:defPPr>
            <a:lvl1pPr marL="0" algn="r"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b="1"/>
              <a:t>IA-BRANSJEPROGRAMMET</a:t>
            </a:r>
            <a:r>
              <a:rPr lang="nb-NO"/>
              <a:t> FOR NÆRINGSMIDDELINDUSTRIEN</a:t>
            </a:r>
          </a:p>
        </p:txBody>
      </p:sp>
    </p:spTree>
    <p:extLst>
      <p:ext uri="{BB962C8B-B14F-4D97-AF65-F5344CB8AC3E}">
        <p14:creationId xmlns:p14="http://schemas.microsoft.com/office/powerpoint/2010/main" val="3506715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2" name="Plassholder for bilde 5">
            <a:extLst>
              <a:ext uri="{FF2B5EF4-FFF2-40B4-BE49-F238E27FC236}">
                <a16:creationId xmlns:a16="http://schemas.microsoft.com/office/drawing/2014/main" id="{B9705704-88AE-C39C-F407-E5C5C7841EE8}"/>
              </a:ext>
            </a:extLst>
          </p:cNvPr>
          <p:cNvSpPr>
            <a:spLocks noGrp="1" noChangeAspect="1"/>
          </p:cNvSpPr>
          <p:nvPr>
            <p:ph type="pic" sz="quarter" idx="13"/>
          </p:nvPr>
        </p:nvSpPr>
        <p:spPr>
          <a:xfrm>
            <a:off x="6717324" y="1726893"/>
            <a:ext cx="4130982" cy="4130982"/>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3" name="Plassholder for innhold 2">
            <a:extLst>
              <a:ext uri="{FF2B5EF4-FFF2-40B4-BE49-F238E27FC236}">
                <a16:creationId xmlns:a16="http://schemas.microsoft.com/office/drawing/2014/main" id="{278EB12A-7B9E-0606-AED9-FE831F33C071}"/>
              </a:ext>
            </a:extLst>
          </p:cNvPr>
          <p:cNvSpPr>
            <a:spLocks noGrp="1"/>
          </p:cNvSpPr>
          <p:nvPr>
            <p:ph idx="1" hasCustomPrompt="1"/>
          </p:nvPr>
        </p:nvSpPr>
        <p:spPr>
          <a:xfrm>
            <a:off x="1111468" y="1969477"/>
            <a:ext cx="4984531" cy="388839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Tittel 1">
            <a:extLst>
              <a:ext uri="{FF2B5EF4-FFF2-40B4-BE49-F238E27FC236}">
                <a16:creationId xmlns:a16="http://schemas.microsoft.com/office/drawing/2014/main" id="{F3677632-51B5-B012-8A3D-732BD0FEA682}"/>
              </a:ext>
            </a:extLst>
          </p:cNvPr>
          <p:cNvSpPr>
            <a:spLocks noGrp="1"/>
          </p:cNvSpPr>
          <p:nvPr>
            <p:ph type="title" hasCustomPrompt="1"/>
          </p:nvPr>
        </p:nvSpPr>
        <p:spPr>
          <a:xfrm>
            <a:off x="1111469" y="654813"/>
            <a:ext cx="10107516" cy="1072080"/>
          </a:xfrm>
        </p:spPr>
        <p:txBody>
          <a:bodyPr/>
          <a:lstStyle/>
          <a:p>
            <a:r>
              <a:rPr lang="nb-NO"/>
              <a:t>Klikk for å redigere tittelen</a:t>
            </a:r>
          </a:p>
        </p:txBody>
      </p:sp>
      <p:sp>
        <p:nvSpPr>
          <p:cNvPr id="9" name="TekstSylinder 8">
            <a:extLst>
              <a:ext uri="{FF2B5EF4-FFF2-40B4-BE49-F238E27FC236}">
                <a16:creationId xmlns:a16="http://schemas.microsoft.com/office/drawing/2014/main" id="{81E46806-3644-B93E-1E5E-0CF9F83C0031}"/>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12" name="Rektangel 11">
            <a:extLst>
              <a:ext uri="{FF2B5EF4-FFF2-40B4-BE49-F238E27FC236}">
                <a16:creationId xmlns:a16="http://schemas.microsoft.com/office/drawing/2014/main" id="{5AAD56CE-8F06-D495-1FDB-165FDEFDEA57}"/>
              </a:ext>
            </a:extLst>
          </p:cNvPr>
          <p:cNvSpPr/>
          <p:nvPr userDrawn="1"/>
        </p:nvSpPr>
        <p:spPr>
          <a:xfrm>
            <a:off x="1111468" y="1760533"/>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09114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3" name="Plassholder for bilde 5">
            <a:extLst>
              <a:ext uri="{FF2B5EF4-FFF2-40B4-BE49-F238E27FC236}">
                <a16:creationId xmlns:a16="http://schemas.microsoft.com/office/drawing/2014/main" id="{028BD425-0E75-F6A2-3723-0BF21D136001}"/>
              </a:ext>
            </a:extLst>
          </p:cNvPr>
          <p:cNvSpPr>
            <a:spLocks noGrp="1" noChangeAspect="1"/>
          </p:cNvSpPr>
          <p:nvPr>
            <p:ph type="pic" sz="quarter" idx="13"/>
          </p:nvPr>
        </p:nvSpPr>
        <p:spPr>
          <a:xfrm>
            <a:off x="1111468" y="2032618"/>
            <a:ext cx="2852986" cy="2852986"/>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4" name="Plassholder for bilde 5">
            <a:extLst>
              <a:ext uri="{FF2B5EF4-FFF2-40B4-BE49-F238E27FC236}">
                <a16:creationId xmlns:a16="http://schemas.microsoft.com/office/drawing/2014/main" id="{2423AB6F-CB3B-9549-5008-5DB59918477D}"/>
              </a:ext>
            </a:extLst>
          </p:cNvPr>
          <p:cNvSpPr>
            <a:spLocks noGrp="1" noChangeAspect="1"/>
          </p:cNvSpPr>
          <p:nvPr>
            <p:ph type="pic" sz="quarter" idx="27"/>
          </p:nvPr>
        </p:nvSpPr>
        <p:spPr>
          <a:xfrm>
            <a:off x="4738733" y="2032618"/>
            <a:ext cx="2852986" cy="2852986"/>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5" name="Plassholder for bilde 5">
            <a:extLst>
              <a:ext uri="{FF2B5EF4-FFF2-40B4-BE49-F238E27FC236}">
                <a16:creationId xmlns:a16="http://schemas.microsoft.com/office/drawing/2014/main" id="{5D20D6B9-7C59-E5B7-F4FD-B0F0B091A49C}"/>
              </a:ext>
            </a:extLst>
          </p:cNvPr>
          <p:cNvSpPr>
            <a:spLocks noGrp="1" noChangeAspect="1"/>
          </p:cNvSpPr>
          <p:nvPr>
            <p:ph type="pic" sz="quarter" idx="28"/>
          </p:nvPr>
        </p:nvSpPr>
        <p:spPr>
          <a:xfrm>
            <a:off x="8381165" y="2032618"/>
            <a:ext cx="2852986" cy="2852986"/>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13" name="Plassholder for tekst 2">
            <a:extLst>
              <a:ext uri="{FF2B5EF4-FFF2-40B4-BE49-F238E27FC236}">
                <a16:creationId xmlns:a16="http://schemas.microsoft.com/office/drawing/2014/main" id="{C9C774BE-54E7-5E54-3332-44A15B11AA05}"/>
              </a:ext>
            </a:extLst>
          </p:cNvPr>
          <p:cNvSpPr>
            <a:spLocks noGrp="1"/>
          </p:cNvSpPr>
          <p:nvPr>
            <p:ph type="body" sz="quarter" idx="35"/>
          </p:nvPr>
        </p:nvSpPr>
        <p:spPr>
          <a:xfrm>
            <a:off x="1111468" y="5006414"/>
            <a:ext cx="2852986" cy="963602"/>
          </a:xfrm>
        </p:spPr>
        <p:txBody>
          <a:bodyPr lIns="0" tIns="0" rIns="0" bIns="0" anchor="ctr">
            <a:noAutofit/>
          </a:bodyPr>
          <a:lstStyle>
            <a:lvl1pPr marL="36000" indent="0" algn="ctr">
              <a:spcBef>
                <a:spcPts val="600"/>
              </a:spcBef>
              <a:buSzPct val="100000"/>
              <a:buFont typeface="Arial" panose="020B0604020202020204" pitchFamily="34" charset="0"/>
              <a:buNone/>
              <a:defRPr sz="2000"/>
            </a:lvl1pPr>
          </a:lstStyle>
          <a:p>
            <a:pPr lvl="0"/>
            <a:r>
              <a:rPr lang="nb-NO"/>
              <a:t>Klikk for å redigere tekststiler i malen</a:t>
            </a:r>
          </a:p>
        </p:txBody>
      </p:sp>
      <p:sp>
        <p:nvSpPr>
          <p:cNvPr id="14" name="TekstSylinder 13">
            <a:extLst>
              <a:ext uri="{FF2B5EF4-FFF2-40B4-BE49-F238E27FC236}">
                <a16:creationId xmlns:a16="http://schemas.microsoft.com/office/drawing/2014/main" id="{F72A9C1F-163B-0CE6-2BF1-027B0497C925}"/>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16" name="Tittel 1">
            <a:extLst>
              <a:ext uri="{FF2B5EF4-FFF2-40B4-BE49-F238E27FC236}">
                <a16:creationId xmlns:a16="http://schemas.microsoft.com/office/drawing/2014/main" id="{08F46E94-6AA8-C542-7F4B-AA6FB6160A92}"/>
              </a:ext>
            </a:extLst>
          </p:cNvPr>
          <p:cNvSpPr>
            <a:spLocks noGrp="1"/>
          </p:cNvSpPr>
          <p:nvPr>
            <p:ph type="title" hasCustomPrompt="1"/>
          </p:nvPr>
        </p:nvSpPr>
        <p:spPr>
          <a:xfrm>
            <a:off x="1111469" y="654813"/>
            <a:ext cx="10107516" cy="1072080"/>
          </a:xfrm>
        </p:spPr>
        <p:txBody>
          <a:bodyPr/>
          <a:lstStyle/>
          <a:p>
            <a:r>
              <a:rPr lang="nb-NO"/>
              <a:t>Klikk for å redigere tittelen</a:t>
            </a:r>
          </a:p>
        </p:txBody>
      </p:sp>
      <p:sp>
        <p:nvSpPr>
          <p:cNvPr id="17" name="Rektangel 16">
            <a:extLst>
              <a:ext uri="{FF2B5EF4-FFF2-40B4-BE49-F238E27FC236}">
                <a16:creationId xmlns:a16="http://schemas.microsoft.com/office/drawing/2014/main" id="{59F7C7A5-1EE1-524D-AB5C-2B7D3132CA64}"/>
              </a:ext>
            </a:extLst>
          </p:cNvPr>
          <p:cNvSpPr/>
          <p:nvPr userDrawn="1"/>
        </p:nvSpPr>
        <p:spPr>
          <a:xfrm>
            <a:off x="1111468" y="1760533"/>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Plassholder for tekst 2">
            <a:extLst>
              <a:ext uri="{FF2B5EF4-FFF2-40B4-BE49-F238E27FC236}">
                <a16:creationId xmlns:a16="http://schemas.microsoft.com/office/drawing/2014/main" id="{C8A139B0-3FB7-39EF-76F8-A846B45D9B0B}"/>
              </a:ext>
            </a:extLst>
          </p:cNvPr>
          <p:cNvSpPr>
            <a:spLocks noGrp="1"/>
          </p:cNvSpPr>
          <p:nvPr>
            <p:ph type="body" sz="quarter" idx="36"/>
          </p:nvPr>
        </p:nvSpPr>
        <p:spPr>
          <a:xfrm>
            <a:off x="4738733" y="5024128"/>
            <a:ext cx="2852986" cy="963602"/>
          </a:xfrm>
        </p:spPr>
        <p:txBody>
          <a:bodyPr lIns="0" tIns="0" rIns="0" bIns="0" anchor="ctr">
            <a:noAutofit/>
          </a:bodyPr>
          <a:lstStyle>
            <a:lvl1pPr marL="36000" indent="0" algn="ctr">
              <a:spcBef>
                <a:spcPts val="600"/>
              </a:spcBef>
              <a:buSzPct val="100000"/>
              <a:buFont typeface="Arial" panose="020B0604020202020204" pitchFamily="34" charset="0"/>
              <a:buNone/>
              <a:defRPr sz="2000"/>
            </a:lvl1pPr>
          </a:lstStyle>
          <a:p>
            <a:pPr lvl="0"/>
            <a:r>
              <a:rPr lang="nb-NO"/>
              <a:t>Klikk for å redigere tekststiler i malen</a:t>
            </a:r>
          </a:p>
        </p:txBody>
      </p:sp>
      <p:sp>
        <p:nvSpPr>
          <p:cNvPr id="20" name="Plassholder for tekst 2">
            <a:extLst>
              <a:ext uri="{FF2B5EF4-FFF2-40B4-BE49-F238E27FC236}">
                <a16:creationId xmlns:a16="http://schemas.microsoft.com/office/drawing/2014/main" id="{1A9E2E7B-2AC8-4D7A-319B-27816D6CC712}"/>
              </a:ext>
            </a:extLst>
          </p:cNvPr>
          <p:cNvSpPr>
            <a:spLocks noGrp="1"/>
          </p:cNvSpPr>
          <p:nvPr>
            <p:ph type="body" sz="quarter" idx="37"/>
          </p:nvPr>
        </p:nvSpPr>
        <p:spPr>
          <a:xfrm>
            <a:off x="8381165" y="5024128"/>
            <a:ext cx="2852986" cy="963602"/>
          </a:xfrm>
        </p:spPr>
        <p:txBody>
          <a:bodyPr lIns="0" tIns="0" rIns="0" bIns="0" anchor="ctr">
            <a:noAutofit/>
          </a:bodyPr>
          <a:lstStyle>
            <a:lvl1pPr marL="36000" indent="0" algn="ctr">
              <a:spcBef>
                <a:spcPts val="600"/>
              </a:spcBef>
              <a:buSzPct val="100000"/>
              <a:buFont typeface="Arial" panose="020B0604020202020204" pitchFamily="34" charset="0"/>
              <a:buNone/>
              <a:defRPr sz="2000"/>
            </a:lvl1pPr>
          </a:lstStyle>
          <a:p>
            <a:pPr lvl="0"/>
            <a:r>
              <a:rPr lang="nb-NO"/>
              <a:t>Klikk for å redigere tekststiler i malen</a:t>
            </a:r>
          </a:p>
        </p:txBody>
      </p:sp>
    </p:spTree>
    <p:extLst>
      <p:ext uri="{BB962C8B-B14F-4D97-AF65-F5344CB8AC3E}">
        <p14:creationId xmlns:p14="http://schemas.microsoft.com/office/powerpoint/2010/main" val="972616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4" name="TekstSylinder 13">
            <a:extLst>
              <a:ext uri="{FF2B5EF4-FFF2-40B4-BE49-F238E27FC236}">
                <a16:creationId xmlns:a16="http://schemas.microsoft.com/office/drawing/2014/main" id="{F72A9C1F-163B-0CE6-2BF1-027B0497C925}"/>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16" name="Tittel 1">
            <a:extLst>
              <a:ext uri="{FF2B5EF4-FFF2-40B4-BE49-F238E27FC236}">
                <a16:creationId xmlns:a16="http://schemas.microsoft.com/office/drawing/2014/main" id="{08F46E94-6AA8-C542-7F4B-AA6FB6160A92}"/>
              </a:ext>
            </a:extLst>
          </p:cNvPr>
          <p:cNvSpPr>
            <a:spLocks noGrp="1"/>
          </p:cNvSpPr>
          <p:nvPr>
            <p:ph type="title" hasCustomPrompt="1"/>
          </p:nvPr>
        </p:nvSpPr>
        <p:spPr>
          <a:xfrm>
            <a:off x="1111469" y="654813"/>
            <a:ext cx="10107516" cy="1072080"/>
          </a:xfrm>
        </p:spPr>
        <p:txBody>
          <a:bodyPr/>
          <a:lstStyle/>
          <a:p>
            <a:r>
              <a:rPr lang="nb-NO"/>
              <a:t>Klikk for å redigere tittelen</a:t>
            </a:r>
          </a:p>
        </p:txBody>
      </p:sp>
      <p:sp>
        <p:nvSpPr>
          <p:cNvPr id="2" name="Content Placeholder 2">
            <a:extLst>
              <a:ext uri="{FF2B5EF4-FFF2-40B4-BE49-F238E27FC236}">
                <a16:creationId xmlns:a16="http://schemas.microsoft.com/office/drawing/2014/main" id="{3D4AC152-F8B9-3D03-30FE-C9AD67BD7E96}"/>
              </a:ext>
            </a:extLst>
          </p:cNvPr>
          <p:cNvSpPr>
            <a:spLocks noGrp="1"/>
          </p:cNvSpPr>
          <p:nvPr>
            <p:ph sz="half" idx="1"/>
          </p:nvPr>
        </p:nvSpPr>
        <p:spPr>
          <a:xfrm>
            <a:off x="1111469" y="1979398"/>
            <a:ext cx="3104595"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sp>
        <p:nvSpPr>
          <p:cNvPr id="6" name="Content Placeholder 3">
            <a:extLst>
              <a:ext uri="{FF2B5EF4-FFF2-40B4-BE49-F238E27FC236}">
                <a16:creationId xmlns:a16="http://schemas.microsoft.com/office/drawing/2014/main" id="{BE4060C7-586C-ED15-9395-D8E7088020B1}"/>
              </a:ext>
            </a:extLst>
          </p:cNvPr>
          <p:cNvSpPr>
            <a:spLocks noGrp="1"/>
          </p:cNvSpPr>
          <p:nvPr>
            <p:ph sz="half" idx="2"/>
          </p:nvPr>
        </p:nvSpPr>
        <p:spPr>
          <a:xfrm>
            <a:off x="4513635" y="1979398"/>
            <a:ext cx="3445748"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sp>
        <p:nvSpPr>
          <p:cNvPr id="10" name="Content Placeholder 3">
            <a:extLst>
              <a:ext uri="{FF2B5EF4-FFF2-40B4-BE49-F238E27FC236}">
                <a16:creationId xmlns:a16="http://schemas.microsoft.com/office/drawing/2014/main" id="{6C03720F-A8F6-3AFE-CF07-1E5D6E82245F}"/>
              </a:ext>
            </a:extLst>
          </p:cNvPr>
          <p:cNvSpPr>
            <a:spLocks noGrp="1"/>
          </p:cNvSpPr>
          <p:nvPr>
            <p:ph sz="half" idx="13"/>
          </p:nvPr>
        </p:nvSpPr>
        <p:spPr>
          <a:xfrm>
            <a:off x="8256954" y="1979398"/>
            <a:ext cx="3399692"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cxnSp>
        <p:nvCxnSpPr>
          <p:cNvPr id="21" name="Rett linje 20">
            <a:extLst>
              <a:ext uri="{FF2B5EF4-FFF2-40B4-BE49-F238E27FC236}">
                <a16:creationId xmlns:a16="http://schemas.microsoft.com/office/drawing/2014/main" id="{6779714B-32C2-A984-E1B9-0CF8E2B6488B}"/>
              </a:ext>
            </a:extLst>
          </p:cNvPr>
          <p:cNvCxnSpPr/>
          <p:nvPr userDrawn="1"/>
        </p:nvCxnSpPr>
        <p:spPr>
          <a:xfrm>
            <a:off x="4347029" y="1979398"/>
            <a:ext cx="0" cy="359478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Rett linje 21">
            <a:extLst>
              <a:ext uri="{FF2B5EF4-FFF2-40B4-BE49-F238E27FC236}">
                <a16:creationId xmlns:a16="http://schemas.microsoft.com/office/drawing/2014/main" id="{E3F628BD-183D-0A53-7875-700E1136C566}"/>
              </a:ext>
            </a:extLst>
          </p:cNvPr>
          <p:cNvCxnSpPr/>
          <p:nvPr userDrawn="1"/>
        </p:nvCxnSpPr>
        <p:spPr>
          <a:xfrm>
            <a:off x="8113486" y="1979398"/>
            <a:ext cx="0" cy="3594783"/>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69920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tel og innhold to kollonner med logo i bg ">
    <p:spTree>
      <p:nvGrpSpPr>
        <p:cNvPr id="1" name=""/>
        <p:cNvGrpSpPr/>
        <p:nvPr/>
      </p:nvGrpSpPr>
      <p:grpSpPr>
        <a:xfrm>
          <a:off x="0" y="0"/>
          <a:ext cx="0" cy="0"/>
          <a:chOff x="0" y="0"/>
          <a:chExt cx="0" cy="0"/>
        </a:xfrm>
      </p:grpSpPr>
      <p:grpSp>
        <p:nvGrpSpPr>
          <p:cNvPr id="4" name="Grafikk 4">
            <a:extLst>
              <a:ext uri="{FF2B5EF4-FFF2-40B4-BE49-F238E27FC236}">
                <a16:creationId xmlns:a16="http://schemas.microsoft.com/office/drawing/2014/main" id="{FC80C53B-9901-130F-FBB5-6BE0EE541ED4}"/>
              </a:ext>
            </a:extLst>
          </p:cNvPr>
          <p:cNvGrpSpPr/>
          <p:nvPr userDrawn="1"/>
        </p:nvGrpSpPr>
        <p:grpSpPr>
          <a:xfrm>
            <a:off x="6718846" y="858776"/>
            <a:ext cx="4688331" cy="5267479"/>
            <a:chOff x="7437987" y="611300"/>
            <a:chExt cx="5319188" cy="5772684"/>
          </a:xfrm>
          <a:solidFill>
            <a:srgbClr val="FFFFFF">
              <a:alpha val="40000"/>
            </a:srgbClr>
          </a:solidFill>
        </p:grpSpPr>
        <p:sp>
          <p:nvSpPr>
            <p:cNvPr id="5" name="Frihåndsform: figur 13">
              <a:extLst>
                <a:ext uri="{FF2B5EF4-FFF2-40B4-BE49-F238E27FC236}">
                  <a16:creationId xmlns:a16="http://schemas.microsoft.com/office/drawing/2014/main" id="{1A763C6F-79BF-1E98-49EE-CA60006F80F2}"/>
                </a:ext>
              </a:extLst>
            </p:cNvPr>
            <p:cNvSpPr/>
            <p:nvPr/>
          </p:nvSpPr>
          <p:spPr>
            <a:xfrm>
              <a:off x="7894261" y="611300"/>
              <a:ext cx="4213076" cy="1326306"/>
            </a:xfrm>
            <a:custGeom>
              <a:avLst/>
              <a:gdLst>
                <a:gd name="connsiteX0" fmla="*/ 1224888 w 4213076"/>
                <a:gd name="connsiteY0" fmla="*/ 192940 h 1326306"/>
                <a:gd name="connsiteX1" fmla="*/ 716986 w 4213076"/>
                <a:gd name="connsiteY1" fmla="*/ 9 h 1326306"/>
                <a:gd name="connsiteX2" fmla="*/ 209981 w 4213076"/>
                <a:gd name="connsiteY2" fmla="*/ 194734 h 1326306"/>
                <a:gd name="connsiteX3" fmla="*/ 0 w 4213076"/>
                <a:gd name="connsiteY3" fmla="*/ 663153 h 1326306"/>
                <a:gd name="connsiteX4" fmla="*/ 211775 w 4213076"/>
                <a:gd name="connsiteY4" fmla="*/ 1133366 h 1326306"/>
                <a:gd name="connsiteX5" fmla="*/ 722370 w 4213076"/>
                <a:gd name="connsiteY5" fmla="*/ 1326298 h 1326306"/>
                <a:gd name="connsiteX6" fmla="*/ 1228477 w 4213076"/>
                <a:gd name="connsiteY6" fmla="*/ 1129777 h 1326306"/>
                <a:gd name="connsiteX7" fmla="*/ 1436664 w 4213076"/>
                <a:gd name="connsiteY7" fmla="*/ 660461 h 1326306"/>
                <a:gd name="connsiteX8" fmla="*/ 1224888 w 4213076"/>
                <a:gd name="connsiteY8" fmla="*/ 192940 h 1326306"/>
                <a:gd name="connsiteX9" fmla="*/ 4002198 w 4213076"/>
                <a:gd name="connsiteY9" fmla="*/ 195632 h 1326306"/>
                <a:gd name="connsiteX10" fmla="*/ 3495193 w 4213076"/>
                <a:gd name="connsiteY10" fmla="*/ 9 h 1326306"/>
                <a:gd name="connsiteX11" fmla="*/ 2987291 w 4213076"/>
                <a:gd name="connsiteY11" fmla="*/ 192940 h 1326306"/>
                <a:gd name="connsiteX12" fmla="*/ 2775515 w 4213076"/>
                <a:gd name="connsiteY12" fmla="*/ 660461 h 1326306"/>
                <a:gd name="connsiteX13" fmla="*/ 2983701 w 4213076"/>
                <a:gd name="connsiteY13" fmla="*/ 1129777 h 1326306"/>
                <a:gd name="connsiteX14" fmla="*/ 3490706 w 4213076"/>
                <a:gd name="connsiteY14" fmla="*/ 1326298 h 1326306"/>
                <a:gd name="connsiteX15" fmla="*/ 4001301 w 4213076"/>
                <a:gd name="connsiteY15" fmla="*/ 1133366 h 1326306"/>
                <a:gd name="connsiteX16" fmla="*/ 4213076 w 4213076"/>
                <a:gd name="connsiteY16" fmla="*/ 663153 h 1326306"/>
                <a:gd name="connsiteX17" fmla="*/ 4002198 w 4213076"/>
                <a:gd name="connsiteY17" fmla="*/ 195632 h 132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3076" h="1326306">
                  <a:moveTo>
                    <a:pt x="1224888" y="192940"/>
                  </a:moveTo>
                  <a:cubicBezTo>
                    <a:pt x="1090285" y="69105"/>
                    <a:pt x="907225" y="9"/>
                    <a:pt x="716986" y="9"/>
                  </a:cubicBezTo>
                  <a:cubicBezTo>
                    <a:pt x="526747" y="9"/>
                    <a:pt x="344584" y="70002"/>
                    <a:pt x="209981" y="194734"/>
                  </a:cubicBezTo>
                  <a:cubicBezTo>
                    <a:pt x="75378" y="319466"/>
                    <a:pt x="0" y="487272"/>
                    <a:pt x="0" y="663153"/>
                  </a:cubicBezTo>
                  <a:cubicBezTo>
                    <a:pt x="0" y="839932"/>
                    <a:pt x="76275" y="1008634"/>
                    <a:pt x="211775" y="1133366"/>
                  </a:cubicBezTo>
                  <a:cubicBezTo>
                    <a:pt x="347276" y="1258099"/>
                    <a:pt x="531233" y="1327195"/>
                    <a:pt x="722370" y="1326298"/>
                  </a:cubicBezTo>
                  <a:cubicBezTo>
                    <a:pt x="912609" y="1325400"/>
                    <a:pt x="1094772" y="1254509"/>
                    <a:pt x="1228477" y="1129777"/>
                  </a:cubicBezTo>
                  <a:cubicBezTo>
                    <a:pt x="1362183" y="1005045"/>
                    <a:pt x="1437561" y="836342"/>
                    <a:pt x="1436664" y="660461"/>
                  </a:cubicBezTo>
                  <a:cubicBezTo>
                    <a:pt x="1435766" y="485477"/>
                    <a:pt x="1359491" y="316774"/>
                    <a:pt x="1224888" y="192940"/>
                  </a:cubicBezTo>
                  <a:moveTo>
                    <a:pt x="4002198" y="195632"/>
                  </a:moveTo>
                  <a:cubicBezTo>
                    <a:pt x="3867595" y="70899"/>
                    <a:pt x="3685432" y="906"/>
                    <a:pt x="3495193" y="9"/>
                  </a:cubicBezTo>
                  <a:cubicBezTo>
                    <a:pt x="3304954" y="-889"/>
                    <a:pt x="3121894" y="69105"/>
                    <a:pt x="2987291" y="192940"/>
                  </a:cubicBezTo>
                  <a:cubicBezTo>
                    <a:pt x="2851790" y="316774"/>
                    <a:pt x="2775515" y="485477"/>
                    <a:pt x="2775515" y="660461"/>
                  </a:cubicBezTo>
                  <a:cubicBezTo>
                    <a:pt x="2774618" y="836342"/>
                    <a:pt x="2849098" y="1005045"/>
                    <a:pt x="2983701" y="1129777"/>
                  </a:cubicBezTo>
                  <a:cubicBezTo>
                    <a:pt x="3117407" y="1254509"/>
                    <a:pt x="3299570" y="1325400"/>
                    <a:pt x="3490706" y="1326298"/>
                  </a:cubicBezTo>
                  <a:cubicBezTo>
                    <a:pt x="3681843" y="1327195"/>
                    <a:pt x="3865800" y="1258099"/>
                    <a:pt x="4001301" y="1133366"/>
                  </a:cubicBezTo>
                  <a:cubicBezTo>
                    <a:pt x="4136801" y="1008634"/>
                    <a:pt x="4213076" y="839932"/>
                    <a:pt x="4213076" y="663153"/>
                  </a:cubicBezTo>
                  <a:cubicBezTo>
                    <a:pt x="4211281" y="488169"/>
                    <a:pt x="4135904" y="320364"/>
                    <a:pt x="4002198" y="195632"/>
                  </a:cubicBezTo>
                </a:path>
              </a:pathLst>
            </a:custGeom>
            <a:grpFill/>
            <a:ln w="8965" cap="flat">
              <a:noFill/>
              <a:prstDash val="solid"/>
              <a:miter/>
            </a:ln>
          </p:spPr>
          <p:txBody>
            <a:bodyPr rtlCol="0" anchor="ctr"/>
            <a:lstStyle/>
            <a:p>
              <a:endParaRPr lang="nb-NO"/>
            </a:p>
          </p:txBody>
        </p:sp>
        <p:sp>
          <p:nvSpPr>
            <p:cNvPr id="6" name="Frihåndsform: figur 14">
              <a:extLst>
                <a:ext uri="{FF2B5EF4-FFF2-40B4-BE49-F238E27FC236}">
                  <a16:creationId xmlns:a16="http://schemas.microsoft.com/office/drawing/2014/main" id="{C0F32876-8B4F-CFC7-6B95-1A82D2D1D0D4}"/>
                </a:ext>
              </a:extLst>
            </p:cNvPr>
            <p:cNvSpPr/>
            <p:nvPr/>
          </p:nvSpPr>
          <p:spPr>
            <a:xfrm>
              <a:off x="7437987" y="2158346"/>
              <a:ext cx="5319188" cy="4225638"/>
            </a:xfrm>
            <a:custGeom>
              <a:avLst/>
              <a:gdLst>
                <a:gd name="connsiteX0" fmla="*/ 4235510 w 5319188"/>
                <a:gd name="connsiteY0" fmla="*/ 1767787 h 4225638"/>
                <a:gd name="connsiteX1" fmla="*/ 4144877 w 5319188"/>
                <a:gd name="connsiteY1" fmla="*/ 1849446 h 4225638"/>
                <a:gd name="connsiteX2" fmla="*/ 3835290 w 5319188"/>
                <a:gd name="connsiteY2" fmla="*/ 1849446 h 4225638"/>
                <a:gd name="connsiteX3" fmla="*/ 3754528 w 5319188"/>
                <a:gd name="connsiteY3" fmla="*/ 1739072 h 4225638"/>
                <a:gd name="connsiteX4" fmla="*/ 3920539 w 5319188"/>
                <a:gd name="connsiteY4" fmla="*/ 837231 h 4225638"/>
                <a:gd name="connsiteX5" fmla="*/ 3934896 w 5319188"/>
                <a:gd name="connsiteY5" fmla="*/ 772622 h 4225638"/>
                <a:gd name="connsiteX6" fmla="*/ 3975277 w 5319188"/>
                <a:gd name="connsiteY6" fmla="*/ 717883 h 4225638"/>
                <a:gd name="connsiteX7" fmla="*/ 4024632 w 5319188"/>
                <a:gd name="connsiteY7" fmla="*/ 709807 h 4225638"/>
                <a:gd name="connsiteX8" fmla="*/ 4065013 w 5319188"/>
                <a:gd name="connsiteY8" fmla="*/ 733138 h 4225638"/>
                <a:gd name="connsiteX9" fmla="*/ 4090139 w 5319188"/>
                <a:gd name="connsiteY9" fmla="*/ 777108 h 4225638"/>
                <a:gd name="connsiteX10" fmla="*/ 4104496 w 5319188"/>
                <a:gd name="connsiteY10" fmla="*/ 843513 h 4225638"/>
                <a:gd name="connsiteX11" fmla="*/ 4232818 w 5319188"/>
                <a:gd name="connsiteY11" fmla="*/ 1721125 h 4225638"/>
                <a:gd name="connsiteX12" fmla="*/ 4235510 w 5319188"/>
                <a:gd name="connsiteY12" fmla="*/ 1767787 h 4225638"/>
                <a:gd name="connsiteX13" fmla="*/ 5316821 w 5319188"/>
                <a:gd name="connsiteY13" fmla="*/ 3882850 h 4225638"/>
                <a:gd name="connsiteX14" fmla="*/ 4974032 w 5319188"/>
                <a:gd name="connsiteY14" fmla="*/ 2403114 h 4225638"/>
                <a:gd name="connsiteX15" fmla="*/ 4988390 w 5319188"/>
                <a:gd name="connsiteY15" fmla="*/ 2391448 h 4225638"/>
                <a:gd name="connsiteX16" fmla="*/ 5081715 w 5319188"/>
                <a:gd name="connsiteY16" fmla="*/ 2314276 h 4225638"/>
                <a:gd name="connsiteX17" fmla="*/ 5208242 w 5319188"/>
                <a:gd name="connsiteY17" fmla="*/ 2012765 h 4225638"/>
                <a:gd name="connsiteX18" fmla="*/ 5208242 w 5319188"/>
                <a:gd name="connsiteY18" fmla="*/ 467521 h 4225638"/>
                <a:gd name="connsiteX19" fmla="*/ 5045820 w 5319188"/>
                <a:gd name="connsiteY19" fmla="*/ 131911 h 4225638"/>
                <a:gd name="connsiteX20" fmla="*/ 4747899 w 5319188"/>
                <a:gd name="connsiteY20" fmla="*/ 0 h 4225638"/>
                <a:gd name="connsiteX21" fmla="*/ 4747899 w 5319188"/>
                <a:gd name="connsiteY21" fmla="*/ 8076 h 4225638"/>
                <a:gd name="connsiteX22" fmla="*/ 4647396 w 5319188"/>
                <a:gd name="connsiteY22" fmla="*/ 0 h 4225638"/>
                <a:gd name="connsiteX23" fmla="*/ 553667 w 5319188"/>
                <a:gd name="connsiteY23" fmla="*/ 0 h 4225638"/>
                <a:gd name="connsiteX24" fmla="*/ 162421 w 5319188"/>
                <a:gd name="connsiteY24" fmla="*/ 139090 h 4225638"/>
                <a:gd name="connsiteX25" fmla="*/ 0 w 5319188"/>
                <a:gd name="connsiteY25" fmla="*/ 475598 h 4225638"/>
                <a:gd name="connsiteX26" fmla="*/ 0 w 5319188"/>
                <a:gd name="connsiteY26" fmla="*/ 1880854 h 4225638"/>
                <a:gd name="connsiteX27" fmla="*/ 126527 w 5319188"/>
                <a:gd name="connsiteY27" fmla="*/ 2183262 h 4225638"/>
                <a:gd name="connsiteX28" fmla="*/ 448677 w 5319188"/>
                <a:gd name="connsiteY28" fmla="*/ 2347478 h 4225638"/>
                <a:gd name="connsiteX29" fmla="*/ 448677 w 5319188"/>
                <a:gd name="connsiteY29" fmla="*/ 3814651 h 4225638"/>
                <a:gd name="connsiteX30" fmla="*/ 460342 w 5319188"/>
                <a:gd name="connsiteY30" fmla="*/ 3876569 h 4225638"/>
                <a:gd name="connsiteX31" fmla="*/ 472905 w 5319188"/>
                <a:gd name="connsiteY31" fmla="*/ 3916052 h 4225638"/>
                <a:gd name="connsiteX32" fmla="*/ 508800 w 5319188"/>
                <a:gd name="connsiteY32" fmla="*/ 3989635 h 4225638"/>
                <a:gd name="connsiteX33" fmla="*/ 531233 w 5319188"/>
                <a:gd name="connsiteY33" fmla="*/ 4023735 h 4225638"/>
                <a:gd name="connsiteX34" fmla="*/ 557257 w 5319188"/>
                <a:gd name="connsiteY34" fmla="*/ 4056040 h 4225638"/>
                <a:gd name="connsiteX35" fmla="*/ 585972 w 5319188"/>
                <a:gd name="connsiteY35" fmla="*/ 4085652 h 4225638"/>
                <a:gd name="connsiteX36" fmla="*/ 920685 w 5319188"/>
                <a:gd name="connsiteY36" fmla="*/ 4222947 h 4225638"/>
                <a:gd name="connsiteX37" fmla="*/ 926069 w 5319188"/>
                <a:gd name="connsiteY37" fmla="*/ 4222947 h 4225638"/>
                <a:gd name="connsiteX38" fmla="*/ 1571267 w 5319188"/>
                <a:gd name="connsiteY38" fmla="*/ 4221152 h 4225638"/>
                <a:gd name="connsiteX39" fmla="*/ 1745353 w 5319188"/>
                <a:gd name="connsiteY39" fmla="*/ 4215769 h 4225638"/>
                <a:gd name="connsiteX40" fmla="*/ 1746251 w 5319188"/>
                <a:gd name="connsiteY40" fmla="*/ 4215769 h 4225638"/>
                <a:gd name="connsiteX41" fmla="*/ 1747148 w 5319188"/>
                <a:gd name="connsiteY41" fmla="*/ 4215769 h 4225638"/>
                <a:gd name="connsiteX42" fmla="*/ 1748943 w 5319188"/>
                <a:gd name="connsiteY42" fmla="*/ 4215769 h 4225638"/>
                <a:gd name="connsiteX43" fmla="*/ 1766890 w 5319188"/>
                <a:gd name="connsiteY43" fmla="*/ 4212179 h 4225638"/>
                <a:gd name="connsiteX44" fmla="*/ 1808168 w 5319188"/>
                <a:gd name="connsiteY44" fmla="*/ 4201411 h 4225638"/>
                <a:gd name="connsiteX45" fmla="*/ 1844959 w 5319188"/>
                <a:gd name="connsiteY45" fmla="*/ 4188848 h 4225638"/>
                <a:gd name="connsiteX46" fmla="*/ 1848549 w 5319188"/>
                <a:gd name="connsiteY46" fmla="*/ 4187950 h 4225638"/>
                <a:gd name="connsiteX47" fmla="*/ 1879956 w 5319188"/>
                <a:gd name="connsiteY47" fmla="*/ 4174490 h 4225638"/>
                <a:gd name="connsiteX48" fmla="*/ 1879956 w 5319188"/>
                <a:gd name="connsiteY48" fmla="*/ 4174490 h 4225638"/>
                <a:gd name="connsiteX49" fmla="*/ 1905082 w 5319188"/>
                <a:gd name="connsiteY49" fmla="*/ 4161927 h 4225638"/>
                <a:gd name="connsiteX50" fmla="*/ 1906877 w 5319188"/>
                <a:gd name="connsiteY50" fmla="*/ 4161030 h 4225638"/>
                <a:gd name="connsiteX51" fmla="*/ 1912261 w 5319188"/>
                <a:gd name="connsiteY51" fmla="*/ 4157440 h 4225638"/>
                <a:gd name="connsiteX52" fmla="*/ 1935592 w 5319188"/>
                <a:gd name="connsiteY52" fmla="*/ 4143082 h 4225638"/>
                <a:gd name="connsiteX53" fmla="*/ 1940079 w 5319188"/>
                <a:gd name="connsiteY53" fmla="*/ 4140391 h 4225638"/>
                <a:gd name="connsiteX54" fmla="*/ 1951745 w 5319188"/>
                <a:gd name="connsiteY54" fmla="*/ 4132315 h 4225638"/>
                <a:gd name="connsiteX55" fmla="*/ 1957129 w 5319188"/>
                <a:gd name="connsiteY55" fmla="*/ 4128725 h 4225638"/>
                <a:gd name="connsiteX56" fmla="*/ 1989433 w 5319188"/>
                <a:gd name="connsiteY56" fmla="*/ 4103599 h 4225638"/>
                <a:gd name="connsiteX57" fmla="*/ 1995715 w 5319188"/>
                <a:gd name="connsiteY57" fmla="*/ 4098215 h 4225638"/>
                <a:gd name="connsiteX58" fmla="*/ 2004688 w 5319188"/>
                <a:gd name="connsiteY58" fmla="*/ 4090139 h 4225638"/>
                <a:gd name="connsiteX59" fmla="*/ 2019046 w 5319188"/>
                <a:gd name="connsiteY59" fmla="*/ 4076679 h 4225638"/>
                <a:gd name="connsiteX60" fmla="*/ 2019943 w 5319188"/>
                <a:gd name="connsiteY60" fmla="*/ 4075781 h 4225638"/>
                <a:gd name="connsiteX61" fmla="*/ 2020841 w 5319188"/>
                <a:gd name="connsiteY61" fmla="*/ 4074884 h 4225638"/>
                <a:gd name="connsiteX62" fmla="*/ 2020841 w 5319188"/>
                <a:gd name="connsiteY62" fmla="*/ 4074884 h 4225638"/>
                <a:gd name="connsiteX63" fmla="*/ 2020841 w 5319188"/>
                <a:gd name="connsiteY63" fmla="*/ 4073987 h 4225638"/>
                <a:gd name="connsiteX64" fmla="*/ 2038788 w 5319188"/>
                <a:gd name="connsiteY64" fmla="*/ 4055142 h 4225638"/>
                <a:gd name="connsiteX65" fmla="*/ 2032506 w 5319188"/>
                <a:gd name="connsiteY65" fmla="*/ 4063218 h 4225638"/>
                <a:gd name="connsiteX66" fmla="*/ 2039685 w 5319188"/>
                <a:gd name="connsiteY66" fmla="*/ 4055142 h 4225638"/>
                <a:gd name="connsiteX67" fmla="*/ 2066606 w 5319188"/>
                <a:gd name="connsiteY67" fmla="*/ 4020145 h 4225638"/>
                <a:gd name="connsiteX68" fmla="*/ 2080963 w 5319188"/>
                <a:gd name="connsiteY68" fmla="*/ 3998609 h 4225638"/>
                <a:gd name="connsiteX69" fmla="*/ 2080963 w 5319188"/>
                <a:gd name="connsiteY69" fmla="*/ 3997712 h 4225638"/>
                <a:gd name="connsiteX70" fmla="*/ 2098013 w 5319188"/>
                <a:gd name="connsiteY70" fmla="*/ 3968098 h 4225638"/>
                <a:gd name="connsiteX71" fmla="*/ 2149162 w 5319188"/>
                <a:gd name="connsiteY71" fmla="*/ 3767092 h 4225638"/>
                <a:gd name="connsiteX72" fmla="*/ 2149162 w 5319188"/>
                <a:gd name="connsiteY72" fmla="*/ 3575058 h 4225638"/>
                <a:gd name="connsiteX73" fmla="*/ 2149162 w 5319188"/>
                <a:gd name="connsiteY73" fmla="*/ 3313928 h 4225638"/>
                <a:gd name="connsiteX74" fmla="*/ 2149162 w 5319188"/>
                <a:gd name="connsiteY74" fmla="*/ 3312133 h 4225638"/>
                <a:gd name="connsiteX75" fmla="*/ 2150060 w 5319188"/>
                <a:gd name="connsiteY75" fmla="*/ 1040033 h 4225638"/>
                <a:gd name="connsiteX76" fmla="*/ 2150060 w 5319188"/>
                <a:gd name="connsiteY76" fmla="*/ 1038238 h 4225638"/>
                <a:gd name="connsiteX77" fmla="*/ 2170699 w 5319188"/>
                <a:gd name="connsiteY77" fmla="*/ 904533 h 4225638"/>
                <a:gd name="connsiteX78" fmla="*/ 2246077 w 5319188"/>
                <a:gd name="connsiteY78" fmla="*/ 796850 h 4225638"/>
                <a:gd name="connsiteX79" fmla="*/ 2480286 w 5319188"/>
                <a:gd name="connsiteY79" fmla="*/ 707115 h 4225638"/>
                <a:gd name="connsiteX80" fmla="*/ 2798847 w 5319188"/>
                <a:gd name="connsiteY80" fmla="*/ 707115 h 4225638"/>
                <a:gd name="connsiteX81" fmla="*/ 3070745 w 5319188"/>
                <a:gd name="connsiteY81" fmla="*/ 839026 h 4225638"/>
                <a:gd name="connsiteX82" fmla="*/ 3082410 w 5319188"/>
                <a:gd name="connsiteY82" fmla="*/ 855178 h 4225638"/>
                <a:gd name="connsiteX83" fmla="*/ 3091384 w 5319188"/>
                <a:gd name="connsiteY83" fmla="*/ 870433 h 4225638"/>
                <a:gd name="connsiteX84" fmla="*/ 3096768 w 5319188"/>
                <a:gd name="connsiteY84" fmla="*/ 881202 h 4225638"/>
                <a:gd name="connsiteX85" fmla="*/ 3103049 w 5319188"/>
                <a:gd name="connsiteY85" fmla="*/ 894662 h 4225638"/>
                <a:gd name="connsiteX86" fmla="*/ 3108434 w 5319188"/>
                <a:gd name="connsiteY86" fmla="*/ 908122 h 4225638"/>
                <a:gd name="connsiteX87" fmla="*/ 3130867 w 5319188"/>
                <a:gd name="connsiteY87" fmla="*/ 982602 h 4225638"/>
                <a:gd name="connsiteX88" fmla="*/ 3130867 w 5319188"/>
                <a:gd name="connsiteY88" fmla="*/ 1017599 h 4225638"/>
                <a:gd name="connsiteX89" fmla="*/ 3128175 w 5319188"/>
                <a:gd name="connsiteY89" fmla="*/ 1038238 h 4225638"/>
                <a:gd name="connsiteX90" fmla="*/ 3121894 w 5319188"/>
                <a:gd name="connsiteY90" fmla="*/ 1075927 h 4225638"/>
                <a:gd name="connsiteX91" fmla="*/ 3121894 w 5319188"/>
                <a:gd name="connsiteY91" fmla="*/ 1077722 h 4225638"/>
                <a:gd name="connsiteX92" fmla="*/ 2532333 w 5319188"/>
                <a:gd name="connsiteY92" fmla="*/ 3851442 h 4225638"/>
                <a:gd name="connsiteX93" fmla="*/ 2522462 w 5319188"/>
                <a:gd name="connsiteY93" fmla="*/ 3902592 h 4225638"/>
                <a:gd name="connsiteX94" fmla="*/ 2521564 w 5319188"/>
                <a:gd name="connsiteY94" fmla="*/ 3920539 h 4225638"/>
                <a:gd name="connsiteX95" fmla="*/ 2521564 w 5319188"/>
                <a:gd name="connsiteY95" fmla="*/ 3929512 h 4225638"/>
                <a:gd name="connsiteX96" fmla="*/ 2841022 w 5319188"/>
                <a:gd name="connsiteY96" fmla="*/ 4225639 h 4225638"/>
                <a:gd name="connsiteX97" fmla="*/ 2976523 w 5319188"/>
                <a:gd name="connsiteY97" fmla="*/ 4225639 h 4225638"/>
                <a:gd name="connsiteX98" fmla="*/ 3202656 w 5319188"/>
                <a:gd name="connsiteY98" fmla="*/ 4138596 h 4225638"/>
                <a:gd name="connsiteX99" fmla="*/ 3289699 w 5319188"/>
                <a:gd name="connsiteY99" fmla="*/ 3988738 h 4225638"/>
                <a:gd name="connsiteX100" fmla="*/ 3355206 w 5319188"/>
                <a:gd name="connsiteY100" fmla="*/ 3665691 h 4225638"/>
                <a:gd name="connsiteX101" fmla="*/ 3558008 w 5319188"/>
                <a:gd name="connsiteY101" fmla="*/ 2807820 h 4225638"/>
                <a:gd name="connsiteX102" fmla="*/ 3769783 w 5319188"/>
                <a:gd name="connsiteY102" fmla="*/ 2556561 h 4225638"/>
                <a:gd name="connsiteX103" fmla="*/ 4086549 w 5319188"/>
                <a:gd name="connsiteY103" fmla="*/ 2556561 h 4225638"/>
                <a:gd name="connsiteX104" fmla="*/ 4266917 w 5319188"/>
                <a:gd name="connsiteY104" fmla="*/ 2758466 h 4225638"/>
                <a:gd name="connsiteX105" fmla="*/ 4543302 w 5319188"/>
                <a:gd name="connsiteY105" fmla="*/ 3954638 h 4225638"/>
                <a:gd name="connsiteX106" fmla="*/ 4543302 w 5319188"/>
                <a:gd name="connsiteY106" fmla="*/ 3955536 h 4225638"/>
                <a:gd name="connsiteX107" fmla="*/ 4861863 w 5319188"/>
                <a:gd name="connsiteY107" fmla="*/ 4224742 h 4225638"/>
                <a:gd name="connsiteX108" fmla="*/ 4997364 w 5319188"/>
                <a:gd name="connsiteY108" fmla="*/ 4224742 h 4225638"/>
                <a:gd name="connsiteX109" fmla="*/ 5223496 w 5319188"/>
                <a:gd name="connsiteY109" fmla="*/ 4137699 h 4225638"/>
                <a:gd name="connsiteX110" fmla="*/ 5316821 w 5319188"/>
                <a:gd name="connsiteY110" fmla="*/ 3928615 h 4225638"/>
                <a:gd name="connsiteX111" fmla="*/ 5316821 w 5319188"/>
                <a:gd name="connsiteY111" fmla="*/ 3882850 h 4225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5319188" h="4225638">
                  <a:moveTo>
                    <a:pt x="4235510" y="1767787"/>
                  </a:moveTo>
                  <a:cubicBezTo>
                    <a:pt x="4230126" y="1800092"/>
                    <a:pt x="4211281" y="1849446"/>
                    <a:pt x="4144877" y="1849446"/>
                  </a:cubicBezTo>
                  <a:lnTo>
                    <a:pt x="3835290" y="1849446"/>
                  </a:lnTo>
                  <a:cubicBezTo>
                    <a:pt x="3731197" y="1849446"/>
                    <a:pt x="3754528" y="1739072"/>
                    <a:pt x="3754528" y="1739072"/>
                  </a:cubicBezTo>
                  <a:lnTo>
                    <a:pt x="3920539" y="837231"/>
                  </a:lnTo>
                  <a:lnTo>
                    <a:pt x="3934896" y="772622"/>
                  </a:lnTo>
                  <a:cubicBezTo>
                    <a:pt x="3941178" y="751085"/>
                    <a:pt x="3954638" y="732241"/>
                    <a:pt x="3975277" y="717883"/>
                  </a:cubicBezTo>
                  <a:cubicBezTo>
                    <a:pt x="4003095" y="699039"/>
                    <a:pt x="4018350" y="708012"/>
                    <a:pt x="4024632" y="709807"/>
                  </a:cubicBezTo>
                  <a:cubicBezTo>
                    <a:pt x="4024632" y="709807"/>
                    <a:pt x="4046168" y="715191"/>
                    <a:pt x="4065013" y="733138"/>
                  </a:cubicBezTo>
                  <a:cubicBezTo>
                    <a:pt x="4077576" y="746599"/>
                    <a:pt x="4086549" y="761853"/>
                    <a:pt x="4090139" y="777108"/>
                  </a:cubicBezTo>
                  <a:lnTo>
                    <a:pt x="4104496" y="843513"/>
                  </a:lnTo>
                  <a:lnTo>
                    <a:pt x="4232818" y="1721125"/>
                  </a:lnTo>
                  <a:cubicBezTo>
                    <a:pt x="4236408" y="1737277"/>
                    <a:pt x="4237305" y="1752532"/>
                    <a:pt x="4235510" y="1767787"/>
                  </a:cubicBezTo>
                  <a:moveTo>
                    <a:pt x="5316821" y="3882850"/>
                  </a:moveTo>
                  <a:cubicBezTo>
                    <a:pt x="5318616" y="3860416"/>
                    <a:pt x="4974032" y="2403114"/>
                    <a:pt x="4974032" y="2403114"/>
                  </a:cubicBezTo>
                  <a:cubicBezTo>
                    <a:pt x="4981211" y="2402216"/>
                    <a:pt x="4985698" y="2397730"/>
                    <a:pt x="4988390" y="2391448"/>
                  </a:cubicBezTo>
                  <a:cubicBezTo>
                    <a:pt x="5022489" y="2369014"/>
                    <a:pt x="5053897" y="2342991"/>
                    <a:pt x="5081715" y="2314276"/>
                  </a:cubicBezTo>
                  <a:cubicBezTo>
                    <a:pt x="5163374" y="2229924"/>
                    <a:pt x="5208242" y="2122242"/>
                    <a:pt x="5208242" y="2012765"/>
                  </a:cubicBezTo>
                  <a:lnTo>
                    <a:pt x="5208242" y="467521"/>
                  </a:lnTo>
                  <a:cubicBezTo>
                    <a:pt x="5208242" y="341892"/>
                    <a:pt x="5149914" y="220749"/>
                    <a:pt x="5045820" y="131911"/>
                  </a:cubicBezTo>
                  <a:cubicBezTo>
                    <a:pt x="4964161" y="61917"/>
                    <a:pt x="4860068" y="16152"/>
                    <a:pt x="4747899" y="0"/>
                  </a:cubicBezTo>
                  <a:lnTo>
                    <a:pt x="4747899" y="8076"/>
                  </a:lnTo>
                  <a:cubicBezTo>
                    <a:pt x="4714697" y="2692"/>
                    <a:pt x="4680597" y="0"/>
                    <a:pt x="4647396" y="0"/>
                  </a:cubicBezTo>
                  <a:lnTo>
                    <a:pt x="553667" y="0"/>
                  </a:lnTo>
                  <a:cubicBezTo>
                    <a:pt x="407399" y="0"/>
                    <a:pt x="266514" y="49354"/>
                    <a:pt x="162421" y="139090"/>
                  </a:cubicBezTo>
                  <a:cubicBezTo>
                    <a:pt x="58328" y="227928"/>
                    <a:pt x="0" y="349071"/>
                    <a:pt x="0" y="475598"/>
                  </a:cubicBezTo>
                  <a:lnTo>
                    <a:pt x="0" y="1880854"/>
                  </a:lnTo>
                  <a:cubicBezTo>
                    <a:pt x="0" y="1991228"/>
                    <a:pt x="44868" y="2098013"/>
                    <a:pt x="126527" y="2183262"/>
                  </a:cubicBezTo>
                  <a:cubicBezTo>
                    <a:pt x="209083" y="2268511"/>
                    <a:pt x="322150" y="2325941"/>
                    <a:pt x="448677" y="2347478"/>
                  </a:cubicBezTo>
                  <a:lnTo>
                    <a:pt x="448677" y="3814651"/>
                  </a:lnTo>
                  <a:cubicBezTo>
                    <a:pt x="451369" y="3836188"/>
                    <a:pt x="454958" y="3855929"/>
                    <a:pt x="460342" y="3876569"/>
                  </a:cubicBezTo>
                  <a:cubicBezTo>
                    <a:pt x="463932" y="3890029"/>
                    <a:pt x="468419" y="3903489"/>
                    <a:pt x="472905" y="3916052"/>
                  </a:cubicBezTo>
                  <a:cubicBezTo>
                    <a:pt x="482776" y="3941178"/>
                    <a:pt x="494442" y="3966304"/>
                    <a:pt x="508800" y="3989635"/>
                  </a:cubicBezTo>
                  <a:cubicBezTo>
                    <a:pt x="515978" y="4001301"/>
                    <a:pt x="524055" y="4012966"/>
                    <a:pt x="531233" y="4023735"/>
                  </a:cubicBezTo>
                  <a:cubicBezTo>
                    <a:pt x="539310" y="4034503"/>
                    <a:pt x="548283" y="4045271"/>
                    <a:pt x="557257" y="4056040"/>
                  </a:cubicBezTo>
                  <a:cubicBezTo>
                    <a:pt x="566230" y="4066807"/>
                    <a:pt x="576101" y="4076679"/>
                    <a:pt x="585972" y="4085652"/>
                  </a:cubicBezTo>
                  <a:cubicBezTo>
                    <a:pt x="671221" y="4166414"/>
                    <a:pt x="789671" y="4218461"/>
                    <a:pt x="920685" y="4222947"/>
                  </a:cubicBezTo>
                  <a:lnTo>
                    <a:pt x="926069" y="4222947"/>
                  </a:lnTo>
                  <a:cubicBezTo>
                    <a:pt x="1101951" y="4220255"/>
                    <a:pt x="1512041" y="4213974"/>
                    <a:pt x="1571267" y="4221152"/>
                  </a:cubicBezTo>
                  <a:cubicBezTo>
                    <a:pt x="1608058" y="4223844"/>
                    <a:pt x="1673565" y="4222050"/>
                    <a:pt x="1745353" y="4215769"/>
                  </a:cubicBezTo>
                  <a:lnTo>
                    <a:pt x="1746251" y="4215769"/>
                  </a:lnTo>
                  <a:lnTo>
                    <a:pt x="1747148" y="4215769"/>
                  </a:lnTo>
                  <a:cubicBezTo>
                    <a:pt x="1747148" y="4215769"/>
                    <a:pt x="1748045" y="4215769"/>
                    <a:pt x="1748943" y="4215769"/>
                  </a:cubicBezTo>
                  <a:cubicBezTo>
                    <a:pt x="1755224" y="4214871"/>
                    <a:pt x="1760608" y="4213077"/>
                    <a:pt x="1766890" y="4212179"/>
                  </a:cubicBezTo>
                  <a:cubicBezTo>
                    <a:pt x="1781247" y="4209487"/>
                    <a:pt x="1794708" y="4205897"/>
                    <a:pt x="1808168" y="4201411"/>
                  </a:cubicBezTo>
                  <a:cubicBezTo>
                    <a:pt x="1820731" y="4197821"/>
                    <a:pt x="1832396" y="4193335"/>
                    <a:pt x="1844959" y="4188848"/>
                  </a:cubicBezTo>
                  <a:cubicBezTo>
                    <a:pt x="1845857" y="4188848"/>
                    <a:pt x="1846754" y="4187950"/>
                    <a:pt x="1848549" y="4187950"/>
                  </a:cubicBezTo>
                  <a:cubicBezTo>
                    <a:pt x="1859317" y="4183463"/>
                    <a:pt x="1870085" y="4178977"/>
                    <a:pt x="1879956" y="4174490"/>
                  </a:cubicBezTo>
                  <a:lnTo>
                    <a:pt x="1879956" y="4174490"/>
                  </a:lnTo>
                  <a:cubicBezTo>
                    <a:pt x="1888032" y="4170901"/>
                    <a:pt x="1897006" y="4166414"/>
                    <a:pt x="1905082" y="4161927"/>
                  </a:cubicBezTo>
                  <a:cubicBezTo>
                    <a:pt x="1905979" y="4161927"/>
                    <a:pt x="1906877" y="4161030"/>
                    <a:pt x="1906877" y="4161030"/>
                  </a:cubicBezTo>
                  <a:cubicBezTo>
                    <a:pt x="1908672" y="4160132"/>
                    <a:pt x="1911364" y="4159235"/>
                    <a:pt x="1912261" y="4157440"/>
                  </a:cubicBezTo>
                  <a:cubicBezTo>
                    <a:pt x="1920337" y="4152954"/>
                    <a:pt x="1928413" y="4148467"/>
                    <a:pt x="1935592" y="4143082"/>
                  </a:cubicBezTo>
                  <a:cubicBezTo>
                    <a:pt x="1937387" y="4142185"/>
                    <a:pt x="1938284" y="4141288"/>
                    <a:pt x="1940079" y="4140391"/>
                  </a:cubicBezTo>
                  <a:cubicBezTo>
                    <a:pt x="1944566" y="4137699"/>
                    <a:pt x="1948155" y="4135007"/>
                    <a:pt x="1951745" y="4132315"/>
                  </a:cubicBezTo>
                  <a:cubicBezTo>
                    <a:pt x="1953539" y="4131417"/>
                    <a:pt x="1955334" y="4129622"/>
                    <a:pt x="1957129" y="4128725"/>
                  </a:cubicBezTo>
                  <a:cubicBezTo>
                    <a:pt x="1967897" y="4120649"/>
                    <a:pt x="1979563" y="4112573"/>
                    <a:pt x="1989433" y="4103599"/>
                  </a:cubicBezTo>
                  <a:cubicBezTo>
                    <a:pt x="1991228" y="4101804"/>
                    <a:pt x="1993920" y="4100010"/>
                    <a:pt x="1995715" y="4098215"/>
                  </a:cubicBezTo>
                  <a:cubicBezTo>
                    <a:pt x="1998407" y="4095523"/>
                    <a:pt x="2001996" y="4092831"/>
                    <a:pt x="2004688" y="4090139"/>
                  </a:cubicBezTo>
                  <a:cubicBezTo>
                    <a:pt x="2010073" y="4085652"/>
                    <a:pt x="2014559" y="4081165"/>
                    <a:pt x="2019046" y="4076679"/>
                  </a:cubicBezTo>
                  <a:cubicBezTo>
                    <a:pt x="2019046" y="4076679"/>
                    <a:pt x="2019046" y="4075781"/>
                    <a:pt x="2019943" y="4075781"/>
                  </a:cubicBezTo>
                  <a:cubicBezTo>
                    <a:pt x="2019943" y="4075781"/>
                    <a:pt x="2019943" y="4075781"/>
                    <a:pt x="2020841" y="4074884"/>
                  </a:cubicBezTo>
                  <a:lnTo>
                    <a:pt x="2020841" y="4074884"/>
                  </a:lnTo>
                  <a:cubicBezTo>
                    <a:pt x="2020841" y="4074884"/>
                    <a:pt x="2020841" y="4073987"/>
                    <a:pt x="2020841" y="4073987"/>
                  </a:cubicBezTo>
                  <a:cubicBezTo>
                    <a:pt x="2027122" y="4067705"/>
                    <a:pt x="2032506" y="4061423"/>
                    <a:pt x="2038788" y="4055142"/>
                  </a:cubicBezTo>
                  <a:cubicBezTo>
                    <a:pt x="2036993" y="4057834"/>
                    <a:pt x="2034301" y="4060526"/>
                    <a:pt x="2032506" y="4063218"/>
                  </a:cubicBezTo>
                  <a:cubicBezTo>
                    <a:pt x="2035198" y="4060526"/>
                    <a:pt x="2036993" y="4057834"/>
                    <a:pt x="2039685" y="4055142"/>
                  </a:cubicBezTo>
                  <a:cubicBezTo>
                    <a:pt x="2049556" y="4044374"/>
                    <a:pt x="2058530" y="4032708"/>
                    <a:pt x="2066606" y="4020145"/>
                  </a:cubicBezTo>
                  <a:cubicBezTo>
                    <a:pt x="2071990" y="4012966"/>
                    <a:pt x="2076477" y="4006685"/>
                    <a:pt x="2080963" y="3998609"/>
                  </a:cubicBezTo>
                  <a:cubicBezTo>
                    <a:pt x="2080963" y="3998609"/>
                    <a:pt x="2080963" y="3998609"/>
                    <a:pt x="2080963" y="3997712"/>
                  </a:cubicBezTo>
                  <a:cubicBezTo>
                    <a:pt x="2087245" y="3987840"/>
                    <a:pt x="2092629" y="3977970"/>
                    <a:pt x="2098013" y="3968098"/>
                  </a:cubicBezTo>
                  <a:cubicBezTo>
                    <a:pt x="2131215" y="3907976"/>
                    <a:pt x="2149162" y="3839777"/>
                    <a:pt x="2149162" y="3767092"/>
                  </a:cubicBezTo>
                  <a:lnTo>
                    <a:pt x="2149162" y="3575058"/>
                  </a:lnTo>
                  <a:cubicBezTo>
                    <a:pt x="2149162" y="3496091"/>
                    <a:pt x="2149162" y="3408150"/>
                    <a:pt x="2149162" y="3313928"/>
                  </a:cubicBezTo>
                  <a:lnTo>
                    <a:pt x="2149162" y="3312133"/>
                  </a:lnTo>
                  <a:cubicBezTo>
                    <a:pt x="2148265" y="2490157"/>
                    <a:pt x="2147368" y="1275140"/>
                    <a:pt x="2150060" y="1040033"/>
                  </a:cubicBezTo>
                  <a:cubicBezTo>
                    <a:pt x="2150060" y="1039136"/>
                    <a:pt x="2150060" y="1039136"/>
                    <a:pt x="2150060" y="1038238"/>
                  </a:cubicBezTo>
                  <a:cubicBezTo>
                    <a:pt x="2150957" y="985295"/>
                    <a:pt x="2158136" y="941324"/>
                    <a:pt x="2170699" y="904533"/>
                  </a:cubicBezTo>
                  <a:cubicBezTo>
                    <a:pt x="2187749" y="864152"/>
                    <a:pt x="2212875" y="827360"/>
                    <a:pt x="2246077" y="796850"/>
                  </a:cubicBezTo>
                  <a:cubicBezTo>
                    <a:pt x="2306199" y="741214"/>
                    <a:pt x="2388756" y="707115"/>
                    <a:pt x="2480286" y="707115"/>
                  </a:cubicBezTo>
                  <a:lnTo>
                    <a:pt x="2798847" y="707115"/>
                  </a:lnTo>
                  <a:cubicBezTo>
                    <a:pt x="2911016" y="707115"/>
                    <a:pt x="3011519" y="759161"/>
                    <a:pt x="3070745" y="839026"/>
                  </a:cubicBezTo>
                  <a:cubicBezTo>
                    <a:pt x="3075232" y="844410"/>
                    <a:pt x="3078821" y="849794"/>
                    <a:pt x="3082410" y="855178"/>
                  </a:cubicBezTo>
                  <a:cubicBezTo>
                    <a:pt x="3085102" y="860562"/>
                    <a:pt x="3088692" y="865049"/>
                    <a:pt x="3091384" y="870433"/>
                  </a:cubicBezTo>
                  <a:cubicBezTo>
                    <a:pt x="3093179" y="874023"/>
                    <a:pt x="3095871" y="877612"/>
                    <a:pt x="3096768" y="881202"/>
                  </a:cubicBezTo>
                  <a:cubicBezTo>
                    <a:pt x="3099460" y="885688"/>
                    <a:pt x="3101255" y="890175"/>
                    <a:pt x="3103049" y="894662"/>
                  </a:cubicBezTo>
                  <a:cubicBezTo>
                    <a:pt x="3104844" y="899149"/>
                    <a:pt x="3107536" y="903635"/>
                    <a:pt x="3108434" y="908122"/>
                  </a:cubicBezTo>
                  <a:cubicBezTo>
                    <a:pt x="3118305" y="930556"/>
                    <a:pt x="3125483" y="954784"/>
                    <a:pt x="3130867" y="982602"/>
                  </a:cubicBezTo>
                  <a:cubicBezTo>
                    <a:pt x="3131765" y="987089"/>
                    <a:pt x="3130867" y="1009523"/>
                    <a:pt x="3130867" y="1017599"/>
                  </a:cubicBezTo>
                  <a:cubicBezTo>
                    <a:pt x="3129970" y="1024778"/>
                    <a:pt x="3129073" y="1031059"/>
                    <a:pt x="3128175" y="1038238"/>
                  </a:cubicBezTo>
                  <a:cubicBezTo>
                    <a:pt x="3127278" y="1051699"/>
                    <a:pt x="3124586" y="1064262"/>
                    <a:pt x="3121894" y="1075927"/>
                  </a:cubicBezTo>
                  <a:cubicBezTo>
                    <a:pt x="3121894" y="1075927"/>
                    <a:pt x="3121894" y="1076825"/>
                    <a:pt x="3121894" y="1077722"/>
                  </a:cubicBezTo>
                  <a:cubicBezTo>
                    <a:pt x="3067155" y="1414230"/>
                    <a:pt x="2917297" y="1862907"/>
                    <a:pt x="2532333" y="3851442"/>
                  </a:cubicBezTo>
                  <a:cubicBezTo>
                    <a:pt x="2528743" y="3868492"/>
                    <a:pt x="2526051" y="3885542"/>
                    <a:pt x="2522462" y="3902592"/>
                  </a:cubicBezTo>
                  <a:cubicBezTo>
                    <a:pt x="2522462" y="3908873"/>
                    <a:pt x="2521564" y="3915155"/>
                    <a:pt x="2521564" y="3920539"/>
                  </a:cubicBezTo>
                  <a:cubicBezTo>
                    <a:pt x="2521564" y="3923231"/>
                    <a:pt x="2521564" y="3926820"/>
                    <a:pt x="2521564" y="3929512"/>
                  </a:cubicBezTo>
                  <a:cubicBezTo>
                    <a:pt x="2521564" y="4092831"/>
                    <a:pt x="2665141" y="4225639"/>
                    <a:pt x="2841022" y="4225639"/>
                  </a:cubicBezTo>
                  <a:lnTo>
                    <a:pt x="2976523" y="4225639"/>
                  </a:lnTo>
                  <a:cubicBezTo>
                    <a:pt x="3065361" y="4225639"/>
                    <a:pt x="3144328" y="4192437"/>
                    <a:pt x="3202656" y="4138596"/>
                  </a:cubicBezTo>
                  <a:cubicBezTo>
                    <a:pt x="3245729" y="4098215"/>
                    <a:pt x="3277136" y="4046168"/>
                    <a:pt x="3289699" y="3988738"/>
                  </a:cubicBezTo>
                  <a:cubicBezTo>
                    <a:pt x="3294186" y="3969893"/>
                    <a:pt x="3321107" y="3817343"/>
                    <a:pt x="3355206" y="3665691"/>
                  </a:cubicBezTo>
                  <a:cubicBezTo>
                    <a:pt x="3432378" y="3323799"/>
                    <a:pt x="3558008" y="2807820"/>
                    <a:pt x="3558008" y="2807820"/>
                  </a:cubicBezTo>
                  <a:cubicBezTo>
                    <a:pt x="3558008" y="2807820"/>
                    <a:pt x="3621720" y="2556561"/>
                    <a:pt x="3769783" y="2556561"/>
                  </a:cubicBezTo>
                  <a:cubicBezTo>
                    <a:pt x="3917847" y="2556561"/>
                    <a:pt x="3955535" y="2555664"/>
                    <a:pt x="4086549" y="2556561"/>
                  </a:cubicBezTo>
                  <a:cubicBezTo>
                    <a:pt x="4216666" y="2557458"/>
                    <a:pt x="4266917" y="2758466"/>
                    <a:pt x="4266917" y="2758466"/>
                  </a:cubicBezTo>
                  <a:cubicBezTo>
                    <a:pt x="4266917" y="2758466"/>
                    <a:pt x="4540610" y="3938486"/>
                    <a:pt x="4543302" y="3954638"/>
                  </a:cubicBezTo>
                  <a:lnTo>
                    <a:pt x="4543302" y="3955536"/>
                  </a:lnTo>
                  <a:cubicBezTo>
                    <a:pt x="4558557" y="4106291"/>
                    <a:pt x="4694955" y="4224742"/>
                    <a:pt x="4861863" y="4224742"/>
                  </a:cubicBezTo>
                  <a:lnTo>
                    <a:pt x="4997364" y="4224742"/>
                  </a:lnTo>
                  <a:cubicBezTo>
                    <a:pt x="5086201" y="4224742"/>
                    <a:pt x="5165168" y="4191540"/>
                    <a:pt x="5223496" y="4137699"/>
                  </a:cubicBezTo>
                  <a:cubicBezTo>
                    <a:pt x="5280927" y="4083857"/>
                    <a:pt x="5316821" y="4010274"/>
                    <a:pt x="5316821" y="3928615"/>
                  </a:cubicBezTo>
                  <a:cubicBezTo>
                    <a:pt x="5320411" y="3911565"/>
                    <a:pt x="5319513" y="3897208"/>
                    <a:pt x="5316821" y="3882850"/>
                  </a:cubicBezTo>
                </a:path>
              </a:pathLst>
            </a:custGeom>
            <a:grpFill/>
            <a:ln w="8965" cap="flat">
              <a:noFill/>
              <a:prstDash val="solid"/>
              <a:miter/>
            </a:ln>
          </p:spPr>
          <p:txBody>
            <a:bodyPr rtlCol="0" anchor="ctr"/>
            <a:lstStyle/>
            <a:p>
              <a:endParaRPr lang="nb-NO"/>
            </a:p>
          </p:txBody>
        </p:sp>
      </p:grpSp>
      <p:sp>
        <p:nvSpPr>
          <p:cNvPr id="20" name="Plassholder for tekst 6">
            <a:extLst>
              <a:ext uri="{FF2B5EF4-FFF2-40B4-BE49-F238E27FC236}">
                <a16:creationId xmlns:a16="http://schemas.microsoft.com/office/drawing/2014/main" id="{A4FD086A-40EE-B4DB-2BD3-9505FD60B502}"/>
              </a:ext>
            </a:extLst>
          </p:cNvPr>
          <p:cNvSpPr>
            <a:spLocks noGrp="1"/>
          </p:cNvSpPr>
          <p:nvPr>
            <p:ph type="body" sz="quarter" idx="19" hasCustomPrompt="1"/>
          </p:nvPr>
        </p:nvSpPr>
        <p:spPr>
          <a:xfrm>
            <a:off x="1201610" y="4317237"/>
            <a:ext cx="469178" cy="469224"/>
          </a:xfrm>
          <a:prstGeom prst="ellipse">
            <a:avLst/>
          </a:prstGeom>
          <a:solidFill>
            <a:schemeClr val="accent1">
              <a:lumMod val="40000"/>
              <a:lumOff val="60000"/>
            </a:schemeClr>
          </a:solidFill>
          <a:ln w="31750">
            <a:noFill/>
          </a:ln>
        </p:spPr>
        <p:txBody>
          <a:bodyPr>
            <a:noAutofit/>
          </a:bodyPr>
          <a:lstStyle>
            <a:lvl1pPr marL="0" indent="0" algn="ctr">
              <a:buNone/>
              <a:defRPr sz="2100">
                <a:solidFill>
                  <a:schemeClr val="bg2"/>
                </a:solidFill>
              </a:defRPr>
            </a:lvl1pPr>
          </a:lstStyle>
          <a:p>
            <a:pPr lvl="0"/>
            <a:r>
              <a:rPr lang="en-US"/>
              <a:t>0</a:t>
            </a:r>
            <a:endParaRPr lang="nb-NO"/>
          </a:p>
        </p:txBody>
      </p:sp>
      <p:sp>
        <p:nvSpPr>
          <p:cNvPr id="25" name="Plassholder for tekst 10">
            <a:extLst>
              <a:ext uri="{FF2B5EF4-FFF2-40B4-BE49-F238E27FC236}">
                <a16:creationId xmlns:a16="http://schemas.microsoft.com/office/drawing/2014/main" id="{AEE385A1-6AFA-3ED5-F403-E06298D7C284}"/>
              </a:ext>
            </a:extLst>
          </p:cNvPr>
          <p:cNvSpPr>
            <a:spLocks noGrp="1"/>
          </p:cNvSpPr>
          <p:nvPr>
            <p:ph type="body" sz="quarter" idx="32" hasCustomPrompt="1"/>
          </p:nvPr>
        </p:nvSpPr>
        <p:spPr>
          <a:xfrm>
            <a:off x="1971673" y="4367204"/>
            <a:ext cx="5273240" cy="406238"/>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0" b="0" i="0" u="none" cap="none">
                <a:solidFill>
                  <a:schemeClr val="tx1"/>
                </a:solidFill>
                <a:latin typeface="+mn-lt"/>
              </a:defRPr>
            </a:lvl1pPr>
          </a:lstStyle>
          <a:p>
            <a:pPr lvl="0"/>
            <a:r>
              <a:rPr lang="nb-NO"/>
              <a:t>Klikk for å skrive tekst i malen</a:t>
            </a:r>
          </a:p>
        </p:txBody>
      </p:sp>
      <p:pic>
        <p:nvPicPr>
          <p:cNvPr id="9" name="Grafikk 8">
            <a:extLst>
              <a:ext uri="{FF2B5EF4-FFF2-40B4-BE49-F238E27FC236}">
                <a16:creationId xmlns:a16="http://schemas.microsoft.com/office/drawing/2014/main" id="{56235912-3AE4-5F58-5660-0F2686CBB63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2" name="Title 1">
            <a:extLst>
              <a:ext uri="{FF2B5EF4-FFF2-40B4-BE49-F238E27FC236}">
                <a16:creationId xmlns:a16="http://schemas.microsoft.com/office/drawing/2014/main" id="{D1530FD1-4989-DDAF-EC62-9BA8EBF5CC95}"/>
              </a:ext>
            </a:extLst>
          </p:cNvPr>
          <p:cNvSpPr>
            <a:spLocks noGrp="1"/>
          </p:cNvSpPr>
          <p:nvPr>
            <p:ph type="title"/>
          </p:nvPr>
        </p:nvSpPr>
        <p:spPr>
          <a:xfrm>
            <a:off x="1193237" y="560551"/>
            <a:ext cx="10515600" cy="1325563"/>
          </a:xfrm>
        </p:spPr>
        <p:txBody>
          <a:bodyPr/>
          <a:lstStyle/>
          <a:p>
            <a:r>
              <a:rPr lang="nb-NO"/>
              <a:t>Klikk for å redigere tittelstil</a:t>
            </a:r>
            <a:endParaRPr lang="en-US"/>
          </a:p>
        </p:txBody>
      </p:sp>
      <p:sp>
        <p:nvSpPr>
          <p:cNvPr id="16" name="Rektangel 15">
            <a:extLst>
              <a:ext uri="{FF2B5EF4-FFF2-40B4-BE49-F238E27FC236}">
                <a16:creationId xmlns:a16="http://schemas.microsoft.com/office/drawing/2014/main" id="{31983352-30C9-0FB3-F0D9-1A3E0AF9E884}"/>
              </a:ext>
            </a:extLst>
          </p:cNvPr>
          <p:cNvSpPr/>
          <p:nvPr userDrawn="1"/>
        </p:nvSpPr>
        <p:spPr>
          <a:xfrm>
            <a:off x="12210854" y="9427"/>
            <a:ext cx="1524000"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6">
            <a:extLst>
              <a:ext uri="{FF2B5EF4-FFF2-40B4-BE49-F238E27FC236}">
                <a16:creationId xmlns:a16="http://schemas.microsoft.com/office/drawing/2014/main" id="{580CB5E4-8C1D-BBC7-6331-077FC4CBCF31}"/>
              </a:ext>
            </a:extLst>
          </p:cNvPr>
          <p:cNvSpPr>
            <a:spLocks noGrp="1"/>
          </p:cNvSpPr>
          <p:nvPr>
            <p:ph type="body" sz="quarter" idx="13" hasCustomPrompt="1"/>
          </p:nvPr>
        </p:nvSpPr>
        <p:spPr>
          <a:xfrm>
            <a:off x="1201610" y="2225391"/>
            <a:ext cx="469178" cy="469224"/>
          </a:xfrm>
          <a:prstGeom prst="ellipse">
            <a:avLst/>
          </a:prstGeom>
          <a:solidFill>
            <a:schemeClr val="accent1">
              <a:lumMod val="50000"/>
            </a:schemeClr>
          </a:solidFill>
          <a:ln w="31750">
            <a:noFill/>
          </a:ln>
        </p:spPr>
        <p:txBody>
          <a:bodyPr>
            <a:noAutofit/>
          </a:bodyPr>
          <a:lstStyle>
            <a:lvl1pPr marL="0" indent="0" algn="ctr">
              <a:buNone/>
              <a:defRPr sz="2100">
                <a:solidFill>
                  <a:schemeClr val="bg2"/>
                </a:solidFill>
              </a:defRPr>
            </a:lvl1pPr>
          </a:lstStyle>
          <a:p>
            <a:pPr lvl="0"/>
            <a:r>
              <a:rPr lang="nb-NO"/>
              <a:t>0</a:t>
            </a:r>
          </a:p>
        </p:txBody>
      </p:sp>
      <p:sp>
        <p:nvSpPr>
          <p:cNvPr id="18" name="Plassholder for tekst 6">
            <a:extLst>
              <a:ext uri="{FF2B5EF4-FFF2-40B4-BE49-F238E27FC236}">
                <a16:creationId xmlns:a16="http://schemas.microsoft.com/office/drawing/2014/main" id="{1280CF15-8BBE-C368-9C90-1D23AD8C7233}"/>
              </a:ext>
            </a:extLst>
          </p:cNvPr>
          <p:cNvSpPr>
            <a:spLocks noGrp="1"/>
          </p:cNvSpPr>
          <p:nvPr>
            <p:ph type="body" sz="quarter" idx="15" hasCustomPrompt="1"/>
          </p:nvPr>
        </p:nvSpPr>
        <p:spPr>
          <a:xfrm>
            <a:off x="1201610" y="2922673"/>
            <a:ext cx="469178" cy="469224"/>
          </a:xfrm>
          <a:prstGeom prst="ellipse">
            <a:avLst/>
          </a:prstGeom>
          <a:solidFill>
            <a:schemeClr val="accent1">
              <a:lumMod val="75000"/>
            </a:schemeClr>
          </a:solidFill>
          <a:ln w="31750">
            <a:noFill/>
          </a:ln>
        </p:spPr>
        <p:txBody>
          <a:bodyPr>
            <a:noAutofit/>
          </a:bodyPr>
          <a:lstStyle>
            <a:lvl1pPr marL="0" indent="0" algn="ctr">
              <a:buNone/>
              <a:defRPr sz="2100">
                <a:solidFill>
                  <a:schemeClr val="bg2"/>
                </a:solidFill>
              </a:defRPr>
            </a:lvl1pPr>
          </a:lstStyle>
          <a:p>
            <a:pPr lvl="0"/>
            <a:r>
              <a:rPr lang="en-US"/>
              <a:t>0</a:t>
            </a:r>
            <a:endParaRPr lang="nb-NO"/>
          </a:p>
        </p:txBody>
      </p:sp>
      <p:sp>
        <p:nvSpPr>
          <p:cNvPr id="19" name="Plassholder for tekst 6">
            <a:extLst>
              <a:ext uri="{FF2B5EF4-FFF2-40B4-BE49-F238E27FC236}">
                <a16:creationId xmlns:a16="http://schemas.microsoft.com/office/drawing/2014/main" id="{8D87A48B-BE9A-B393-3B34-0EAE8BBF352C}"/>
              </a:ext>
            </a:extLst>
          </p:cNvPr>
          <p:cNvSpPr>
            <a:spLocks noGrp="1"/>
          </p:cNvSpPr>
          <p:nvPr>
            <p:ph type="body" sz="quarter" idx="17" hasCustomPrompt="1"/>
          </p:nvPr>
        </p:nvSpPr>
        <p:spPr>
          <a:xfrm>
            <a:off x="1201610" y="3619955"/>
            <a:ext cx="469178" cy="469224"/>
          </a:xfrm>
          <a:prstGeom prst="ellipse">
            <a:avLst/>
          </a:prstGeom>
          <a:solidFill>
            <a:schemeClr val="accent1">
              <a:lumMod val="60000"/>
              <a:lumOff val="40000"/>
            </a:schemeClr>
          </a:solidFill>
          <a:ln w="31750">
            <a:noFill/>
          </a:ln>
        </p:spPr>
        <p:txBody>
          <a:bodyPr>
            <a:noAutofit/>
          </a:bodyPr>
          <a:lstStyle>
            <a:lvl1pPr marL="0" indent="0" algn="ctr">
              <a:buNone/>
              <a:defRPr sz="2100">
                <a:solidFill>
                  <a:schemeClr val="bg2"/>
                </a:solidFill>
              </a:defRPr>
            </a:lvl1pPr>
          </a:lstStyle>
          <a:p>
            <a:pPr lvl="0"/>
            <a:r>
              <a:rPr lang="en-US"/>
              <a:t>0</a:t>
            </a:r>
            <a:endParaRPr lang="nb-NO"/>
          </a:p>
        </p:txBody>
      </p:sp>
      <p:sp>
        <p:nvSpPr>
          <p:cNvPr id="21" name="Plassholder for tekst 6">
            <a:extLst>
              <a:ext uri="{FF2B5EF4-FFF2-40B4-BE49-F238E27FC236}">
                <a16:creationId xmlns:a16="http://schemas.microsoft.com/office/drawing/2014/main" id="{E03C8493-97C9-9F78-7059-B207880A318D}"/>
              </a:ext>
            </a:extLst>
          </p:cNvPr>
          <p:cNvSpPr>
            <a:spLocks noGrp="1"/>
          </p:cNvSpPr>
          <p:nvPr>
            <p:ph type="body" sz="quarter" idx="21" hasCustomPrompt="1"/>
          </p:nvPr>
        </p:nvSpPr>
        <p:spPr>
          <a:xfrm>
            <a:off x="1201610" y="5014519"/>
            <a:ext cx="469178" cy="469224"/>
          </a:xfrm>
          <a:prstGeom prst="ellipse">
            <a:avLst/>
          </a:prstGeom>
          <a:solidFill>
            <a:schemeClr val="accent1">
              <a:lumMod val="20000"/>
              <a:lumOff val="80000"/>
            </a:schemeClr>
          </a:solidFill>
          <a:ln w="31750">
            <a:noFill/>
          </a:ln>
        </p:spPr>
        <p:txBody>
          <a:bodyPr>
            <a:noAutofit/>
          </a:bodyPr>
          <a:lstStyle>
            <a:lvl1pPr marL="0" indent="0" algn="ctr">
              <a:buNone/>
              <a:defRPr sz="2100">
                <a:solidFill>
                  <a:schemeClr val="bg2"/>
                </a:solidFill>
              </a:defRPr>
            </a:lvl1pPr>
          </a:lstStyle>
          <a:p>
            <a:pPr lvl="0"/>
            <a:r>
              <a:rPr lang="en-US"/>
              <a:t>0</a:t>
            </a:r>
            <a:endParaRPr lang="nb-NO"/>
          </a:p>
        </p:txBody>
      </p:sp>
      <p:sp>
        <p:nvSpPr>
          <p:cNvPr id="22" name="Plassholder for tekst 4">
            <a:extLst>
              <a:ext uri="{FF2B5EF4-FFF2-40B4-BE49-F238E27FC236}">
                <a16:creationId xmlns:a16="http://schemas.microsoft.com/office/drawing/2014/main" id="{634E8E86-ED30-98EF-098D-2A6F5963B562}"/>
              </a:ext>
            </a:extLst>
          </p:cNvPr>
          <p:cNvSpPr>
            <a:spLocks noGrp="1"/>
          </p:cNvSpPr>
          <p:nvPr>
            <p:ph type="body" sz="quarter" idx="29" hasCustomPrompt="1"/>
          </p:nvPr>
        </p:nvSpPr>
        <p:spPr>
          <a:xfrm>
            <a:off x="1971673" y="2256884"/>
            <a:ext cx="5273240" cy="406238"/>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0" b="0" i="0" u="none" cap="none">
                <a:solidFill>
                  <a:schemeClr val="tx1"/>
                </a:solidFill>
                <a:latin typeface="+mn-lt"/>
              </a:defRPr>
            </a:lvl1pPr>
          </a:lstStyle>
          <a:p>
            <a:pPr lvl="0"/>
            <a:r>
              <a:rPr lang="nb-NO"/>
              <a:t>Klikk for å skrive tekst i malen</a:t>
            </a:r>
          </a:p>
        </p:txBody>
      </p:sp>
      <p:sp>
        <p:nvSpPr>
          <p:cNvPr id="23" name="Plassholder for tekst 7">
            <a:extLst>
              <a:ext uri="{FF2B5EF4-FFF2-40B4-BE49-F238E27FC236}">
                <a16:creationId xmlns:a16="http://schemas.microsoft.com/office/drawing/2014/main" id="{6C33D332-9987-FAA4-CADF-C1C4F46FFA22}"/>
              </a:ext>
            </a:extLst>
          </p:cNvPr>
          <p:cNvSpPr>
            <a:spLocks noGrp="1"/>
          </p:cNvSpPr>
          <p:nvPr>
            <p:ph type="body" sz="quarter" idx="30" hasCustomPrompt="1"/>
          </p:nvPr>
        </p:nvSpPr>
        <p:spPr>
          <a:xfrm>
            <a:off x="1971673" y="2960324"/>
            <a:ext cx="5273240" cy="406238"/>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0" b="0" i="0" u="none" cap="none">
                <a:solidFill>
                  <a:schemeClr val="tx1"/>
                </a:solidFill>
                <a:latin typeface="+mn-lt"/>
              </a:defRPr>
            </a:lvl1pPr>
          </a:lstStyle>
          <a:p>
            <a:pPr lvl="0"/>
            <a:r>
              <a:rPr lang="nb-NO"/>
              <a:t>Klikk for å skrive tekst i malen</a:t>
            </a:r>
          </a:p>
        </p:txBody>
      </p:sp>
      <p:sp>
        <p:nvSpPr>
          <p:cNvPr id="24" name="Plassholder for tekst 9">
            <a:extLst>
              <a:ext uri="{FF2B5EF4-FFF2-40B4-BE49-F238E27FC236}">
                <a16:creationId xmlns:a16="http://schemas.microsoft.com/office/drawing/2014/main" id="{A9F716DC-3598-AF0D-3010-0278D94F83F4}"/>
              </a:ext>
            </a:extLst>
          </p:cNvPr>
          <p:cNvSpPr>
            <a:spLocks noGrp="1"/>
          </p:cNvSpPr>
          <p:nvPr>
            <p:ph type="body" sz="quarter" idx="31" hasCustomPrompt="1"/>
          </p:nvPr>
        </p:nvSpPr>
        <p:spPr>
          <a:xfrm>
            <a:off x="1971673" y="3663764"/>
            <a:ext cx="5273240" cy="406238"/>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0" b="0" i="0" u="none" cap="none">
                <a:solidFill>
                  <a:schemeClr val="tx1"/>
                </a:solidFill>
                <a:latin typeface="+mn-lt"/>
              </a:defRPr>
            </a:lvl1pPr>
            <a:lvl2pPr marL="457124" indent="0">
              <a:spcBef>
                <a:spcPts val="0"/>
              </a:spcBef>
              <a:buNone/>
              <a:defRPr/>
            </a:lvl2pPr>
          </a:lstStyle>
          <a:p>
            <a:pPr lvl="0"/>
            <a:r>
              <a:rPr lang="nb-NO"/>
              <a:t>Klikk for å skrive tekst i malen</a:t>
            </a:r>
          </a:p>
        </p:txBody>
      </p:sp>
      <p:sp>
        <p:nvSpPr>
          <p:cNvPr id="26" name="Plassholder for tekst 23">
            <a:extLst>
              <a:ext uri="{FF2B5EF4-FFF2-40B4-BE49-F238E27FC236}">
                <a16:creationId xmlns:a16="http://schemas.microsoft.com/office/drawing/2014/main" id="{6FEE1FD4-6D81-C097-CC76-F093D19217B3}"/>
              </a:ext>
            </a:extLst>
          </p:cNvPr>
          <p:cNvSpPr>
            <a:spLocks noGrp="1"/>
          </p:cNvSpPr>
          <p:nvPr>
            <p:ph type="body" sz="quarter" idx="33" hasCustomPrompt="1"/>
          </p:nvPr>
        </p:nvSpPr>
        <p:spPr>
          <a:xfrm>
            <a:off x="1971673" y="5070646"/>
            <a:ext cx="5273240" cy="406238"/>
          </a:xfrm>
          <a:prstGeom prst="rect">
            <a:avLst/>
          </a:prstGeom>
        </p:spPr>
        <p:txBody>
          <a:bodyPr lIns="0" tIns="0" rIns="0" bIns="0" anchor="ctr">
            <a:noAutofit/>
          </a:bodyPr>
          <a:lstStyle>
            <a:lvl1pPr marL="0" indent="0" algn="l">
              <a:lnSpc>
                <a:spcPct val="100000"/>
              </a:lnSpc>
              <a:spcBef>
                <a:spcPts val="0"/>
              </a:spcBef>
              <a:spcAft>
                <a:spcPts val="0"/>
              </a:spcAft>
              <a:buClrTx/>
              <a:buFont typeface="Arial" panose="020B0604020202020204" pitchFamily="34" charset="0"/>
              <a:buNone/>
              <a:defRPr sz="2000" b="0" i="0" u="none" cap="none">
                <a:solidFill>
                  <a:schemeClr val="tx1"/>
                </a:solidFill>
                <a:latin typeface="+mn-lt"/>
              </a:defRPr>
            </a:lvl1pPr>
          </a:lstStyle>
          <a:p>
            <a:pPr lvl="0"/>
            <a:r>
              <a:rPr lang="nb-NO"/>
              <a:t>Klikk for å skrive tekst i malen</a:t>
            </a:r>
          </a:p>
        </p:txBody>
      </p:sp>
      <p:sp>
        <p:nvSpPr>
          <p:cNvPr id="2" name="TekstSylinder 1">
            <a:extLst>
              <a:ext uri="{FF2B5EF4-FFF2-40B4-BE49-F238E27FC236}">
                <a16:creationId xmlns:a16="http://schemas.microsoft.com/office/drawing/2014/main" id="{2A20368B-22EC-10CC-3E65-1703A58B8802}"/>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9737460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Faktaboks">
    <p:spTree>
      <p:nvGrpSpPr>
        <p:cNvPr id="1" name=""/>
        <p:cNvGrpSpPr/>
        <p:nvPr/>
      </p:nvGrpSpPr>
      <p:grpSpPr>
        <a:xfrm>
          <a:off x="0" y="0"/>
          <a:ext cx="0" cy="0"/>
          <a:chOff x="0" y="0"/>
          <a:chExt cx="0" cy="0"/>
        </a:xfrm>
      </p:grpSpPr>
      <p:grpSp>
        <p:nvGrpSpPr>
          <p:cNvPr id="13" name="Grafikk 4">
            <a:extLst>
              <a:ext uri="{FF2B5EF4-FFF2-40B4-BE49-F238E27FC236}">
                <a16:creationId xmlns:a16="http://schemas.microsoft.com/office/drawing/2014/main" id="{656D49B2-7257-7661-7FEC-AF4ACE69299F}"/>
              </a:ext>
            </a:extLst>
          </p:cNvPr>
          <p:cNvGrpSpPr/>
          <p:nvPr userDrawn="1"/>
        </p:nvGrpSpPr>
        <p:grpSpPr>
          <a:xfrm>
            <a:off x="6000756" y="423968"/>
            <a:ext cx="5425398" cy="5887035"/>
            <a:chOff x="8095587" y="611300"/>
            <a:chExt cx="5319188" cy="5771788"/>
          </a:xfrm>
          <a:solidFill>
            <a:srgbClr val="FFFFFF">
              <a:alpha val="50000"/>
            </a:srgbClr>
          </a:solidFill>
        </p:grpSpPr>
        <p:sp>
          <p:nvSpPr>
            <p:cNvPr id="14" name="Frihåndsform: figur 13">
              <a:extLst>
                <a:ext uri="{FF2B5EF4-FFF2-40B4-BE49-F238E27FC236}">
                  <a16:creationId xmlns:a16="http://schemas.microsoft.com/office/drawing/2014/main" id="{A84792D5-6515-138F-5FD3-E3DA3E165E33}"/>
                </a:ext>
              </a:extLst>
            </p:cNvPr>
            <p:cNvSpPr/>
            <p:nvPr/>
          </p:nvSpPr>
          <p:spPr>
            <a:xfrm>
              <a:off x="8669893" y="611300"/>
              <a:ext cx="4213076" cy="1326306"/>
            </a:xfrm>
            <a:custGeom>
              <a:avLst/>
              <a:gdLst>
                <a:gd name="connsiteX0" fmla="*/ 1224888 w 4213076"/>
                <a:gd name="connsiteY0" fmla="*/ 192940 h 1326306"/>
                <a:gd name="connsiteX1" fmla="*/ 716986 w 4213076"/>
                <a:gd name="connsiteY1" fmla="*/ 9 h 1326306"/>
                <a:gd name="connsiteX2" fmla="*/ 209981 w 4213076"/>
                <a:gd name="connsiteY2" fmla="*/ 194734 h 1326306"/>
                <a:gd name="connsiteX3" fmla="*/ 0 w 4213076"/>
                <a:gd name="connsiteY3" fmla="*/ 663153 h 1326306"/>
                <a:gd name="connsiteX4" fmla="*/ 211775 w 4213076"/>
                <a:gd name="connsiteY4" fmla="*/ 1133366 h 1326306"/>
                <a:gd name="connsiteX5" fmla="*/ 722370 w 4213076"/>
                <a:gd name="connsiteY5" fmla="*/ 1326298 h 1326306"/>
                <a:gd name="connsiteX6" fmla="*/ 1228477 w 4213076"/>
                <a:gd name="connsiteY6" fmla="*/ 1129777 h 1326306"/>
                <a:gd name="connsiteX7" fmla="*/ 1436664 w 4213076"/>
                <a:gd name="connsiteY7" fmla="*/ 660461 h 1326306"/>
                <a:gd name="connsiteX8" fmla="*/ 1224888 w 4213076"/>
                <a:gd name="connsiteY8" fmla="*/ 192940 h 1326306"/>
                <a:gd name="connsiteX9" fmla="*/ 4002198 w 4213076"/>
                <a:gd name="connsiteY9" fmla="*/ 195632 h 1326306"/>
                <a:gd name="connsiteX10" fmla="*/ 3495193 w 4213076"/>
                <a:gd name="connsiteY10" fmla="*/ 9 h 1326306"/>
                <a:gd name="connsiteX11" fmla="*/ 2987291 w 4213076"/>
                <a:gd name="connsiteY11" fmla="*/ 192940 h 1326306"/>
                <a:gd name="connsiteX12" fmla="*/ 2775515 w 4213076"/>
                <a:gd name="connsiteY12" fmla="*/ 660461 h 1326306"/>
                <a:gd name="connsiteX13" fmla="*/ 2983701 w 4213076"/>
                <a:gd name="connsiteY13" fmla="*/ 1129777 h 1326306"/>
                <a:gd name="connsiteX14" fmla="*/ 3490706 w 4213076"/>
                <a:gd name="connsiteY14" fmla="*/ 1326298 h 1326306"/>
                <a:gd name="connsiteX15" fmla="*/ 4001301 w 4213076"/>
                <a:gd name="connsiteY15" fmla="*/ 1133366 h 1326306"/>
                <a:gd name="connsiteX16" fmla="*/ 4213076 w 4213076"/>
                <a:gd name="connsiteY16" fmla="*/ 663153 h 1326306"/>
                <a:gd name="connsiteX17" fmla="*/ 4002198 w 4213076"/>
                <a:gd name="connsiteY17" fmla="*/ 195632 h 132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213076" h="1326306">
                  <a:moveTo>
                    <a:pt x="1224888" y="192940"/>
                  </a:moveTo>
                  <a:cubicBezTo>
                    <a:pt x="1090285" y="69105"/>
                    <a:pt x="907225" y="9"/>
                    <a:pt x="716986" y="9"/>
                  </a:cubicBezTo>
                  <a:cubicBezTo>
                    <a:pt x="526747" y="9"/>
                    <a:pt x="344584" y="70002"/>
                    <a:pt x="209981" y="194734"/>
                  </a:cubicBezTo>
                  <a:cubicBezTo>
                    <a:pt x="75378" y="319466"/>
                    <a:pt x="0" y="487272"/>
                    <a:pt x="0" y="663153"/>
                  </a:cubicBezTo>
                  <a:cubicBezTo>
                    <a:pt x="0" y="839932"/>
                    <a:pt x="76275" y="1008634"/>
                    <a:pt x="211775" y="1133366"/>
                  </a:cubicBezTo>
                  <a:cubicBezTo>
                    <a:pt x="347276" y="1258099"/>
                    <a:pt x="531233" y="1327195"/>
                    <a:pt x="722370" y="1326298"/>
                  </a:cubicBezTo>
                  <a:cubicBezTo>
                    <a:pt x="912609" y="1325400"/>
                    <a:pt x="1094772" y="1254509"/>
                    <a:pt x="1228477" y="1129777"/>
                  </a:cubicBezTo>
                  <a:cubicBezTo>
                    <a:pt x="1362183" y="1005045"/>
                    <a:pt x="1437561" y="836342"/>
                    <a:pt x="1436664" y="660461"/>
                  </a:cubicBezTo>
                  <a:cubicBezTo>
                    <a:pt x="1435766" y="485477"/>
                    <a:pt x="1359491" y="316774"/>
                    <a:pt x="1224888" y="192940"/>
                  </a:cubicBezTo>
                  <a:moveTo>
                    <a:pt x="4002198" y="195632"/>
                  </a:moveTo>
                  <a:cubicBezTo>
                    <a:pt x="3867595" y="70899"/>
                    <a:pt x="3685432" y="906"/>
                    <a:pt x="3495193" y="9"/>
                  </a:cubicBezTo>
                  <a:cubicBezTo>
                    <a:pt x="3304954" y="-889"/>
                    <a:pt x="3121894" y="69105"/>
                    <a:pt x="2987291" y="192940"/>
                  </a:cubicBezTo>
                  <a:cubicBezTo>
                    <a:pt x="2851790" y="316774"/>
                    <a:pt x="2775515" y="485477"/>
                    <a:pt x="2775515" y="660461"/>
                  </a:cubicBezTo>
                  <a:cubicBezTo>
                    <a:pt x="2774618" y="836342"/>
                    <a:pt x="2849098" y="1005045"/>
                    <a:pt x="2983701" y="1129777"/>
                  </a:cubicBezTo>
                  <a:cubicBezTo>
                    <a:pt x="3117407" y="1254509"/>
                    <a:pt x="3299570" y="1325400"/>
                    <a:pt x="3490706" y="1326298"/>
                  </a:cubicBezTo>
                  <a:cubicBezTo>
                    <a:pt x="3681843" y="1327195"/>
                    <a:pt x="3865800" y="1258099"/>
                    <a:pt x="4001301" y="1133366"/>
                  </a:cubicBezTo>
                  <a:cubicBezTo>
                    <a:pt x="4136801" y="1008634"/>
                    <a:pt x="4213076" y="839932"/>
                    <a:pt x="4213076" y="663153"/>
                  </a:cubicBezTo>
                  <a:cubicBezTo>
                    <a:pt x="4211281" y="488169"/>
                    <a:pt x="4135904" y="320364"/>
                    <a:pt x="4002198" y="195632"/>
                  </a:cubicBezTo>
                </a:path>
              </a:pathLst>
            </a:custGeom>
            <a:solidFill>
              <a:srgbClr val="FFFFFF">
                <a:alpha val="50000"/>
              </a:srgbClr>
            </a:solidFill>
            <a:ln w="8965" cap="flat">
              <a:noFill/>
              <a:prstDash val="solid"/>
              <a:miter/>
            </a:ln>
          </p:spPr>
          <p:txBody>
            <a:bodyPr rtlCol="0" anchor="ctr"/>
            <a:lstStyle/>
            <a:p>
              <a:endParaRPr lang="nb-NO"/>
            </a:p>
          </p:txBody>
        </p:sp>
        <p:sp>
          <p:nvSpPr>
            <p:cNvPr id="15" name="Frihåndsform: figur 14">
              <a:extLst>
                <a:ext uri="{FF2B5EF4-FFF2-40B4-BE49-F238E27FC236}">
                  <a16:creationId xmlns:a16="http://schemas.microsoft.com/office/drawing/2014/main" id="{2A0B6D3C-DF8B-91E7-5723-9672FDBCD310}"/>
                </a:ext>
              </a:extLst>
            </p:cNvPr>
            <p:cNvSpPr/>
            <p:nvPr/>
          </p:nvSpPr>
          <p:spPr>
            <a:xfrm>
              <a:off x="8095587" y="2158346"/>
              <a:ext cx="5319188" cy="4224742"/>
            </a:xfrm>
            <a:custGeom>
              <a:avLst/>
              <a:gdLst>
                <a:gd name="connsiteX0" fmla="*/ 4235510 w 5319188"/>
                <a:gd name="connsiteY0" fmla="*/ 1767787 h 4225638"/>
                <a:gd name="connsiteX1" fmla="*/ 4144877 w 5319188"/>
                <a:gd name="connsiteY1" fmla="*/ 1849446 h 4225638"/>
                <a:gd name="connsiteX2" fmla="*/ 3835290 w 5319188"/>
                <a:gd name="connsiteY2" fmla="*/ 1849446 h 4225638"/>
                <a:gd name="connsiteX3" fmla="*/ 3754528 w 5319188"/>
                <a:gd name="connsiteY3" fmla="*/ 1739072 h 4225638"/>
                <a:gd name="connsiteX4" fmla="*/ 3920539 w 5319188"/>
                <a:gd name="connsiteY4" fmla="*/ 837231 h 4225638"/>
                <a:gd name="connsiteX5" fmla="*/ 3934896 w 5319188"/>
                <a:gd name="connsiteY5" fmla="*/ 772622 h 4225638"/>
                <a:gd name="connsiteX6" fmla="*/ 3975277 w 5319188"/>
                <a:gd name="connsiteY6" fmla="*/ 717883 h 4225638"/>
                <a:gd name="connsiteX7" fmla="*/ 4024632 w 5319188"/>
                <a:gd name="connsiteY7" fmla="*/ 709807 h 4225638"/>
                <a:gd name="connsiteX8" fmla="*/ 4065013 w 5319188"/>
                <a:gd name="connsiteY8" fmla="*/ 733138 h 4225638"/>
                <a:gd name="connsiteX9" fmla="*/ 4090139 w 5319188"/>
                <a:gd name="connsiteY9" fmla="*/ 777108 h 4225638"/>
                <a:gd name="connsiteX10" fmla="*/ 4104496 w 5319188"/>
                <a:gd name="connsiteY10" fmla="*/ 843513 h 4225638"/>
                <a:gd name="connsiteX11" fmla="*/ 4232818 w 5319188"/>
                <a:gd name="connsiteY11" fmla="*/ 1721125 h 4225638"/>
                <a:gd name="connsiteX12" fmla="*/ 4235510 w 5319188"/>
                <a:gd name="connsiteY12" fmla="*/ 1767787 h 4225638"/>
                <a:gd name="connsiteX13" fmla="*/ 5316821 w 5319188"/>
                <a:gd name="connsiteY13" fmla="*/ 3882850 h 4225638"/>
                <a:gd name="connsiteX14" fmla="*/ 4974032 w 5319188"/>
                <a:gd name="connsiteY14" fmla="*/ 2403114 h 4225638"/>
                <a:gd name="connsiteX15" fmla="*/ 4988390 w 5319188"/>
                <a:gd name="connsiteY15" fmla="*/ 2391448 h 4225638"/>
                <a:gd name="connsiteX16" fmla="*/ 5081715 w 5319188"/>
                <a:gd name="connsiteY16" fmla="*/ 2314276 h 4225638"/>
                <a:gd name="connsiteX17" fmla="*/ 5208242 w 5319188"/>
                <a:gd name="connsiteY17" fmla="*/ 2012765 h 4225638"/>
                <a:gd name="connsiteX18" fmla="*/ 5208242 w 5319188"/>
                <a:gd name="connsiteY18" fmla="*/ 467521 h 4225638"/>
                <a:gd name="connsiteX19" fmla="*/ 5045820 w 5319188"/>
                <a:gd name="connsiteY19" fmla="*/ 131911 h 4225638"/>
                <a:gd name="connsiteX20" fmla="*/ 4747899 w 5319188"/>
                <a:gd name="connsiteY20" fmla="*/ 0 h 4225638"/>
                <a:gd name="connsiteX21" fmla="*/ 4747899 w 5319188"/>
                <a:gd name="connsiteY21" fmla="*/ 8076 h 4225638"/>
                <a:gd name="connsiteX22" fmla="*/ 4647396 w 5319188"/>
                <a:gd name="connsiteY22" fmla="*/ 0 h 4225638"/>
                <a:gd name="connsiteX23" fmla="*/ 553667 w 5319188"/>
                <a:gd name="connsiteY23" fmla="*/ 0 h 4225638"/>
                <a:gd name="connsiteX24" fmla="*/ 162421 w 5319188"/>
                <a:gd name="connsiteY24" fmla="*/ 139090 h 4225638"/>
                <a:gd name="connsiteX25" fmla="*/ 0 w 5319188"/>
                <a:gd name="connsiteY25" fmla="*/ 475598 h 4225638"/>
                <a:gd name="connsiteX26" fmla="*/ 0 w 5319188"/>
                <a:gd name="connsiteY26" fmla="*/ 1880854 h 4225638"/>
                <a:gd name="connsiteX27" fmla="*/ 126527 w 5319188"/>
                <a:gd name="connsiteY27" fmla="*/ 2183262 h 4225638"/>
                <a:gd name="connsiteX28" fmla="*/ 448677 w 5319188"/>
                <a:gd name="connsiteY28" fmla="*/ 2347478 h 4225638"/>
                <a:gd name="connsiteX29" fmla="*/ 448677 w 5319188"/>
                <a:gd name="connsiteY29" fmla="*/ 3814651 h 4225638"/>
                <a:gd name="connsiteX30" fmla="*/ 460342 w 5319188"/>
                <a:gd name="connsiteY30" fmla="*/ 3876569 h 4225638"/>
                <a:gd name="connsiteX31" fmla="*/ 472905 w 5319188"/>
                <a:gd name="connsiteY31" fmla="*/ 3916052 h 4225638"/>
                <a:gd name="connsiteX32" fmla="*/ 508800 w 5319188"/>
                <a:gd name="connsiteY32" fmla="*/ 3989635 h 4225638"/>
                <a:gd name="connsiteX33" fmla="*/ 531233 w 5319188"/>
                <a:gd name="connsiteY33" fmla="*/ 4023735 h 4225638"/>
                <a:gd name="connsiteX34" fmla="*/ 557257 w 5319188"/>
                <a:gd name="connsiteY34" fmla="*/ 4056040 h 4225638"/>
                <a:gd name="connsiteX35" fmla="*/ 585972 w 5319188"/>
                <a:gd name="connsiteY35" fmla="*/ 4085652 h 4225638"/>
                <a:gd name="connsiteX36" fmla="*/ 920685 w 5319188"/>
                <a:gd name="connsiteY36" fmla="*/ 4222947 h 4225638"/>
                <a:gd name="connsiteX37" fmla="*/ 926069 w 5319188"/>
                <a:gd name="connsiteY37" fmla="*/ 4222947 h 4225638"/>
                <a:gd name="connsiteX38" fmla="*/ 1571267 w 5319188"/>
                <a:gd name="connsiteY38" fmla="*/ 4221152 h 4225638"/>
                <a:gd name="connsiteX39" fmla="*/ 1745353 w 5319188"/>
                <a:gd name="connsiteY39" fmla="*/ 4215769 h 4225638"/>
                <a:gd name="connsiteX40" fmla="*/ 1746251 w 5319188"/>
                <a:gd name="connsiteY40" fmla="*/ 4215769 h 4225638"/>
                <a:gd name="connsiteX41" fmla="*/ 1747148 w 5319188"/>
                <a:gd name="connsiteY41" fmla="*/ 4215769 h 4225638"/>
                <a:gd name="connsiteX42" fmla="*/ 1748943 w 5319188"/>
                <a:gd name="connsiteY42" fmla="*/ 4215769 h 4225638"/>
                <a:gd name="connsiteX43" fmla="*/ 1766890 w 5319188"/>
                <a:gd name="connsiteY43" fmla="*/ 4212179 h 4225638"/>
                <a:gd name="connsiteX44" fmla="*/ 1808168 w 5319188"/>
                <a:gd name="connsiteY44" fmla="*/ 4201411 h 4225638"/>
                <a:gd name="connsiteX45" fmla="*/ 1844959 w 5319188"/>
                <a:gd name="connsiteY45" fmla="*/ 4188848 h 4225638"/>
                <a:gd name="connsiteX46" fmla="*/ 1848549 w 5319188"/>
                <a:gd name="connsiteY46" fmla="*/ 4187950 h 4225638"/>
                <a:gd name="connsiteX47" fmla="*/ 1879956 w 5319188"/>
                <a:gd name="connsiteY47" fmla="*/ 4174490 h 4225638"/>
                <a:gd name="connsiteX48" fmla="*/ 1879956 w 5319188"/>
                <a:gd name="connsiteY48" fmla="*/ 4174490 h 4225638"/>
                <a:gd name="connsiteX49" fmla="*/ 1905082 w 5319188"/>
                <a:gd name="connsiteY49" fmla="*/ 4161927 h 4225638"/>
                <a:gd name="connsiteX50" fmla="*/ 1906877 w 5319188"/>
                <a:gd name="connsiteY50" fmla="*/ 4161030 h 4225638"/>
                <a:gd name="connsiteX51" fmla="*/ 1912261 w 5319188"/>
                <a:gd name="connsiteY51" fmla="*/ 4157440 h 4225638"/>
                <a:gd name="connsiteX52" fmla="*/ 1935592 w 5319188"/>
                <a:gd name="connsiteY52" fmla="*/ 4143082 h 4225638"/>
                <a:gd name="connsiteX53" fmla="*/ 1940079 w 5319188"/>
                <a:gd name="connsiteY53" fmla="*/ 4140391 h 4225638"/>
                <a:gd name="connsiteX54" fmla="*/ 1951745 w 5319188"/>
                <a:gd name="connsiteY54" fmla="*/ 4132315 h 4225638"/>
                <a:gd name="connsiteX55" fmla="*/ 1957129 w 5319188"/>
                <a:gd name="connsiteY55" fmla="*/ 4128725 h 4225638"/>
                <a:gd name="connsiteX56" fmla="*/ 1989433 w 5319188"/>
                <a:gd name="connsiteY56" fmla="*/ 4103599 h 4225638"/>
                <a:gd name="connsiteX57" fmla="*/ 1995715 w 5319188"/>
                <a:gd name="connsiteY57" fmla="*/ 4098215 h 4225638"/>
                <a:gd name="connsiteX58" fmla="*/ 2004688 w 5319188"/>
                <a:gd name="connsiteY58" fmla="*/ 4090139 h 4225638"/>
                <a:gd name="connsiteX59" fmla="*/ 2019046 w 5319188"/>
                <a:gd name="connsiteY59" fmla="*/ 4076679 h 4225638"/>
                <a:gd name="connsiteX60" fmla="*/ 2019943 w 5319188"/>
                <a:gd name="connsiteY60" fmla="*/ 4075781 h 4225638"/>
                <a:gd name="connsiteX61" fmla="*/ 2020841 w 5319188"/>
                <a:gd name="connsiteY61" fmla="*/ 4074884 h 4225638"/>
                <a:gd name="connsiteX62" fmla="*/ 2020841 w 5319188"/>
                <a:gd name="connsiteY62" fmla="*/ 4074884 h 4225638"/>
                <a:gd name="connsiteX63" fmla="*/ 2020841 w 5319188"/>
                <a:gd name="connsiteY63" fmla="*/ 4073987 h 4225638"/>
                <a:gd name="connsiteX64" fmla="*/ 2038788 w 5319188"/>
                <a:gd name="connsiteY64" fmla="*/ 4055142 h 4225638"/>
                <a:gd name="connsiteX65" fmla="*/ 2032506 w 5319188"/>
                <a:gd name="connsiteY65" fmla="*/ 4063218 h 4225638"/>
                <a:gd name="connsiteX66" fmla="*/ 2039685 w 5319188"/>
                <a:gd name="connsiteY66" fmla="*/ 4055142 h 4225638"/>
                <a:gd name="connsiteX67" fmla="*/ 2066606 w 5319188"/>
                <a:gd name="connsiteY67" fmla="*/ 4020145 h 4225638"/>
                <a:gd name="connsiteX68" fmla="*/ 2080963 w 5319188"/>
                <a:gd name="connsiteY68" fmla="*/ 3998609 h 4225638"/>
                <a:gd name="connsiteX69" fmla="*/ 2080963 w 5319188"/>
                <a:gd name="connsiteY69" fmla="*/ 3997712 h 4225638"/>
                <a:gd name="connsiteX70" fmla="*/ 2098013 w 5319188"/>
                <a:gd name="connsiteY70" fmla="*/ 3968098 h 4225638"/>
                <a:gd name="connsiteX71" fmla="*/ 2149162 w 5319188"/>
                <a:gd name="connsiteY71" fmla="*/ 3767092 h 4225638"/>
                <a:gd name="connsiteX72" fmla="*/ 2149162 w 5319188"/>
                <a:gd name="connsiteY72" fmla="*/ 3575058 h 4225638"/>
                <a:gd name="connsiteX73" fmla="*/ 2149162 w 5319188"/>
                <a:gd name="connsiteY73" fmla="*/ 3313928 h 4225638"/>
                <a:gd name="connsiteX74" fmla="*/ 2149162 w 5319188"/>
                <a:gd name="connsiteY74" fmla="*/ 3312133 h 4225638"/>
                <a:gd name="connsiteX75" fmla="*/ 2150060 w 5319188"/>
                <a:gd name="connsiteY75" fmla="*/ 1040033 h 4225638"/>
                <a:gd name="connsiteX76" fmla="*/ 2150060 w 5319188"/>
                <a:gd name="connsiteY76" fmla="*/ 1038238 h 4225638"/>
                <a:gd name="connsiteX77" fmla="*/ 2170699 w 5319188"/>
                <a:gd name="connsiteY77" fmla="*/ 904533 h 4225638"/>
                <a:gd name="connsiteX78" fmla="*/ 2246077 w 5319188"/>
                <a:gd name="connsiteY78" fmla="*/ 796850 h 4225638"/>
                <a:gd name="connsiteX79" fmla="*/ 2480286 w 5319188"/>
                <a:gd name="connsiteY79" fmla="*/ 707115 h 4225638"/>
                <a:gd name="connsiteX80" fmla="*/ 2798847 w 5319188"/>
                <a:gd name="connsiteY80" fmla="*/ 707115 h 4225638"/>
                <a:gd name="connsiteX81" fmla="*/ 3070745 w 5319188"/>
                <a:gd name="connsiteY81" fmla="*/ 839026 h 4225638"/>
                <a:gd name="connsiteX82" fmla="*/ 3082410 w 5319188"/>
                <a:gd name="connsiteY82" fmla="*/ 855178 h 4225638"/>
                <a:gd name="connsiteX83" fmla="*/ 3091384 w 5319188"/>
                <a:gd name="connsiteY83" fmla="*/ 870433 h 4225638"/>
                <a:gd name="connsiteX84" fmla="*/ 3096768 w 5319188"/>
                <a:gd name="connsiteY84" fmla="*/ 881202 h 4225638"/>
                <a:gd name="connsiteX85" fmla="*/ 3103049 w 5319188"/>
                <a:gd name="connsiteY85" fmla="*/ 894662 h 4225638"/>
                <a:gd name="connsiteX86" fmla="*/ 3108434 w 5319188"/>
                <a:gd name="connsiteY86" fmla="*/ 908122 h 4225638"/>
                <a:gd name="connsiteX87" fmla="*/ 3130867 w 5319188"/>
                <a:gd name="connsiteY87" fmla="*/ 982602 h 4225638"/>
                <a:gd name="connsiteX88" fmla="*/ 3130867 w 5319188"/>
                <a:gd name="connsiteY88" fmla="*/ 1017599 h 4225638"/>
                <a:gd name="connsiteX89" fmla="*/ 3128175 w 5319188"/>
                <a:gd name="connsiteY89" fmla="*/ 1038238 h 4225638"/>
                <a:gd name="connsiteX90" fmla="*/ 3121894 w 5319188"/>
                <a:gd name="connsiteY90" fmla="*/ 1075927 h 4225638"/>
                <a:gd name="connsiteX91" fmla="*/ 3121894 w 5319188"/>
                <a:gd name="connsiteY91" fmla="*/ 1077722 h 4225638"/>
                <a:gd name="connsiteX92" fmla="*/ 2532333 w 5319188"/>
                <a:gd name="connsiteY92" fmla="*/ 3851442 h 4225638"/>
                <a:gd name="connsiteX93" fmla="*/ 2522462 w 5319188"/>
                <a:gd name="connsiteY93" fmla="*/ 3902592 h 4225638"/>
                <a:gd name="connsiteX94" fmla="*/ 2521564 w 5319188"/>
                <a:gd name="connsiteY94" fmla="*/ 3920539 h 4225638"/>
                <a:gd name="connsiteX95" fmla="*/ 2521564 w 5319188"/>
                <a:gd name="connsiteY95" fmla="*/ 3929512 h 4225638"/>
                <a:gd name="connsiteX96" fmla="*/ 2841022 w 5319188"/>
                <a:gd name="connsiteY96" fmla="*/ 4225639 h 4225638"/>
                <a:gd name="connsiteX97" fmla="*/ 2976523 w 5319188"/>
                <a:gd name="connsiteY97" fmla="*/ 4225639 h 4225638"/>
                <a:gd name="connsiteX98" fmla="*/ 3202656 w 5319188"/>
                <a:gd name="connsiteY98" fmla="*/ 4138596 h 4225638"/>
                <a:gd name="connsiteX99" fmla="*/ 3289699 w 5319188"/>
                <a:gd name="connsiteY99" fmla="*/ 3988738 h 4225638"/>
                <a:gd name="connsiteX100" fmla="*/ 3355206 w 5319188"/>
                <a:gd name="connsiteY100" fmla="*/ 3665691 h 4225638"/>
                <a:gd name="connsiteX101" fmla="*/ 3558008 w 5319188"/>
                <a:gd name="connsiteY101" fmla="*/ 2807820 h 4225638"/>
                <a:gd name="connsiteX102" fmla="*/ 3769783 w 5319188"/>
                <a:gd name="connsiteY102" fmla="*/ 2556561 h 4225638"/>
                <a:gd name="connsiteX103" fmla="*/ 4086549 w 5319188"/>
                <a:gd name="connsiteY103" fmla="*/ 2556561 h 4225638"/>
                <a:gd name="connsiteX104" fmla="*/ 4266917 w 5319188"/>
                <a:gd name="connsiteY104" fmla="*/ 2758466 h 4225638"/>
                <a:gd name="connsiteX105" fmla="*/ 4543302 w 5319188"/>
                <a:gd name="connsiteY105" fmla="*/ 3954638 h 4225638"/>
                <a:gd name="connsiteX106" fmla="*/ 4543302 w 5319188"/>
                <a:gd name="connsiteY106" fmla="*/ 3955536 h 4225638"/>
                <a:gd name="connsiteX107" fmla="*/ 4861863 w 5319188"/>
                <a:gd name="connsiteY107" fmla="*/ 4224742 h 4225638"/>
                <a:gd name="connsiteX108" fmla="*/ 4997364 w 5319188"/>
                <a:gd name="connsiteY108" fmla="*/ 4224742 h 4225638"/>
                <a:gd name="connsiteX109" fmla="*/ 5223496 w 5319188"/>
                <a:gd name="connsiteY109" fmla="*/ 4137699 h 4225638"/>
                <a:gd name="connsiteX110" fmla="*/ 5316821 w 5319188"/>
                <a:gd name="connsiteY110" fmla="*/ 3928615 h 4225638"/>
                <a:gd name="connsiteX111" fmla="*/ 5316821 w 5319188"/>
                <a:gd name="connsiteY111" fmla="*/ 3882850 h 4225638"/>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150060 w 5319188"/>
                <a:gd name="connsiteY76" fmla="*/ 1038238 h 4225639"/>
                <a:gd name="connsiteX77" fmla="*/ 2170699 w 5319188"/>
                <a:gd name="connsiteY77" fmla="*/ 904533 h 4225639"/>
                <a:gd name="connsiteX78" fmla="*/ 2246077 w 5319188"/>
                <a:gd name="connsiteY78" fmla="*/ 796850 h 4225639"/>
                <a:gd name="connsiteX79" fmla="*/ 2496955 w 5319188"/>
                <a:gd name="connsiteY79" fmla="*/ 838084 h 4225639"/>
                <a:gd name="connsiteX80" fmla="*/ 2798847 w 5319188"/>
                <a:gd name="connsiteY80" fmla="*/ 707115 h 4225639"/>
                <a:gd name="connsiteX81" fmla="*/ 3070745 w 5319188"/>
                <a:gd name="connsiteY81" fmla="*/ 839026 h 4225639"/>
                <a:gd name="connsiteX82" fmla="*/ 3082410 w 5319188"/>
                <a:gd name="connsiteY82" fmla="*/ 855178 h 4225639"/>
                <a:gd name="connsiteX83" fmla="*/ 3091384 w 5319188"/>
                <a:gd name="connsiteY83" fmla="*/ 870433 h 4225639"/>
                <a:gd name="connsiteX84" fmla="*/ 3096768 w 5319188"/>
                <a:gd name="connsiteY84" fmla="*/ 881202 h 4225639"/>
                <a:gd name="connsiteX85" fmla="*/ 3103049 w 5319188"/>
                <a:gd name="connsiteY85" fmla="*/ 894662 h 4225639"/>
                <a:gd name="connsiteX86" fmla="*/ 3108434 w 5319188"/>
                <a:gd name="connsiteY86" fmla="*/ 908122 h 4225639"/>
                <a:gd name="connsiteX87" fmla="*/ 3130867 w 5319188"/>
                <a:gd name="connsiteY87" fmla="*/ 982602 h 4225639"/>
                <a:gd name="connsiteX88" fmla="*/ 3130867 w 5319188"/>
                <a:gd name="connsiteY88" fmla="*/ 1017599 h 4225639"/>
                <a:gd name="connsiteX89" fmla="*/ 3128175 w 5319188"/>
                <a:gd name="connsiteY89" fmla="*/ 1038238 h 4225639"/>
                <a:gd name="connsiteX90" fmla="*/ 3121894 w 5319188"/>
                <a:gd name="connsiteY90" fmla="*/ 1075927 h 4225639"/>
                <a:gd name="connsiteX91" fmla="*/ 3121894 w 5319188"/>
                <a:gd name="connsiteY91" fmla="*/ 1077722 h 4225639"/>
                <a:gd name="connsiteX92" fmla="*/ 2532333 w 5319188"/>
                <a:gd name="connsiteY92" fmla="*/ 3851442 h 4225639"/>
                <a:gd name="connsiteX93" fmla="*/ 2522462 w 5319188"/>
                <a:gd name="connsiteY93" fmla="*/ 3902592 h 4225639"/>
                <a:gd name="connsiteX94" fmla="*/ 2521564 w 5319188"/>
                <a:gd name="connsiteY94" fmla="*/ 3920539 h 4225639"/>
                <a:gd name="connsiteX95" fmla="*/ 2521564 w 5319188"/>
                <a:gd name="connsiteY95" fmla="*/ 3929512 h 4225639"/>
                <a:gd name="connsiteX96" fmla="*/ 2841022 w 5319188"/>
                <a:gd name="connsiteY96" fmla="*/ 4225639 h 4225639"/>
                <a:gd name="connsiteX97" fmla="*/ 2976523 w 5319188"/>
                <a:gd name="connsiteY97" fmla="*/ 4225639 h 4225639"/>
                <a:gd name="connsiteX98" fmla="*/ 3202656 w 5319188"/>
                <a:gd name="connsiteY98" fmla="*/ 4138596 h 4225639"/>
                <a:gd name="connsiteX99" fmla="*/ 3289699 w 5319188"/>
                <a:gd name="connsiteY99" fmla="*/ 3988738 h 4225639"/>
                <a:gd name="connsiteX100" fmla="*/ 3355206 w 5319188"/>
                <a:gd name="connsiteY100" fmla="*/ 3665691 h 4225639"/>
                <a:gd name="connsiteX101" fmla="*/ 3558008 w 5319188"/>
                <a:gd name="connsiteY101" fmla="*/ 2807820 h 4225639"/>
                <a:gd name="connsiteX102" fmla="*/ 3769783 w 5319188"/>
                <a:gd name="connsiteY102" fmla="*/ 2556561 h 4225639"/>
                <a:gd name="connsiteX103" fmla="*/ 4086549 w 5319188"/>
                <a:gd name="connsiteY103" fmla="*/ 2556561 h 4225639"/>
                <a:gd name="connsiteX104" fmla="*/ 4266917 w 5319188"/>
                <a:gd name="connsiteY104" fmla="*/ 2758466 h 4225639"/>
                <a:gd name="connsiteX105" fmla="*/ 4543302 w 5319188"/>
                <a:gd name="connsiteY105" fmla="*/ 3954638 h 4225639"/>
                <a:gd name="connsiteX106" fmla="*/ 4543302 w 5319188"/>
                <a:gd name="connsiteY106" fmla="*/ 3955536 h 4225639"/>
                <a:gd name="connsiteX107" fmla="*/ 4861863 w 5319188"/>
                <a:gd name="connsiteY107" fmla="*/ 4224742 h 4225639"/>
                <a:gd name="connsiteX108" fmla="*/ 4997364 w 5319188"/>
                <a:gd name="connsiteY108" fmla="*/ 4224742 h 4225639"/>
                <a:gd name="connsiteX109" fmla="*/ 5223496 w 5319188"/>
                <a:gd name="connsiteY109" fmla="*/ 4137699 h 4225639"/>
                <a:gd name="connsiteX110" fmla="*/ 5316821 w 5319188"/>
                <a:gd name="connsiteY110" fmla="*/ 3928615 h 4225639"/>
                <a:gd name="connsiteX111" fmla="*/ 5316821 w 5319188"/>
                <a:gd name="connsiteY11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150060 w 5319188"/>
                <a:gd name="connsiteY76" fmla="*/ 1038238 h 4225639"/>
                <a:gd name="connsiteX77" fmla="*/ 2170699 w 5319188"/>
                <a:gd name="connsiteY77" fmla="*/ 904533 h 4225639"/>
                <a:gd name="connsiteX78" fmla="*/ 2246077 w 5319188"/>
                <a:gd name="connsiteY78" fmla="*/ 796850 h 4225639"/>
                <a:gd name="connsiteX79" fmla="*/ 2798847 w 5319188"/>
                <a:gd name="connsiteY79" fmla="*/ 707115 h 4225639"/>
                <a:gd name="connsiteX80" fmla="*/ 3070745 w 5319188"/>
                <a:gd name="connsiteY80" fmla="*/ 839026 h 4225639"/>
                <a:gd name="connsiteX81" fmla="*/ 3082410 w 5319188"/>
                <a:gd name="connsiteY81" fmla="*/ 855178 h 4225639"/>
                <a:gd name="connsiteX82" fmla="*/ 3091384 w 5319188"/>
                <a:gd name="connsiteY82" fmla="*/ 870433 h 4225639"/>
                <a:gd name="connsiteX83" fmla="*/ 3096768 w 5319188"/>
                <a:gd name="connsiteY83" fmla="*/ 881202 h 4225639"/>
                <a:gd name="connsiteX84" fmla="*/ 3103049 w 5319188"/>
                <a:gd name="connsiteY84" fmla="*/ 894662 h 4225639"/>
                <a:gd name="connsiteX85" fmla="*/ 3108434 w 5319188"/>
                <a:gd name="connsiteY85" fmla="*/ 908122 h 4225639"/>
                <a:gd name="connsiteX86" fmla="*/ 3130867 w 5319188"/>
                <a:gd name="connsiteY86" fmla="*/ 982602 h 4225639"/>
                <a:gd name="connsiteX87" fmla="*/ 3130867 w 5319188"/>
                <a:gd name="connsiteY87" fmla="*/ 1017599 h 4225639"/>
                <a:gd name="connsiteX88" fmla="*/ 3128175 w 5319188"/>
                <a:gd name="connsiteY88" fmla="*/ 1038238 h 4225639"/>
                <a:gd name="connsiteX89" fmla="*/ 3121894 w 5319188"/>
                <a:gd name="connsiteY89" fmla="*/ 1075927 h 4225639"/>
                <a:gd name="connsiteX90" fmla="*/ 3121894 w 5319188"/>
                <a:gd name="connsiteY90" fmla="*/ 1077722 h 4225639"/>
                <a:gd name="connsiteX91" fmla="*/ 2532333 w 5319188"/>
                <a:gd name="connsiteY91" fmla="*/ 3851442 h 4225639"/>
                <a:gd name="connsiteX92" fmla="*/ 2522462 w 5319188"/>
                <a:gd name="connsiteY92" fmla="*/ 3902592 h 4225639"/>
                <a:gd name="connsiteX93" fmla="*/ 2521564 w 5319188"/>
                <a:gd name="connsiteY93" fmla="*/ 3920539 h 4225639"/>
                <a:gd name="connsiteX94" fmla="*/ 2521564 w 5319188"/>
                <a:gd name="connsiteY94" fmla="*/ 3929512 h 4225639"/>
                <a:gd name="connsiteX95" fmla="*/ 2841022 w 5319188"/>
                <a:gd name="connsiteY95" fmla="*/ 4225639 h 4225639"/>
                <a:gd name="connsiteX96" fmla="*/ 2976523 w 5319188"/>
                <a:gd name="connsiteY96" fmla="*/ 4225639 h 4225639"/>
                <a:gd name="connsiteX97" fmla="*/ 3202656 w 5319188"/>
                <a:gd name="connsiteY97" fmla="*/ 4138596 h 4225639"/>
                <a:gd name="connsiteX98" fmla="*/ 3289699 w 5319188"/>
                <a:gd name="connsiteY98" fmla="*/ 3988738 h 4225639"/>
                <a:gd name="connsiteX99" fmla="*/ 3355206 w 5319188"/>
                <a:gd name="connsiteY99" fmla="*/ 3665691 h 4225639"/>
                <a:gd name="connsiteX100" fmla="*/ 3558008 w 5319188"/>
                <a:gd name="connsiteY100" fmla="*/ 2807820 h 4225639"/>
                <a:gd name="connsiteX101" fmla="*/ 3769783 w 5319188"/>
                <a:gd name="connsiteY101" fmla="*/ 2556561 h 4225639"/>
                <a:gd name="connsiteX102" fmla="*/ 4086549 w 5319188"/>
                <a:gd name="connsiteY102" fmla="*/ 2556561 h 4225639"/>
                <a:gd name="connsiteX103" fmla="*/ 4266917 w 5319188"/>
                <a:gd name="connsiteY103" fmla="*/ 2758466 h 4225639"/>
                <a:gd name="connsiteX104" fmla="*/ 4543302 w 5319188"/>
                <a:gd name="connsiteY104" fmla="*/ 3954638 h 4225639"/>
                <a:gd name="connsiteX105" fmla="*/ 4543302 w 5319188"/>
                <a:gd name="connsiteY105" fmla="*/ 3955536 h 4225639"/>
                <a:gd name="connsiteX106" fmla="*/ 4861863 w 5319188"/>
                <a:gd name="connsiteY106" fmla="*/ 4224742 h 4225639"/>
                <a:gd name="connsiteX107" fmla="*/ 4997364 w 5319188"/>
                <a:gd name="connsiteY107" fmla="*/ 4224742 h 4225639"/>
                <a:gd name="connsiteX108" fmla="*/ 5223496 w 5319188"/>
                <a:gd name="connsiteY108" fmla="*/ 4137699 h 4225639"/>
                <a:gd name="connsiteX109" fmla="*/ 5316821 w 5319188"/>
                <a:gd name="connsiteY109" fmla="*/ 3928615 h 4225639"/>
                <a:gd name="connsiteX110" fmla="*/ 5316821 w 5319188"/>
                <a:gd name="connsiteY11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150060 w 5319188"/>
                <a:gd name="connsiteY76" fmla="*/ 1038238 h 4225639"/>
                <a:gd name="connsiteX77" fmla="*/ 2170699 w 5319188"/>
                <a:gd name="connsiteY77" fmla="*/ 904533 h 4225639"/>
                <a:gd name="connsiteX78" fmla="*/ 2798847 w 5319188"/>
                <a:gd name="connsiteY78" fmla="*/ 707115 h 4225639"/>
                <a:gd name="connsiteX79" fmla="*/ 3070745 w 5319188"/>
                <a:gd name="connsiteY79" fmla="*/ 839026 h 4225639"/>
                <a:gd name="connsiteX80" fmla="*/ 3082410 w 5319188"/>
                <a:gd name="connsiteY80" fmla="*/ 855178 h 4225639"/>
                <a:gd name="connsiteX81" fmla="*/ 3091384 w 5319188"/>
                <a:gd name="connsiteY81" fmla="*/ 870433 h 4225639"/>
                <a:gd name="connsiteX82" fmla="*/ 3096768 w 5319188"/>
                <a:gd name="connsiteY82" fmla="*/ 881202 h 4225639"/>
                <a:gd name="connsiteX83" fmla="*/ 3103049 w 5319188"/>
                <a:gd name="connsiteY83" fmla="*/ 894662 h 4225639"/>
                <a:gd name="connsiteX84" fmla="*/ 3108434 w 5319188"/>
                <a:gd name="connsiteY84" fmla="*/ 908122 h 4225639"/>
                <a:gd name="connsiteX85" fmla="*/ 3130867 w 5319188"/>
                <a:gd name="connsiteY85" fmla="*/ 982602 h 4225639"/>
                <a:gd name="connsiteX86" fmla="*/ 3130867 w 5319188"/>
                <a:gd name="connsiteY86" fmla="*/ 1017599 h 4225639"/>
                <a:gd name="connsiteX87" fmla="*/ 3128175 w 5319188"/>
                <a:gd name="connsiteY87" fmla="*/ 1038238 h 4225639"/>
                <a:gd name="connsiteX88" fmla="*/ 3121894 w 5319188"/>
                <a:gd name="connsiteY88" fmla="*/ 1075927 h 4225639"/>
                <a:gd name="connsiteX89" fmla="*/ 3121894 w 5319188"/>
                <a:gd name="connsiteY89" fmla="*/ 1077722 h 4225639"/>
                <a:gd name="connsiteX90" fmla="*/ 2532333 w 5319188"/>
                <a:gd name="connsiteY90" fmla="*/ 3851442 h 4225639"/>
                <a:gd name="connsiteX91" fmla="*/ 2522462 w 5319188"/>
                <a:gd name="connsiteY91" fmla="*/ 3902592 h 4225639"/>
                <a:gd name="connsiteX92" fmla="*/ 2521564 w 5319188"/>
                <a:gd name="connsiteY92" fmla="*/ 3920539 h 4225639"/>
                <a:gd name="connsiteX93" fmla="*/ 2521564 w 5319188"/>
                <a:gd name="connsiteY93" fmla="*/ 3929512 h 4225639"/>
                <a:gd name="connsiteX94" fmla="*/ 2841022 w 5319188"/>
                <a:gd name="connsiteY94" fmla="*/ 4225639 h 4225639"/>
                <a:gd name="connsiteX95" fmla="*/ 2976523 w 5319188"/>
                <a:gd name="connsiteY95" fmla="*/ 4225639 h 4225639"/>
                <a:gd name="connsiteX96" fmla="*/ 3202656 w 5319188"/>
                <a:gd name="connsiteY96" fmla="*/ 4138596 h 4225639"/>
                <a:gd name="connsiteX97" fmla="*/ 3289699 w 5319188"/>
                <a:gd name="connsiteY97" fmla="*/ 3988738 h 4225639"/>
                <a:gd name="connsiteX98" fmla="*/ 3355206 w 5319188"/>
                <a:gd name="connsiteY98" fmla="*/ 3665691 h 4225639"/>
                <a:gd name="connsiteX99" fmla="*/ 3558008 w 5319188"/>
                <a:gd name="connsiteY99" fmla="*/ 2807820 h 4225639"/>
                <a:gd name="connsiteX100" fmla="*/ 3769783 w 5319188"/>
                <a:gd name="connsiteY100" fmla="*/ 2556561 h 4225639"/>
                <a:gd name="connsiteX101" fmla="*/ 4086549 w 5319188"/>
                <a:gd name="connsiteY101" fmla="*/ 2556561 h 4225639"/>
                <a:gd name="connsiteX102" fmla="*/ 4266917 w 5319188"/>
                <a:gd name="connsiteY102" fmla="*/ 2758466 h 4225639"/>
                <a:gd name="connsiteX103" fmla="*/ 4543302 w 5319188"/>
                <a:gd name="connsiteY103" fmla="*/ 3954638 h 4225639"/>
                <a:gd name="connsiteX104" fmla="*/ 4543302 w 5319188"/>
                <a:gd name="connsiteY104" fmla="*/ 3955536 h 4225639"/>
                <a:gd name="connsiteX105" fmla="*/ 4861863 w 5319188"/>
                <a:gd name="connsiteY105" fmla="*/ 4224742 h 4225639"/>
                <a:gd name="connsiteX106" fmla="*/ 4997364 w 5319188"/>
                <a:gd name="connsiteY106" fmla="*/ 4224742 h 4225639"/>
                <a:gd name="connsiteX107" fmla="*/ 5223496 w 5319188"/>
                <a:gd name="connsiteY107" fmla="*/ 4137699 h 4225639"/>
                <a:gd name="connsiteX108" fmla="*/ 5316821 w 5319188"/>
                <a:gd name="connsiteY108" fmla="*/ 3928615 h 4225639"/>
                <a:gd name="connsiteX109" fmla="*/ 5316821 w 5319188"/>
                <a:gd name="connsiteY10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150060 w 5319188"/>
                <a:gd name="connsiteY76" fmla="*/ 1038238 h 4225639"/>
                <a:gd name="connsiteX77" fmla="*/ 2798847 w 5319188"/>
                <a:gd name="connsiteY77" fmla="*/ 707115 h 4225639"/>
                <a:gd name="connsiteX78" fmla="*/ 3070745 w 5319188"/>
                <a:gd name="connsiteY78" fmla="*/ 839026 h 4225639"/>
                <a:gd name="connsiteX79" fmla="*/ 3082410 w 5319188"/>
                <a:gd name="connsiteY79" fmla="*/ 855178 h 4225639"/>
                <a:gd name="connsiteX80" fmla="*/ 3091384 w 5319188"/>
                <a:gd name="connsiteY80" fmla="*/ 870433 h 4225639"/>
                <a:gd name="connsiteX81" fmla="*/ 3096768 w 5319188"/>
                <a:gd name="connsiteY81" fmla="*/ 881202 h 4225639"/>
                <a:gd name="connsiteX82" fmla="*/ 3103049 w 5319188"/>
                <a:gd name="connsiteY82" fmla="*/ 894662 h 4225639"/>
                <a:gd name="connsiteX83" fmla="*/ 3108434 w 5319188"/>
                <a:gd name="connsiteY83" fmla="*/ 908122 h 4225639"/>
                <a:gd name="connsiteX84" fmla="*/ 3130867 w 5319188"/>
                <a:gd name="connsiteY84" fmla="*/ 982602 h 4225639"/>
                <a:gd name="connsiteX85" fmla="*/ 3130867 w 5319188"/>
                <a:gd name="connsiteY85" fmla="*/ 1017599 h 4225639"/>
                <a:gd name="connsiteX86" fmla="*/ 3128175 w 5319188"/>
                <a:gd name="connsiteY86" fmla="*/ 1038238 h 4225639"/>
                <a:gd name="connsiteX87" fmla="*/ 3121894 w 5319188"/>
                <a:gd name="connsiteY87" fmla="*/ 1075927 h 4225639"/>
                <a:gd name="connsiteX88" fmla="*/ 3121894 w 5319188"/>
                <a:gd name="connsiteY88" fmla="*/ 1077722 h 4225639"/>
                <a:gd name="connsiteX89" fmla="*/ 2532333 w 5319188"/>
                <a:gd name="connsiteY89" fmla="*/ 3851442 h 4225639"/>
                <a:gd name="connsiteX90" fmla="*/ 2522462 w 5319188"/>
                <a:gd name="connsiteY90" fmla="*/ 3902592 h 4225639"/>
                <a:gd name="connsiteX91" fmla="*/ 2521564 w 5319188"/>
                <a:gd name="connsiteY91" fmla="*/ 3920539 h 4225639"/>
                <a:gd name="connsiteX92" fmla="*/ 2521564 w 5319188"/>
                <a:gd name="connsiteY92" fmla="*/ 3929512 h 4225639"/>
                <a:gd name="connsiteX93" fmla="*/ 2841022 w 5319188"/>
                <a:gd name="connsiteY93" fmla="*/ 4225639 h 4225639"/>
                <a:gd name="connsiteX94" fmla="*/ 2976523 w 5319188"/>
                <a:gd name="connsiteY94" fmla="*/ 4225639 h 4225639"/>
                <a:gd name="connsiteX95" fmla="*/ 3202656 w 5319188"/>
                <a:gd name="connsiteY95" fmla="*/ 4138596 h 4225639"/>
                <a:gd name="connsiteX96" fmla="*/ 3289699 w 5319188"/>
                <a:gd name="connsiteY96" fmla="*/ 3988738 h 4225639"/>
                <a:gd name="connsiteX97" fmla="*/ 3355206 w 5319188"/>
                <a:gd name="connsiteY97" fmla="*/ 3665691 h 4225639"/>
                <a:gd name="connsiteX98" fmla="*/ 3558008 w 5319188"/>
                <a:gd name="connsiteY98" fmla="*/ 2807820 h 4225639"/>
                <a:gd name="connsiteX99" fmla="*/ 3769783 w 5319188"/>
                <a:gd name="connsiteY99" fmla="*/ 2556561 h 4225639"/>
                <a:gd name="connsiteX100" fmla="*/ 4086549 w 5319188"/>
                <a:gd name="connsiteY100" fmla="*/ 2556561 h 4225639"/>
                <a:gd name="connsiteX101" fmla="*/ 4266917 w 5319188"/>
                <a:gd name="connsiteY101" fmla="*/ 2758466 h 4225639"/>
                <a:gd name="connsiteX102" fmla="*/ 4543302 w 5319188"/>
                <a:gd name="connsiteY102" fmla="*/ 3954638 h 4225639"/>
                <a:gd name="connsiteX103" fmla="*/ 4543302 w 5319188"/>
                <a:gd name="connsiteY103" fmla="*/ 3955536 h 4225639"/>
                <a:gd name="connsiteX104" fmla="*/ 4861863 w 5319188"/>
                <a:gd name="connsiteY104" fmla="*/ 4224742 h 4225639"/>
                <a:gd name="connsiteX105" fmla="*/ 4997364 w 5319188"/>
                <a:gd name="connsiteY105" fmla="*/ 4224742 h 4225639"/>
                <a:gd name="connsiteX106" fmla="*/ 5223496 w 5319188"/>
                <a:gd name="connsiteY106" fmla="*/ 4137699 h 4225639"/>
                <a:gd name="connsiteX107" fmla="*/ 5316821 w 5319188"/>
                <a:gd name="connsiteY107" fmla="*/ 3928615 h 4225639"/>
                <a:gd name="connsiteX108" fmla="*/ 5316821 w 5319188"/>
                <a:gd name="connsiteY10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798847 w 5319188"/>
                <a:gd name="connsiteY76" fmla="*/ 707115 h 4225639"/>
                <a:gd name="connsiteX77" fmla="*/ 3070745 w 5319188"/>
                <a:gd name="connsiteY77" fmla="*/ 839026 h 4225639"/>
                <a:gd name="connsiteX78" fmla="*/ 3082410 w 5319188"/>
                <a:gd name="connsiteY78" fmla="*/ 855178 h 4225639"/>
                <a:gd name="connsiteX79" fmla="*/ 3091384 w 5319188"/>
                <a:gd name="connsiteY79" fmla="*/ 870433 h 4225639"/>
                <a:gd name="connsiteX80" fmla="*/ 3096768 w 5319188"/>
                <a:gd name="connsiteY80" fmla="*/ 881202 h 4225639"/>
                <a:gd name="connsiteX81" fmla="*/ 3103049 w 5319188"/>
                <a:gd name="connsiteY81" fmla="*/ 894662 h 4225639"/>
                <a:gd name="connsiteX82" fmla="*/ 3108434 w 5319188"/>
                <a:gd name="connsiteY82" fmla="*/ 908122 h 4225639"/>
                <a:gd name="connsiteX83" fmla="*/ 3130867 w 5319188"/>
                <a:gd name="connsiteY83" fmla="*/ 982602 h 4225639"/>
                <a:gd name="connsiteX84" fmla="*/ 3130867 w 5319188"/>
                <a:gd name="connsiteY84" fmla="*/ 1017599 h 4225639"/>
                <a:gd name="connsiteX85" fmla="*/ 3128175 w 5319188"/>
                <a:gd name="connsiteY85" fmla="*/ 1038238 h 4225639"/>
                <a:gd name="connsiteX86" fmla="*/ 3121894 w 5319188"/>
                <a:gd name="connsiteY86" fmla="*/ 1075927 h 4225639"/>
                <a:gd name="connsiteX87" fmla="*/ 3121894 w 5319188"/>
                <a:gd name="connsiteY87" fmla="*/ 1077722 h 4225639"/>
                <a:gd name="connsiteX88" fmla="*/ 2532333 w 5319188"/>
                <a:gd name="connsiteY88" fmla="*/ 3851442 h 4225639"/>
                <a:gd name="connsiteX89" fmla="*/ 2522462 w 5319188"/>
                <a:gd name="connsiteY89" fmla="*/ 3902592 h 4225639"/>
                <a:gd name="connsiteX90" fmla="*/ 2521564 w 5319188"/>
                <a:gd name="connsiteY90" fmla="*/ 3920539 h 4225639"/>
                <a:gd name="connsiteX91" fmla="*/ 2521564 w 5319188"/>
                <a:gd name="connsiteY91" fmla="*/ 3929512 h 4225639"/>
                <a:gd name="connsiteX92" fmla="*/ 2841022 w 5319188"/>
                <a:gd name="connsiteY92" fmla="*/ 4225639 h 4225639"/>
                <a:gd name="connsiteX93" fmla="*/ 2976523 w 5319188"/>
                <a:gd name="connsiteY93" fmla="*/ 4225639 h 4225639"/>
                <a:gd name="connsiteX94" fmla="*/ 3202656 w 5319188"/>
                <a:gd name="connsiteY94" fmla="*/ 4138596 h 4225639"/>
                <a:gd name="connsiteX95" fmla="*/ 3289699 w 5319188"/>
                <a:gd name="connsiteY95" fmla="*/ 3988738 h 4225639"/>
                <a:gd name="connsiteX96" fmla="*/ 3355206 w 5319188"/>
                <a:gd name="connsiteY96" fmla="*/ 3665691 h 4225639"/>
                <a:gd name="connsiteX97" fmla="*/ 3558008 w 5319188"/>
                <a:gd name="connsiteY97" fmla="*/ 2807820 h 4225639"/>
                <a:gd name="connsiteX98" fmla="*/ 3769783 w 5319188"/>
                <a:gd name="connsiteY98" fmla="*/ 2556561 h 4225639"/>
                <a:gd name="connsiteX99" fmla="*/ 4086549 w 5319188"/>
                <a:gd name="connsiteY99" fmla="*/ 2556561 h 4225639"/>
                <a:gd name="connsiteX100" fmla="*/ 4266917 w 5319188"/>
                <a:gd name="connsiteY100" fmla="*/ 2758466 h 4225639"/>
                <a:gd name="connsiteX101" fmla="*/ 4543302 w 5319188"/>
                <a:gd name="connsiteY101" fmla="*/ 3954638 h 4225639"/>
                <a:gd name="connsiteX102" fmla="*/ 4543302 w 5319188"/>
                <a:gd name="connsiteY102" fmla="*/ 3955536 h 4225639"/>
                <a:gd name="connsiteX103" fmla="*/ 4861863 w 5319188"/>
                <a:gd name="connsiteY103" fmla="*/ 4224742 h 4225639"/>
                <a:gd name="connsiteX104" fmla="*/ 4997364 w 5319188"/>
                <a:gd name="connsiteY104" fmla="*/ 4224742 h 4225639"/>
                <a:gd name="connsiteX105" fmla="*/ 5223496 w 5319188"/>
                <a:gd name="connsiteY105" fmla="*/ 4137699 h 4225639"/>
                <a:gd name="connsiteX106" fmla="*/ 5316821 w 5319188"/>
                <a:gd name="connsiteY106" fmla="*/ 3928615 h 4225639"/>
                <a:gd name="connsiteX107" fmla="*/ 5316821 w 5319188"/>
                <a:gd name="connsiteY10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70745 w 5319188"/>
                <a:gd name="connsiteY76" fmla="*/ 839026 h 4225639"/>
                <a:gd name="connsiteX77" fmla="*/ 3082410 w 5319188"/>
                <a:gd name="connsiteY77" fmla="*/ 855178 h 4225639"/>
                <a:gd name="connsiteX78" fmla="*/ 3091384 w 5319188"/>
                <a:gd name="connsiteY78" fmla="*/ 870433 h 4225639"/>
                <a:gd name="connsiteX79" fmla="*/ 3096768 w 5319188"/>
                <a:gd name="connsiteY79" fmla="*/ 881202 h 4225639"/>
                <a:gd name="connsiteX80" fmla="*/ 3103049 w 5319188"/>
                <a:gd name="connsiteY80" fmla="*/ 894662 h 4225639"/>
                <a:gd name="connsiteX81" fmla="*/ 3108434 w 5319188"/>
                <a:gd name="connsiteY81" fmla="*/ 908122 h 4225639"/>
                <a:gd name="connsiteX82" fmla="*/ 3130867 w 5319188"/>
                <a:gd name="connsiteY82" fmla="*/ 982602 h 4225639"/>
                <a:gd name="connsiteX83" fmla="*/ 3130867 w 5319188"/>
                <a:gd name="connsiteY83" fmla="*/ 1017599 h 4225639"/>
                <a:gd name="connsiteX84" fmla="*/ 3128175 w 5319188"/>
                <a:gd name="connsiteY84" fmla="*/ 1038238 h 4225639"/>
                <a:gd name="connsiteX85" fmla="*/ 3121894 w 5319188"/>
                <a:gd name="connsiteY85" fmla="*/ 1075927 h 4225639"/>
                <a:gd name="connsiteX86" fmla="*/ 3121894 w 5319188"/>
                <a:gd name="connsiteY86" fmla="*/ 1077722 h 4225639"/>
                <a:gd name="connsiteX87" fmla="*/ 2532333 w 5319188"/>
                <a:gd name="connsiteY87" fmla="*/ 3851442 h 4225639"/>
                <a:gd name="connsiteX88" fmla="*/ 2522462 w 5319188"/>
                <a:gd name="connsiteY88" fmla="*/ 3902592 h 4225639"/>
                <a:gd name="connsiteX89" fmla="*/ 2521564 w 5319188"/>
                <a:gd name="connsiteY89" fmla="*/ 3920539 h 4225639"/>
                <a:gd name="connsiteX90" fmla="*/ 2521564 w 5319188"/>
                <a:gd name="connsiteY90" fmla="*/ 3929512 h 4225639"/>
                <a:gd name="connsiteX91" fmla="*/ 2841022 w 5319188"/>
                <a:gd name="connsiteY91" fmla="*/ 4225639 h 4225639"/>
                <a:gd name="connsiteX92" fmla="*/ 2976523 w 5319188"/>
                <a:gd name="connsiteY92" fmla="*/ 4225639 h 4225639"/>
                <a:gd name="connsiteX93" fmla="*/ 3202656 w 5319188"/>
                <a:gd name="connsiteY93" fmla="*/ 4138596 h 4225639"/>
                <a:gd name="connsiteX94" fmla="*/ 3289699 w 5319188"/>
                <a:gd name="connsiteY94" fmla="*/ 3988738 h 4225639"/>
                <a:gd name="connsiteX95" fmla="*/ 3355206 w 5319188"/>
                <a:gd name="connsiteY95" fmla="*/ 3665691 h 4225639"/>
                <a:gd name="connsiteX96" fmla="*/ 3558008 w 5319188"/>
                <a:gd name="connsiteY96" fmla="*/ 2807820 h 4225639"/>
                <a:gd name="connsiteX97" fmla="*/ 3769783 w 5319188"/>
                <a:gd name="connsiteY97" fmla="*/ 2556561 h 4225639"/>
                <a:gd name="connsiteX98" fmla="*/ 4086549 w 5319188"/>
                <a:gd name="connsiteY98" fmla="*/ 2556561 h 4225639"/>
                <a:gd name="connsiteX99" fmla="*/ 4266917 w 5319188"/>
                <a:gd name="connsiteY99" fmla="*/ 2758466 h 4225639"/>
                <a:gd name="connsiteX100" fmla="*/ 4543302 w 5319188"/>
                <a:gd name="connsiteY100" fmla="*/ 3954638 h 4225639"/>
                <a:gd name="connsiteX101" fmla="*/ 4543302 w 5319188"/>
                <a:gd name="connsiteY101" fmla="*/ 3955536 h 4225639"/>
                <a:gd name="connsiteX102" fmla="*/ 4861863 w 5319188"/>
                <a:gd name="connsiteY102" fmla="*/ 4224742 h 4225639"/>
                <a:gd name="connsiteX103" fmla="*/ 4997364 w 5319188"/>
                <a:gd name="connsiteY103" fmla="*/ 4224742 h 4225639"/>
                <a:gd name="connsiteX104" fmla="*/ 5223496 w 5319188"/>
                <a:gd name="connsiteY104" fmla="*/ 4137699 h 4225639"/>
                <a:gd name="connsiteX105" fmla="*/ 5316821 w 5319188"/>
                <a:gd name="connsiteY105" fmla="*/ 3928615 h 4225639"/>
                <a:gd name="connsiteX106" fmla="*/ 5316821 w 5319188"/>
                <a:gd name="connsiteY10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82410 w 5319188"/>
                <a:gd name="connsiteY76" fmla="*/ 855178 h 4225639"/>
                <a:gd name="connsiteX77" fmla="*/ 3091384 w 5319188"/>
                <a:gd name="connsiteY77" fmla="*/ 870433 h 4225639"/>
                <a:gd name="connsiteX78" fmla="*/ 3096768 w 5319188"/>
                <a:gd name="connsiteY78" fmla="*/ 881202 h 4225639"/>
                <a:gd name="connsiteX79" fmla="*/ 3103049 w 5319188"/>
                <a:gd name="connsiteY79" fmla="*/ 894662 h 4225639"/>
                <a:gd name="connsiteX80" fmla="*/ 3108434 w 5319188"/>
                <a:gd name="connsiteY80" fmla="*/ 908122 h 4225639"/>
                <a:gd name="connsiteX81" fmla="*/ 3130867 w 5319188"/>
                <a:gd name="connsiteY81" fmla="*/ 982602 h 4225639"/>
                <a:gd name="connsiteX82" fmla="*/ 3130867 w 5319188"/>
                <a:gd name="connsiteY82" fmla="*/ 1017599 h 4225639"/>
                <a:gd name="connsiteX83" fmla="*/ 3128175 w 5319188"/>
                <a:gd name="connsiteY83" fmla="*/ 1038238 h 4225639"/>
                <a:gd name="connsiteX84" fmla="*/ 3121894 w 5319188"/>
                <a:gd name="connsiteY84" fmla="*/ 1075927 h 4225639"/>
                <a:gd name="connsiteX85" fmla="*/ 3121894 w 5319188"/>
                <a:gd name="connsiteY85" fmla="*/ 1077722 h 4225639"/>
                <a:gd name="connsiteX86" fmla="*/ 2532333 w 5319188"/>
                <a:gd name="connsiteY86" fmla="*/ 3851442 h 4225639"/>
                <a:gd name="connsiteX87" fmla="*/ 2522462 w 5319188"/>
                <a:gd name="connsiteY87" fmla="*/ 3902592 h 4225639"/>
                <a:gd name="connsiteX88" fmla="*/ 2521564 w 5319188"/>
                <a:gd name="connsiteY88" fmla="*/ 3920539 h 4225639"/>
                <a:gd name="connsiteX89" fmla="*/ 2521564 w 5319188"/>
                <a:gd name="connsiteY89" fmla="*/ 3929512 h 4225639"/>
                <a:gd name="connsiteX90" fmla="*/ 2841022 w 5319188"/>
                <a:gd name="connsiteY90" fmla="*/ 4225639 h 4225639"/>
                <a:gd name="connsiteX91" fmla="*/ 2976523 w 5319188"/>
                <a:gd name="connsiteY91" fmla="*/ 4225639 h 4225639"/>
                <a:gd name="connsiteX92" fmla="*/ 3202656 w 5319188"/>
                <a:gd name="connsiteY92" fmla="*/ 4138596 h 4225639"/>
                <a:gd name="connsiteX93" fmla="*/ 3289699 w 5319188"/>
                <a:gd name="connsiteY93" fmla="*/ 3988738 h 4225639"/>
                <a:gd name="connsiteX94" fmla="*/ 3355206 w 5319188"/>
                <a:gd name="connsiteY94" fmla="*/ 3665691 h 4225639"/>
                <a:gd name="connsiteX95" fmla="*/ 3558008 w 5319188"/>
                <a:gd name="connsiteY95" fmla="*/ 2807820 h 4225639"/>
                <a:gd name="connsiteX96" fmla="*/ 3769783 w 5319188"/>
                <a:gd name="connsiteY96" fmla="*/ 2556561 h 4225639"/>
                <a:gd name="connsiteX97" fmla="*/ 4086549 w 5319188"/>
                <a:gd name="connsiteY97" fmla="*/ 2556561 h 4225639"/>
                <a:gd name="connsiteX98" fmla="*/ 4266917 w 5319188"/>
                <a:gd name="connsiteY98" fmla="*/ 2758466 h 4225639"/>
                <a:gd name="connsiteX99" fmla="*/ 4543302 w 5319188"/>
                <a:gd name="connsiteY99" fmla="*/ 3954638 h 4225639"/>
                <a:gd name="connsiteX100" fmla="*/ 4543302 w 5319188"/>
                <a:gd name="connsiteY100" fmla="*/ 3955536 h 4225639"/>
                <a:gd name="connsiteX101" fmla="*/ 4861863 w 5319188"/>
                <a:gd name="connsiteY101" fmla="*/ 4224742 h 4225639"/>
                <a:gd name="connsiteX102" fmla="*/ 4997364 w 5319188"/>
                <a:gd name="connsiteY102" fmla="*/ 4224742 h 4225639"/>
                <a:gd name="connsiteX103" fmla="*/ 5223496 w 5319188"/>
                <a:gd name="connsiteY103" fmla="*/ 4137699 h 4225639"/>
                <a:gd name="connsiteX104" fmla="*/ 5316821 w 5319188"/>
                <a:gd name="connsiteY104" fmla="*/ 3928615 h 4225639"/>
                <a:gd name="connsiteX105" fmla="*/ 5316821 w 5319188"/>
                <a:gd name="connsiteY10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82410 w 5319188"/>
                <a:gd name="connsiteY76" fmla="*/ 855178 h 4225639"/>
                <a:gd name="connsiteX77" fmla="*/ 3091384 w 5319188"/>
                <a:gd name="connsiteY77" fmla="*/ 870433 h 4225639"/>
                <a:gd name="connsiteX78" fmla="*/ 3096768 w 5319188"/>
                <a:gd name="connsiteY78" fmla="*/ 881202 h 4225639"/>
                <a:gd name="connsiteX79" fmla="*/ 3103049 w 5319188"/>
                <a:gd name="connsiteY79" fmla="*/ 894662 h 4225639"/>
                <a:gd name="connsiteX80" fmla="*/ 3130867 w 5319188"/>
                <a:gd name="connsiteY80" fmla="*/ 982602 h 4225639"/>
                <a:gd name="connsiteX81" fmla="*/ 3130867 w 5319188"/>
                <a:gd name="connsiteY81" fmla="*/ 1017599 h 4225639"/>
                <a:gd name="connsiteX82" fmla="*/ 3128175 w 5319188"/>
                <a:gd name="connsiteY82" fmla="*/ 1038238 h 4225639"/>
                <a:gd name="connsiteX83" fmla="*/ 3121894 w 5319188"/>
                <a:gd name="connsiteY83" fmla="*/ 1075927 h 4225639"/>
                <a:gd name="connsiteX84" fmla="*/ 3121894 w 5319188"/>
                <a:gd name="connsiteY84" fmla="*/ 1077722 h 4225639"/>
                <a:gd name="connsiteX85" fmla="*/ 2532333 w 5319188"/>
                <a:gd name="connsiteY85" fmla="*/ 3851442 h 4225639"/>
                <a:gd name="connsiteX86" fmla="*/ 2522462 w 5319188"/>
                <a:gd name="connsiteY86" fmla="*/ 3902592 h 4225639"/>
                <a:gd name="connsiteX87" fmla="*/ 2521564 w 5319188"/>
                <a:gd name="connsiteY87" fmla="*/ 3920539 h 4225639"/>
                <a:gd name="connsiteX88" fmla="*/ 2521564 w 5319188"/>
                <a:gd name="connsiteY88" fmla="*/ 3929512 h 4225639"/>
                <a:gd name="connsiteX89" fmla="*/ 2841022 w 5319188"/>
                <a:gd name="connsiteY89" fmla="*/ 4225639 h 4225639"/>
                <a:gd name="connsiteX90" fmla="*/ 2976523 w 5319188"/>
                <a:gd name="connsiteY90" fmla="*/ 4225639 h 4225639"/>
                <a:gd name="connsiteX91" fmla="*/ 3202656 w 5319188"/>
                <a:gd name="connsiteY91" fmla="*/ 4138596 h 4225639"/>
                <a:gd name="connsiteX92" fmla="*/ 3289699 w 5319188"/>
                <a:gd name="connsiteY92" fmla="*/ 3988738 h 4225639"/>
                <a:gd name="connsiteX93" fmla="*/ 3355206 w 5319188"/>
                <a:gd name="connsiteY93" fmla="*/ 3665691 h 4225639"/>
                <a:gd name="connsiteX94" fmla="*/ 3558008 w 5319188"/>
                <a:gd name="connsiteY94" fmla="*/ 2807820 h 4225639"/>
                <a:gd name="connsiteX95" fmla="*/ 3769783 w 5319188"/>
                <a:gd name="connsiteY95" fmla="*/ 2556561 h 4225639"/>
                <a:gd name="connsiteX96" fmla="*/ 4086549 w 5319188"/>
                <a:gd name="connsiteY96" fmla="*/ 2556561 h 4225639"/>
                <a:gd name="connsiteX97" fmla="*/ 4266917 w 5319188"/>
                <a:gd name="connsiteY97" fmla="*/ 2758466 h 4225639"/>
                <a:gd name="connsiteX98" fmla="*/ 4543302 w 5319188"/>
                <a:gd name="connsiteY98" fmla="*/ 3954638 h 4225639"/>
                <a:gd name="connsiteX99" fmla="*/ 4543302 w 5319188"/>
                <a:gd name="connsiteY99" fmla="*/ 3955536 h 4225639"/>
                <a:gd name="connsiteX100" fmla="*/ 4861863 w 5319188"/>
                <a:gd name="connsiteY100" fmla="*/ 4224742 h 4225639"/>
                <a:gd name="connsiteX101" fmla="*/ 4997364 w 5319188"/>
                <a:gd name="connsiteY101" fmla="*/ 4224742 h 4225639"/>
                <a:gd name="connsiteX102" fmla="*/ 5223496 w 5319188"/>
                <a:gd name="connsiteY102" fmla="*/ 4137699 h 4225639"/>
                <a:gd name="connsiteX103" fmla="*/ 5316821 w 5319188"/>
                <a:gd name="connsiteY103" fmla="*/ 3928615 h 4225639"/>
                <a:gd name="connsiteX104" fmla="*/ 5316821 w 5319188"/>
                <a:gd name="connsiteY10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82410 w 5319188"/>
                <a:gd name="connsiteY76" fmla="*/ 855178 h 4225639"/>
                <a:gd name="connsiteX77" fmla="*/ 3091384 w 5319188"/>
                <a:gd name="connsiteY77" fmla="*/ 870433 h 4225639"/>
                <a:gd name="connsiteX78" fmla="*/ 3103049 w 5319188"/>
                <a:gd name="connsiteY78" fmla="*/ 894662 h 4225639"/>
                <a:gd name="connsiteX79" fmla="*/ 3130867 w 5319188"/>
                <a:gd name="connsiteY79" fmla="*/ 982602 h 4225639"/>
                <a:gd name="connsiteX80" fmla="*/ 3130867 w 5319188"/>
                <a:gd name="connsiteY80" fmla="*/ 1017599 h 4225639"/>
                <a:gd name="connsiteX81" fmla="*/ 3128175 w 5319188"/>
                <a:gd name="connsiteY81" fmla="*/ 1038238 h 4225639"/>
                <a:gd name="connsiteX82" fmla="*/ 3121894 w 5319188"/>
                <a:gd name="connsiteY82" fmla="*/ 1075927 h 4225639"/>
                <a:gd name="connsiteX83" fmla="*/ 3121894 w 5319188"/>
                <a:gd name="connsiteY83" fmla="*/ 1077722 h 4225639"/>
                <a:gd name="connsiteX84" fmla="*/ 2532333 w 5319188"/>
                <a:gd name="connsiteY84" fmla="*/ 3851442 h 4225639"/>
                <a:gd name="connsiteX85" fmla="*/ 2522462 w 5319188"/>
                <a:gd name="connsiteY85" fmla="*/ 3902592 h 4225639"/>
                <a:gd name="connsiteX86" fmla="*/ 2521564 w 5319188"/>
                <a:gd name="connsiteY86" fmla="*/ 3920539 h 4225639"/>
                <a:gd name="connsiteX87" fmla="*/ 2521564 w 5319188"/>
                <a:gd name="connsiteY87" fmla="*/ 3929512 h 4225639"/>
                <a:gd name="connsiteX88" fmla="*/ 2841022 w 5319188"/>
                <a:gd name="connsiteY88" fmla="*/ 4225639 h 4225639"/>
                <a:gd name="connsiteX89" fmla="*/ 2976523 w 5319188"/>
                <a:gd name="connsiteY89" fmla="*/ 4225639 h 4225639"/>
                <a:gd name="connsiteX90" fmla="*/ 3202656 w 5319188"/>
                <a:gd name="connsiteY90" fmla="*/ 4138596 h 4225639"/>
                <a:gd name="connsiteX91" fmla="*/ 3289699 w 5319188"/>
                <a:gd name="connsiteY91" fmla="*/ 3988738 h 4225639"/>
                <a:gd name="connsiteX92" fmla="*/ 3355206 w 5319188"/>
                <a:gd name="connsiteY92" fmla="*/ 3665691 h 4225639"/>
                <a:gd name="connsiteX93" fmla="*/ 3558008 w 5319188"/>
                <a:gd name="connsiteY93" fmla="*/ 2807820 h 4225639"/>
                <a:gd name="connsiteX94" fmla="*/ 3769783 w 5319188"/>
                <a:gd name="connsiteY94" fmla="*/ 2556561 h 4225639"/>
                <a:gd name="connsiteX95" fmla="*/ 4086549 w 5319188"/>
                <a:gd name="connsiteY95" fmla="*/ 2556561 h 4225639"/>
                <a:gd name="connsiteX96" fmla="*/ 4266917 w 5319188"/>
                <a:gd name="connsiteY96" fmla="*/ 2758466 h 4225639"/>
                <a:gd name="connsiteX97" fmla="*/ 4543302 w 5319188"/>
                <a:gd name="connsiteY97" fmla="*/ 3954638 h 4225639"/>
                <a:gd name="connsiteX98" fmla="*/ 4543302 w 5319188"/>
                <a:gd name="connsiteY98" fmla="*/ 3955536 h 4225639"/>
                <a:gd name="connsiteX99" fmla="*/ 4861863 w 5319188"/>
                <a:gd name="connsiteY99" fmla="*/ 4224742 h 4225639"/>
                <a:gd name="connsiteX100" fmla="*/ 4997364 w 5319188"/>
                <a:gd name="connsiteY100" fmla="*/ 4224742 h 4225639"/>
                <a:gd name="connsiteX101" fmla="*/ 5223496 w 5319188"/>
                <a:gd name="connsiteY101" fmla="*/ 4137699 h 4225639"/>
                <a:gd name="connsiteX102" fmla="*/ 5316821 w 5319188"/>
                <a:gd name="connsiteY102" fmla="*/ 3928615 h 4225639"/>
                <a:gd name="connsiteX103" fmla="*/ 5316821 w 5319188"/>
                <a:gd name="connsiteY10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82410 w 5319188"/>
                <a:gd name="connsiteY76" fmla="*/ 855178 h 4225639"/>
                <a:gd name="connsiteX77" fmla="*/ 3084240 w 5319188"/>
                <a:gd name="connsiteY77" fmla="*/ 872814 h 4225639"/>
                <a:gd name="connsiteX78" fmla="*/ 3103049 w 5319188"/>
                <a:gd name="connsiteY78" fmla="*/ 894662 h 4225639"/>
                <a:gd name="connsiteX79" fmla="*/ 3130867 w 5319188"/>
                <a:gd name="connsiteY79" fmla="*/ 982602 h 4225639"/>
                <a:gd name="connsiteX80" fmla="*/ 3130867 w 5319188"/>
                <a:gd name="connsiteY80" fmla="*/ 1017599 h 4225639"/>
                <a:gd name="connsiteX81" fmla="*/ 3128175 w 5319188"/>
                <a:gd name="connsiteY81" fmla="*/ 1038238 h 4225639"/>
                <a:gd name="connsiteX82" fmla="*/ 3121894 w 5319188"/>
                <a:gd name="connsiteY82" fmla="*/ 1075927 h 4225639"/>
                <a:gd name="connsiteX83" fmla="*/ 3121894 w 5319188"/>
                <a:gd name="connsiteY83" fmla="*/ 1077722 h 4225639"/>
                <a:gd name="connsiteX84" fmla="*/ 2532333 w 5319188"/>
                <a:gd name="connsiteY84" fmla="*/ 3851442 h 4225639"/>
                <a:gd name="connsiteX85" fmla="*/ 2522462 w 5319188"/>
                <a:gd name="connsiteY85" fmla="*/ 3902592 h 4225639"/>
                <a:gd name="connsiteX86" fmla="*/ 2521564 w 5319188"/>
                <a:gd name="connsiteY86" fmla="*/ 3920539 h 4225639"/>
                <a:gd name="connsiteX87" fmla="*/ 2521564 w 5319188"/>
                <a:gd name="connsiteY87" fmla="*/ 3929512 h 4225639"/>
                <a:gd name="connsiteX88" fmla="*/ 2841022 w 5319188"/>
                <a:gd name="connsiteY88" fmla="*/ 4225639 h 4225639"/>
                <a:gd name="connsiteX89" fmla="*/ 2976523 w 5319188"/>
                <a:gd name="connsiteY89" fmla="*/ 4225639 h 4225639"/>
                <a:gd name="connsiteX90" fmla="*/ 3202656 w 5319188"/>
                <a:gd name="connsiteY90" fmla="*/ 4138596 h 4225639"/>
                <a:gd name="connsiteX91" fmla="*/ 3289699 w 5319188"/>
                <a:gd name="connsiteY91" fmla="*/ 3988738 h 4225639"/>
                <a:gd name="connsiteX92" fmla="*/ 3355206 w 5319188"/>
                <a:gd name="connsiteY92" fmla="*/ 3665691 h 4225639"/>
                <a:gd name="connsiteX93" fmla="*/ 3558008 w 5319188"/>
                <a:gd name="connsiteY93" fmla="*/ 2807820 h 4225639"/>
                <a:gd name="connsiteX94" fmla="*/ 3769783 w 5319188"/>
                <a:gd name="connsiteY94" fmla="*/ 2556561 h 4225639"/>
                <a:gd name="connsiteX95" fmla="*/ 4086549 w 5319188"/>
                <a:gd name="connsiteY95" fmla="*/ 2556561 h 4225639"/>
                <a:gd name="connsiteX96" fmla="*/ 4266917 w 5319188"/>
                <a:gd name="connsiteY96" fmla="*/ 2758466 h 4225639"/>
                <a:gd name="connsiteX97" fmla="*/ 4543302 w 5319188"/>
                <a:gd name="connsiteY97" fmla="*/ 3954638 h 4225639"/>
                <a:gd name="connsiteX98" fmla="*/ 4543302 w 5319188"/>
                <a:gd name="connsiteY98" fmla="*/ 3955536 h 4225639"/>
                <a:gd name="connsiteX99" fmla="*/ 4861863 w 5319188"/>
                <a:gd name="connsiteY99" fmla="*/ 4224742 h 4225639"/>
                <a:gd name="connsiteX100" fmla="*/ 4997364 w 5319188"/>
                <a:gd name="connsiteY100" fmla="*/ 4224742 h 4225639"/>
                <a:gd name="connsiteX101" fmla="*/ 5223496 w 5319188"/>
                <a:gd name="connsiteY101" fmla="*/ 4137699 h 4225639"/>
                <a:gd name="connsiteX102" fmla="*/ 5316821 w 5319188"/>
                <a:gd name="connsiteY102" fmla="*/ 3928615 h 4225639"/>
                <a:gd name="connsiteX103" fmla="*/ 5316821 w 5319188"/>
                <a:gd name="connsiteY10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082410 w 5319188"/>
                <a:gd name="connsiteY76" fmla="*/ 855178 h 4225639"/>
                <a:gd name="connsiteX77" fmla="*/ 3103049 w 5319188"/>
                <a:gd name="connsiteY77" fmla="*/ 894662 h 4225639"/>
                <a:gd name="connsiteX78" fmla="*/ 3130867 w 5319188"/>
                <a:gd name="connsiteY78" fmla="*/ 982602 h 4225639"/>
                <a:gd name="connsiteX79" fmla="*/ 3130867 w 5319188"/>
                <a:gd name="connsiteY79" fmla="*/ 1017599 h 4225639"/>
                <a:gd name="connsiteX80" fmla="*/ 3128175 w 5319188"/>
                <a:gd name="connsiteY80" fmla="*/ 1038238 h 4225639"/>
                <a:gd name="connsiteX81" fmla="*/ 3121894 w 5319188"/>
                <a:gd name="connsiteY81" fmla="*/ 1075927 h 4225639"/>
                <a:gd name="connsiteX82" fmla="*/ 3121894 w 5319188"/>
                <a:gd name="connsiteY82" fmla="*/ 1077722 h 4225639"/>
                <a:gd name="connsiteX83" fmla="*/ 2532333 w 5319188"/>
                <a:gd name="connsiteY83" fmla="*/ 3851442 h 4225639"/>
                <a:gd name="connsiteX84" fmla="*/ 2522462 w 5319188"/>
                <a:gd name="connsiteY84" fmla="*/ 3902592 h 4225639"/>
                <a:gd name="connsiteX85" fmla="*/ 2521564 w 5319188"/>
                <a:gd name="connsiteY85" fmla="*/ 3920539 h 4225639"/>
                <a:gd name="connsiteX86" fmla="*/ 2521564 w 5319188"/>
                <a:gd name="connsiteY86" fmla="*/ 3929512 h 4225639"/>
                <a:gd name="connsiteX87" fmla="*/ 2841022 w 5319188"/>
                <a:gd name="connsiteY87" fmla="*/ 4225639 h 4225639"/>
                <a:gd name="connsiteX88" fmla="*/ 2976523 w 5319188"/>
                <a:gd name="connsiteY88" fmla="*/ 4225639 h 4225639"/>
                <a:gd name="connsiteX89" fmla="*/ 3202656 w 5319188"/>
                <a:gd name="connsiteY89" fmla="*/ 4138596 h 4225639"/>
                <a:gd name="connsiteX90" fmla="*/ 3289699 w 5319188"/>
                <a:gd name="connsiteY90" fmla="*/ 3988738 h 4225639"/>
                <a:gd name="connsiteX91" fmla="*/ 3355206 w 5319188"/>
                <a:gd name="connsiteY91" fmla="*/ 3665691 h 4225639"/>
                <a:gd name="connsiteX92" fmla="*/ 3558008 w 5319188"/>
                <a:gd name="connsiteY92" fmla="*/ 2807820 h 4225639"/>
                <a:gd name="connsiteX93" fmla="*/ 3769783 w 5319188"/>
                <a:gd name="connsiteY93" fmla="*/ 2556561 h 4225639"/>
                <a:gd name="connsiteX94" fmla="*/ 4086549 w 5319188"/>
                <a:gd name="connsiteY94" fmla="*/ 2556561 h 4225639"/>
                <a:gd name="connsiteX95" fmla="*/ 4266917 w 5319188"/>
                <a:gd name="connsiteY95" fmla="*/ 2758466 h 4225639"/>
                <a:gd name="connsiteX96" fmla="*/ 4543302 w 5319188"/>
                <a:gd name="connsiteY96" fmla="*/ 3954638 h 4225639"/>
                <a:gd name="connsiteX97" fmla="*/ 4543302 w 5319188"/>
                <a:gd name="connsiteY97" fmla="*/ 3955536 h 4225639"/>
                <a:gd name="connsiteX98" fmla="*/ 4861863 w 5319188"/>
                <a:gd name="connsiteY98" fmla="*/ 4224742 h 4225639"/>
                <a:gd name="connsiteX99" fmla="*/ 4997364 w 5319188"/>
                <a:gd name="connsiteY99" fmla="*/ 4224742 h 4225639"/>
                <a:gd name="connsiteX100" fmla="*/ 5223496 w 5319188"/>
                <a:gd name="connsiteY100" fmla="*/ 4137699 h 4225639"/>
                <a:gd name="connsiteX101" fmla="*/ 5316821 w 5319188"/>
                <a:gd name="connsiteY101" fmla="*/ 3928615 h 4225639"/>
                <a:gd name="connsiteX102" fmla="*/ 5316821 w 5319188"/>
                <a:gd name="connsiteY10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03049 w 5319188"/>
                <a:gd name="connsiteY76" fmla="*/ 894662 h 4225639"/>
                <a:gd name="connsiteX77" fmla="*/ 3130867 w 5319188"/>
                <a:gd name="connsiteY77" fmla="*/ 982602 h 4225639"/>
                <a:gd name="connsiteX78" fmla="*/ 3130867 w 5319188"/>
                <a:gd name="connsiteY78" fmla="*/ 1017599 h 4225639"/>
                <a:gd name="connsiteX79" fmla="*/ 3128175 w 5319188"/>
                <a:gd name="connsiteY79" fmla="*/ 1038238 h 4225639"/>
                <a:gd name="connsiteX80" fmla="*/ 3121894 w 5319188"/>
                <a:gd name="connsiteY80" fmla="*/ 1075927 h 4225639"/>
                <a:gd name="connsiteX81" fmla="*/ 3121894 w 5319188"/>
                <a:gd name="connsiteY81" fmla="*/ 1077722 h 4225639"/>
                <a:gd name="connsiteX82" fmla="*/ 2532333 w 5319188"/>
                <a:gd name="connsiteY82" fmla="*/ 3851442 h 4225639"/>
                <a:gd name="connsiteX83" fmla="*/ 2522462 w 5319188"/>
                <a:gd name="connsiteY83" fmla="*/ 3902592 h 4225639"/>
                <a:gd name="connsiteX84" fmla="*/ 2521564 w 5319188"/>
                <a:gd name="connsiteY84" fmla="*/ 3920539 h 4225639"/>
                <a:gd name="connsiteX85" fmla="*/ 2521564 w 5319188"/>
                <a:gd name="connsiteY85" fmla="*/ 3929512 h 4225639"/>
                <a:gd name="connsiteX86" fmla="*/ 2841022 w 5319188"/>
                <a:gd name="connsiteY86" fmla="*/ 4225639 h 4225639"/>
                <a:gd name="connsiteX87" fmla="*/ 2976523 w 5319188"/>
                <a:gd name="connsiteY87" fmla="*/ 4225639 h 4225639"/>
                <a:gd name="connsiteX88" fmla="*/ 3202656 w 5319188"/>
                <a:gd name="connsiteY88" fmla="*/ 4138596 h 4225639"/>
                <a:gd name="connsiteX89" fmla="*/ 3289699 w 5319188"/>
                <a:gd name="connsiteY89" fmla="*/ 3988738 h 4225639"/>
                <a:gd name="connsiteX90" fmla="*/ 3355206 w 5319188"/>
                <a:gd name="connsiteY90" fmla="*/ 3665691 h 4225639"/>
                <a:gd name="connsiteX91" fmla="*/ 3558008 w 5319188"/>
                <a:gd name="connsiteY91" fmla="*/ 2807820 h 4225639"/>
                <a:gd name="connsiteX92" fmla="*/ 3769783 w 5319188"/>
                <a:gd name="connsiteY92" fmla="*/ 2556561 h 4225639"/>
                <a:gd name="connsiteX93" fmla="*/ 4086549 w 5319188"/>
                <a:gd name="connsiteY93" fmla="*/ 2556561 h 4225639"/>
                <a:gd name="connsiteX94" fmla="*/ 4266917 w 5319188"/>
                <a:gd name="connsiteY94" fmla="*/ 2758466 h 4225639"/>
                <a:gd name="connsiteX95" fmla="*/ 4543302 w 5319188"/>
                <a:gd name="connsiteY95" fmla="*/ 3954638 h 4225639"/>
                <a:gd name="connsiteX96" fmla="*/ 4543302 w 5319188"/>
                <a:gd name="connsiteY96" fmla="*/ 3955536 h 4225639"/>
                <a:gd name="connsiteX97" fmla="*/ 4861863 w 5319188"/>
                <a:gd name="connsiteY97" fmla="*/ 4224742 h 4225639"/>
                <a:gd name="connsiteX98" fmla="*/ 4997364 w 5319188"/>
                <a:gd name="connsiteY98" fmla="*/ 4224742 h 4225639"/>
                <a:gd name="connsiteX99" fmla="*/ 5223496 w 5319188"/>
                <a:gd name="connsiteY99" fmla="*/ 4137699 h 4225639"/>
                <a:gd name="connsiteX100" fmla="*/ 5316821 w 5319188"/>
                <a:gd name="connsiteY100" fmla="*/ 3928615 h 4225639"/>
                <a:gd name="connsiteX101" fmla="*/ 5316821 w 5319188"/>
                <a:gd name="connsiteY10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30867 w 5319188"/>
                <a:gd name="connsiteY76" fmla="*/ 982602 h 4225639"/>
                <a:gd name="connsiteX77" fmla="*/ 3130867 w 5319188"/>
                <a:gd name="connsiteY77" fmla="*/ 1017599 h 4225639"/>
                <a:gd name="connsiteX78" fmla="*/ 3128175 w 5319188"/>
                <a:gd name="connsiteY78" fmla="*/ 1038238 h 4225639"/>
                <a:gd name="connsiteX79" fmla="*/ 3121894 w 5319188"/>
                <a:gd name="connsiteY79" fmla="*/ 1075927 h 4225639"/>
                <a:gd name="connsiteX80" fmla="*/ 3121894 w 5319188"/>
                <a:gd name="connsiteY80" fmla="*/ 1077722 h 4225639"/>
                <a:gd name="connsiteX81" fmla="*/ 2532333 w 5319188"/>
                <a:gd name="connsiteY81" fmla="*/ 3851442 h 4225639"/>
                <a:gd name="connsiteX82" fmla="*/ 2522462 w 5319188"/>
                <a:gd name="connsiteY82" fmla="*/ 3902592 h 4225639"/>
                <a:gd name="connsiteX83" fmla="*/ 2521564 w 5319188"/>
                <a:gd name="connsiteY83" fmla="*/ 3920539 h 4225639"/>
                <a:gd name="connsiteX84" fmla="*/ 2521564 w 5319188"/>
                <a:gd name="connsiteY84" fmla="*/ 3929512 h 4225639"/>
                <a:gd name="connsiteX85" fmla="*/ 2841022 w 5319188"/>
                <a:gd name="connsiteY85" fmla="*/ 4225639 h 4225639"/>
                <a:gd name="connsiteX86" fmla="*/ 2976523 w 5319188"/>
                <a:gd name="connsiteY86" fmla="*/ 4225639 h 4225639"/>
                <a:gd name="connsiteX87" fmla="*/ 3202656 w 5319188"/>
                <a:gd name="connsiteY87" fmla="*/ 4138596 h 4225639"/>
                <a:gd name="connsiteX88" fmla="*/ 3289699 w 5319188"/>
                <a:gd name="connsiteY88" fmla="*/ 3988738 h 4225639"/>
                <a:gd name="connsiteX89" fmla="*/ 3355206 w 5319188"/>
                <a:gd name="connsiteY89" fmla="*/ 3665691 h 4225639"/>
                <a:gd name="connsiteX90" fmla="*/ 3558008 w 5319188"/>
                <a:gd name="connsiteY90" fmla="*/ 2807820 h 4225639"/>
                <a:gd name="connsiteX91" fmla="*/ 3769783 w 5319188"/>
                <a:gd name="connsiteY91" fmla="*/ 2556561 h 4225639"/>
                <a:gd name="connsiteX92" fmla="*/ 4086549 w 5319188"/>
                <a:gd name="connsiteY92" fmla="*/ 2556561 h 4225639"/>
                <a:gd name="connsiteX93" fmla="*/ 4266917 w 5319188"/>
                <a:gd name="connsiteY93" fmla="*/ 2758466 h 4225639"/>
                <a:gd name="connsiteX94" fmla="*/ 4543302 w 5319188"/>
                <a:gd name="connsiteY94" fmla="*/ 3954638 h 4225639"/>
                <a:gd name="connsiteX95" fmla="*/ 4543302 w 5319188"/>
                <a:gd name="connsiteY95" fmla="*/ 3955536 h 4225639"/>
                <a:gd name="connsiteX96" fmla="*/ 4861863 w 5319188"/>
                <a:gd name="connsiteY96" fmla="*/ 4224742 h 4225639"/>
                <a:gd name="connsiteX97" fmla="*/ 4997364 w 5319188"/>
                <a:gd name="connsiteY97" fmla="*/ 4224742 h 4225639"/>
                <a:gd name="connsiteX98" fmla="*/ 5223496 w 5319188"/>
                <a:gd name="connsiteY98" fmla="*/ 4137699 h 4225639"/>
                <a:gd name="connsiteX99" fmla="*/ 5316821 w 5319188"/>
                <a:gd name="connsiteY99" fmla="*/ 3928615 h 4225639"/>
                <a:gd name="connsiteX100" fmla="*/ 5316821 w 5319188"/>
                <a:gd name="connsiteY10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30867 w 5319188"/>
                <a:gd name="connsiteY76" fmla="*/ 1017599 h 4225639"/>
                <a:gd name="connsiteX77" fmla="*/ 3128175 w 5319188"/>
                <a:gd name="connsiteY77" fmla="*/ 1038238 h 4225639"/>
                <a:gd name="connsiteX78" fmla="*/ 3121894 w 5319188"/>
                <a:gd name="connsiteY78" fmla="*/ 1075927 h 4225639"/>
                <a:gd name="connsiteX79" fmla="*/ 3121894 w 5319188"/>
                <a:gd name="connsiteY79" fmla="*/ 1077722 h 4225639"/>
                <a:gd name="connsiteX80" fmla="*/ 2532333 w 5319188"/>
                <a:gd name="connsiteY80" fmla="*/ 3851442 h 4225639"/>
                <a:gd name="connsiteX81" fmla="*/ 2522462 w 5319188"/>
                <a:gd name="connsiteY81" fmla="*/ 3902592 h 4225639"/>
                <a:gd name="connsiteX82" fmla="*/ 2521564 w 5319188"/>
                <a:gd name="connsiteY82" fmla="*/ 3920539 h 4225639"/>
                <a:gd name="connsiteX83" fmla="*/ 2521564 w 5319188"/>
                <a:gd name="connsiteY83" fmla="*/ 3929512 h 4225639"/>
                <a:gd name="connsiteX84" fmla="*/ 2841022 w 5319188"/>
                <a:gd name="connsiteY84" fmla="*/ 4225639 h 4225639"/>
                <a:gd name="connsiteX85" fmla="*/ 2976523 w 5319188"/>
                <a:gd name="connsiteY85" fmla="*/ 4225639 h 4225639"/>
                <a:gd name="connsiteX86" fmla="*/ 3202656 w 5319188"/>
                <a:gd name="connsiteY86" fmla="*/ 4138596 h 4225639"/>
                <a:gd name="connsiteX87" fmla="*/ 3289699 w 5319188"/>
                <a:gd name="connsiteY87" fmla="*/ 3988738 h 4225639"/>
                <a:gd name="connsiteX88" fmla="*/ 3355206 w 5319188"/>
                <a:gd name="connsiteY88" fmla="*/ 3665691 h 4225639"/>
                <a:gd name="connsiteX89" fmla="*/ 3558008 w 5319188"/>
                <a:gd name="connsiteY89" fmla="*/ 2807820 h 4225639"/>
                <a:gd name="connsiteX90" fmla="*/ 3769783 w 5319188"/>
                <a:gd name="connsiteY90" fmla="*/ 2556561 h 4225639"/>
                <a:gd name="connsiteX91" fmla="*/ 4086549 w 5319188"/>
                <a:gd name="connsiteY91" fmla="*/ 2556561 h 4225639"/>
                <a:gd name="connsiteX92" fmla="*/ 4266917 w 5319188"/>
                <a:gd name="connsiteY92" fmla="*/ 2758466 h 4225639"/>
                <a:gd name="connsiteX93" fmla="*/ 4543302 w 5319188"/>
                <a:gd name="connsiteY93" fmla="*/ 3954638 h 4225639"/>
                <a:gd name="connsiteX94" fmla="*/ 4543302 w 5319188"/>
                <a:gd name="connsiteY94" fmla="*/ 3955536 h 4225639"/>
                <a:gd name="connsiteX95" fmla="*/ 4861863 w 5319188"/>
                <a:gd name="connsiteY95" fmla="*/ 4224742 h 4225639"/>
                <a:gd name="connsiteX96" fmla="*/ 4997364 w 5319188"/>
                <a:gd name="connsiteY96" fmla="*/ 4224742 h 4225639"/>
                <a:gd name="connsiteX97" fmla="*/ 5223496 w 5319188"/>
                <a:gd name="connsiteY97" fmla="*/ 4137699 h 4225639"/>
                <a:gd name="connsiteX98" fmla="*/ 5316821 w 5319188"/>
                <a:gd name="connsiteY98" fmla="*/ 3928615 h 4225639"/>
                <a:gd name="connsiteX99" fmla="*/ 5316821 w 5319188"/>
                <a:gd name="connsiteY9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28175 w 5319188"/>
                <a:gd name="connsiteY76" fmla="*/ 1038238 h 4225639"/>
                <a:gd name="connsiteX77" fmla="*/ 3121894 w 5319188"/>
                <a:gd name="connsiteY77" fmla="*/ 1075927 h 4225639"/>
                <a:gd name="connsiteX78" fmla="*/ 3121894 w 5319188"/>
                <a:gd name="connsiteY78" fmla="*/ 1077722 h 4225639"/>
                <a:gd name="connsiteX79" fmla="*/ 2532333 w 5319188"/>
                <a:gd name="connsiteY79" fmla="*/ 3851442 h 4225639"/>
                <a:gd name="connsiteX80" fmla="*/ 2522462 w 5319188"/>
                <a:gd name="connsiteY80" fmla="*/ 3902592 h 4225639"/>
                <a:gd name="connsiteX81" fmla="*/ 2521564 w 5319188"/>
                <a:gd name="connsiteY81" fmla="*/ 3920539 h 4225639"/>
                <a:gd name="connsiteX82" fmla="*/ 2521564 w 5319188"/>
                <a:gd name="connsiteY82" fmla="*/ 3929512 h 4225639"/>
                <a:gd name="connsiteX83" fmla="*/ 2841022 w 5319188"/>
                <a:gd name="connsiteY83" fmla="*/ 4225639 h 4225639"/>
                <a:gd name="connsiteX84" fmla="*/ 2976523 w 5319188"/>
                <a:gd name="connsiteY84" fmla="*/ 4225639 h 4225639"/>
                <a:gd name="connsiteX85" fmla="*/ 3202656 w 5319188"/>
                <a:gd name="connsiteY85" fmla="*/ 4138596 h 4225639"/>
                <a:gd name="connsiteX86" fmla="*/ 3289699 w 5319188"/>
                <a:gd name="connsiteY86" fmla="*/ 3988738 h 4225639"/>
                <a:gd name="connsiteX87" fmla="*/ 3355206 w 5319188"/>
                <a:gd name="connsiteY87" fmla="*/ 3665691 h 4225639"/>
                <a:gd name="connsiteX88" fmla="*/ 3558008 w 5319188"/>
                <a:gd name="connsiteY88" fmla="*/ 2807820 h 4225639"/>
                <a:gd name="connsiteX89" fmla="*/ 3769783 w 5319188"/>
                <a:gd name="connsiteY89" fmla="*/ 2556561 h 4225639"/>
                <a:gd name="connsiteX90" fmla="*/ 4086549 w 5319188"/>
                <a:gd name="connsiteY90" fmla="*/ 2556561 h 4225639"/>
                <a:gd name="connsiteX91" fmla="*/ 4266917 w 5319188"/>
                <a:gd name="connsiteY91" fmla="*/ 2758466 h 4225639"/>
                <a:gd name="connsiteX92" fmla="*/ 4543302 w 5319188"/>
                <a:gd name="connsiteY92" fmla="*/ 3954638 h 4225639"/>
                <a:gd name="connsiteX93" fmla="*/ 4543302 w 5319188"/>
                <a:gd name="connsiteY93" fmla="*/ 3955536 h 4225639"/>
                <a:gd name="connsiteX94" fmla="*/ 4861863 w 5319188"/>
                <a:gd name="connsiteY94" fmla="*/ 4224742 h 4225639"/>
                <a:gd name="connsiteX95" fmla="*/ 4997364 w 5319188"/>
                <a:gd name="connsiteY95" fmla="*/ 4224742 h 4225639"/>
                <a:gd name="connsiteX96" fmla="*/ 5223496 w 5319188"/>
                <a:gd name="connsiteY96" fmla="*/ 4137699 h 4225639"/>
                <a:gd name="connsiteX97" fmla="*/ 5316821 w 5319188"/>
                <a:gd name="connsiteY97" fmla="*/ 3928615 h 4225639"/>
                <a:gd name="connsiteX98" fmla="*/ 5316821 w 5319188"/>
                <a:gd name="connsiteY9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21894 w 5319188"/>
                <a:gd name="connsiteY76" fmla="*/ 1075927 h 4225639"/>
                <a:gd name="connsiteX77" fmla="*/ 3121894 w 5319188"/>
                <a:gd name="connsiteY77" fmla="*/ 1077722 h 4225639"/>
                <a:gd name="connsiteX78" fmla="*/ 2532333 w 5319188"/>
                <a:gd name="connsiteY78" fmla="*/ 3851442 h 4225639"/>
                <a:gd name="connsiteX79" fmla="*/ 2522462 w 5319188"/>
                <a:gd name="connsiteY79" fmla="*/ 3902592 h 4225639"/>
                <a:gd name="connsiteX80" fmla="*/ 2521564 w 5319188"/>
                <a:gd name="connsiteY80" fmla="*/ 3920539 h 4225639"/>
                <a:gd name="connsiteX81" fmla="*/ 2521564 w 5319188"/>
                <a:gd name="connsiteY81" fmla="*/ 3929512 h 4225639"/>
                <a:gd name="connsiteX82" fmla="*/ 2841022 w 5319188"/>
                <a:gd name="connsiteY82" fmla="*/ 4225639 h 4225639"/>
                <a:gd name="connsiteX83" fmla="*/ 2976523 w 5319188"/>
                <a:gd name="connsiteY83" fmla="*/ 4225639 h 4225639"/>
                <a:gd name="connsiteX84" fmla="*/ 3202656 w 5319188"/>
                <a:gd name="connsiteY84" fmla="*/ 4138596 h 4225639"/>
                <a:gd name="connsiteX85" fmla="*/ 3289699 w 5319188"/>
                <a:gd name="connsiteY85" fmla="*/ 3988738 h 4225639"/>
                <a:gd name="connsiteX86" fmla="*/ 3355206 w 5319188"/>
                <a:gd name="connsiteY86" fmla="*/ 3665691 h 4225639"/>
                <a:gd name="connsiteX87" fmla="*/ 3558008 w 5319188"/>
                <a:gd name="connsiteY87" fmla="*/ 2807820 h 4225639"/>
                <a:gd name="connsiteX88" fmla="*/ 3769783 w 5319188"/>
                <a:gd name="connsiteY88" fmla="*/ 2556561 h 4225639"/>
                <a:gd name="connsiteX89" fmla="*/ 4086549 w 5319188"/>
                <a:gd name="connsiteY89" fmla="*/ 2556561 h 4225639"/>
                <a:gd name="connsiteX90" fmla="*/ 4266917 w 5319188"/>
                <a:gd name="connsiteY90" fmla="*/ 2758466 h 4225639"/>
                <a:gd name="connsiteX91" fmla="*/ 4543302 w 5319188"/>
                <a:gd name="connsiteY91" fmla="*/ 3954638 h 4225639"/>
                <a:gd name="connsiteX92" fmla="*/ 4543302 w 5319188"/>
                <a:gd name="connsiteY92" fmla="*/ 3955536 h 4225639"/>
                <a:gd name="connsiteX93" fmla="*/ 4861863 w 5319188"/>
                <a:gd name="connsiteY93" fmla="*/ 4224742 h 4225639"/>
                <a:gd name="connsiteX94" fmla="*/ 4997364 w 5319188"/>
                <a:gd name="connsiteY94" fmla="*/ 4224742 h 4225639"/>
                <a:gd name="connsiteX95" fmla="*/ 5223496 w 5319188"/>
                <a:gd name="connsiteY95" fmla="*/ 4137699 h 4225639"/>
                <a:gd name="connsiteX96" fmla="*/ 5316821 w 5319188"/>
                <a:gd name="connsiteY96" fmla="*/ 3928615 h 4225639"/>
                <a:gd name="connsiteX97" fmla="*/ 5316821 w 5319188"/>
                <a:gd name="connsiteY9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3121894 w 5319188"/>
                <a:gd name="connsiteY76" fmla="*/ 1075927 h 4225639"/>
                <a:gd name="connsiteX77" fmla="*/ 2532333 w 5319188"/>
                <a:gd name="connsiteY77" fmla="*/ 3851442 h 4225639"/>
                <a:gd name="connsiteX78" fmla="*/ 2522462 w 5319188"/>
                <a:gd name="connsiteY78" fmla="*/ 3902592 h 4225639"/>
                <a:gd name="connsiteX79" fmla="*/ 2521564 w 5319188"/>
                <a:gd name="connsiteY79" fmla="*/ 3920539 h 4225639"/>
                <a:gd name="connsiteX80" fmla="*/ 2521564 w 5319188"/>
                <a:gd name="connsiteY80" fmla="*/ 3929512 h 4225639"/>
                <a:gd name="connsiteX81" fmla="*/ 2841022 w 5319188"/>
                <a:gd name="connsiteY81" fmla="*/ 4225639 h 4225639"/>
                <a:gd name="connsiteX82" fmla="*/ 2976523 w 5319188"/>
                <a:gd name="connsiteY82" fmla="*/ 4225639 h 4225639"/>
                <a:gd name="connsiteX83" fmla="*/ 3202656 w 5319188"/>
                <a:gd name="connsiteY83" fmla="*/ 4138596 h 4225639"/>
                <a:gd name="connsiteX84" fmla="*/ 3289699 w 5319188"/>
                <a:gd name="connsiteY84" fmla="*/ 3988738 h 4225639"/>
                <a:gd name="connsiteX85" fmla="*/ 3355206 w 5319188"/>
                <a:gd name="connsiteY85" fmla="*/ 3665691 h 4225639"/>
                <a:gd name="connsiteX86" fmla="*/ 3558008 w 5319188"/>
                <a:gd name="connsiteY86" fmla="*/ 2807820 h 4225639"/>
                <a:gd name="connsiteX87" fmla="*/ 3769783 w 5319188"/>
                <a:gd name="connsiteY87" fmla="*/ 2556561 h 4225639"/>
                <a:gd name="connsiteX88" fmla="*/ 4086549 w 5319188"/>
                <a:gd name="connsiteY88" fmla="*/ 2556561 h 4225639"/>
                <a:gd name="connsiteX89" fmla="*/ 4266917 w 5319188"/>
                <a:gd name="connsiteY89" fmla="*/ 2758466 h 4225639"/>
                <a:gd name="connsiteX90" fmla="*/ 4543302 w 5319188"/>
                <a:gd name="connsiteY90" fmla="*/ 3954638 h 4225639"/>
                <a:gd name="connsiteX91" fmla="*/ 4543302 w 5319188"/>
                <a:gd name="connsiteY91" fmla="*/ 3955536 h 4225639"/>
                <a:gd name="connsiteX92" fmla="*/ 4861863 w 5319188"/>
                <a:gd name="connsiteY92" fmla="*/ 4224742 h 4225639"/>
                <a:gd name="connsiteX93" fmla="*/ 4997364 w 5319188"/>
                <a:gd name="connsiteY93" fmla="*/ 4224742 h 4225639"/>
                <a:gd name="connsiteX94" fmla="*/ 5223496 w 5319188"/>
                <a:gd name="connsiteY94" fmla="*/ 4137699 h 4225639"/>
                <a:gd name="connsiteX95" fmla="*/ 5316821 w 5319188"/>
                <a:gd name="connsiteY95" fmla="*/ 3928615 h 4225639"/>
                <a:gd name="connsiteX96" fmla="*/ 5316821 w 5319188"/>
                <a:gd name="connsiteY9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150060 w 5319188"/>
                <a:gd name="connsiteY75" fmla="*/ 1040033 h 4225639"/>
                <a:gd name="connsiteX76" fmla="*/ 2532333 w 5319188"/>
                <a:gd name="connsiteY76" fmla="*/ 3851442 h 4225639"/>
                <a:gd name="connsiteX77" fmla="*/ 2522462 w 5319188"/>
                <a:gd name="connsiteY77" fmla="*/ 3902592 h 4225639"/>
                <a:gd name="connsiteX78" fmla="*/ 2521564 w 5319188"/>
                <a:gd name="connsiteY78" fmla="*/ 3920539 h 4225639"/>
                <a:gd name="connsiteX79" fmla="*/ 2521564 w 5319188"/>
                <a:gd name="connsiteY79" fmla="*/ 3929512 h 4225639"/>
                <a:gd name="connsiteX80" fmla="*/ 2841022 w 5319188"/>
                <a:gd name="connsiteY80" fmla="*/ 4225639 h 4225639"/>
                <a:gd name="connsiteX81" fmla="*/ 2976523 w 5319188"/>
                <a:gd name="connsiteY81" fmla="*/ 4225639 h 4225639"/>
                <a:gd name="connsiteX82" fmla="*/ 3202656 w 5319188"/>
                <a:gd name="connsiteY82" fmla="*/ 4138596 h 4225639"/>
                <a:gd name="connsiteX83" fmla="*/ 3289699 w 5319188"/>
                <a:gd name="connsiteY83" fmla="*/ 3988738 h 4225639"/>
                <a:gd name="connsiteX84" fmla="*/ 3355206 w 5319188"/>
                <a:gd name="connsiteY84" fmla="*/ 3665691 h 4225639"/>
                <a:gd name="connsiteX85" fmla="*/ 3558008 w 5319188"/>
                <a:gd name="connsiteY85" fmla="*/ 2807820 h 4225639"/>
                <a:gd name="connsiteX86" fmla="*/ 3769783 w 5319188"/>
                <a:gd name="connsiteY86" fmla="*/ 2556561 h 4225639"/>
                <a:gd name="connsiteX87" fmla="*/ 4086549 w 5319188"/>
                <a:gd name="connsiteY87" fmla="*/ 2556561 h 4225639"/>
                <a:gd name="connsiteX88" fmla="*/ 4266917 w 5319188"/>
                <a:gd name="connsiteY88" fmla="*/ 2758466 h 4225639"/>
                <a:gd name="connsiteX89" fmla="*/ 4543302 w 5319188"/>
                <a:gd name="connsiteY89" fmla="*/ 3954638 h 4225639"/>
                <a:gd name="connsiteX90" fmla="*/ 4543302 w 5319188"/>
                <a:gd name="connsiteY90" fmla="*/ 3955536 h 4225639"/>
                <a:gd name="connsiteX91" fmla="*/ 4861863 w 5319188"/>
                <a:gd name="connsiteY91" fmla="*/ 4224742 h 4225639"/>
                <a:gd name="connsiteX92" fmla="*/ 4997364 w 5319188"/>
                <a:gd name="connsiteY92" fmla="*/ 4224742 h 4225639"/>
                <a:gd name="connsiteX93" fmla="*/ 5223496 w 5319188"/>
                <a:gd name="connsiteY93" fmla="*/ 4137699 h 4225639"/>
                <a:gd name="connsiteX94" fmla="*/ 5316821 w 5319188"/>
                <a:gd name="connsiteY94" fmla="*/ 3928615 h 4225639"/>
                <a:gd name="connsiteX95" fmla="*/ 5316821 w 5319188"/>
                <a:gd name="connsiteY9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532333 w 5319188"/>
                <a:gd name="connsiteY75" fmla="*/ 3851442 h 4225639"/>
                <a:gd name="connsiteX76" fmla="*/ 2522462 w 5319188"/>
                <a:gd name="connsiteY76" fmla="*/ 3902592 h 4225639"/>
                <a:gd name="connsiteX77" fmla="*/ 2521564 w 5319188"/>
                <a:gd name="connsiteY77" fmla="*/ 3920539 h 4225639"/>
                <a:gd name="connsiteX78" fmla="*/ 2521564 w 5319188"/>
                <a:gd name="connsiteY78" fmla="*/ 3929512 h 4225639"/>
                <a:gd name="connsiteX79" fmla="*/ 2841022 w 5319188"/>
                <a:gd name="connsiteY79" fmla="*/ 4225639 h 4225639"/>
                <a:gd name="connsiteX80" fmla="*/ 2976523 w 5319188"/>
                <a:gd name="connsiteY80" fmla="*/ 4225639 h 4225639"/>
                <a:gd name="connsiteX81" fmla="*/ 3202656 w 5319188"/>
                <a:gd name="connsiteY81" fmla="*/ 4138596 h 4225639"/>
                <a:gd name="connsiteX82" fmla="*/ 3289699 w 5319188"/>
                <a:gd name="connsiteY82" fmla="*/ 3988738 h 4225639"/>
                <a:gd name="connsiteX83" fmla="*/ 3355206 w 5319188"/>
                <a:gd name="connsiteY83" fmla="*/ 3665691 h 4225639"/>
                <a:gd name="connsiteX84" fmla="*/ 3558008 w 5319188"/>
                <a:gd name="connsiteY84" fmla="*/ 2807820 h 4225639"/>
                <a:gd name="connsiteX85" fmla="*/ 3769783 w 5319188"/>
                <a:gd name="connsiteY85" fmla="*/ 2556561 h 4225639"/>
                <a:gd name="connsiteX86" fmla="*/ 4086549 w 5319188"/>
                <a:gd name="connsiteY86" fmla="*/ 2556561 h 4225639"/>
                <a:gd name="connsiteX87" fmla="*/ 4266917 w 5319188"/>
                <a:gd name="connsiteY87" fmla="*/ 2758466 h 4225639"/>
                <a:gd name="connsiteX88" fmla="*/ 4543302 w 5319188"/>
                <a:gd name="connsiteY88" fmla="*/ 3954638 h 4225639"/>
                <a:gd name="connsiteX89" fmla="*/ 4543302 w 5319188"/>
                <a:gd name="connsiteY89" fmla="*/ 3955536 h 4225639"/>
                <a:gd name="connsiteX90" fmla="*/ 4861863 w 5319188"/>
                <a:gd name="connsiteY90" fmla="*/ 4224742 h 4225639"/>
                <a:gd name="connsiteX91" fmla="*/ 4997364 w 5319188"/>
                <a:gd name="connsiteY91" fmla="*/ 4224742 h 4225639"/>
                <a:gd name="connsiteX92" fmla="*/ 5223496 w 5319188"/>
                <a:gd name="connsiteY92" fmla="*/ 4137699 h 4225639"/>
                <a:gd name="connsiteX93" fmla="*/ 5316821 w 5319188"/>
                <a:gd name="connsiteY93" fmla="*/ 3928615 h 4225639"/>
                <a:gd name="connsiteX94" fmla="*/ 5316821 w 5319188"/>
                <a:gd name="connsiteY9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149162 w 5319188"/>
                <a:gd name="connsiteY74" fmla="*/ 3312133 h 4225639"/>
                <a:gd name="connsiteX75" fmla="*/ 2532333 w 5319188"/>
                <a:gd name="connsiteY75" fmla="*/ 3851442 h 4225639"/>
                <a:gd name="connsiteX76" fmla="*/ 2522462 w 5319188"/>
                <a:gd name="connsiteY76" fmla="*/ 3902592 h 4225639"/>
                <a:gd name="connsiteX77" fmla="*/ 2521564 w 5319188"/>
                <a:gd name="connsiteY77" fmla="*/ 3920539 h 4225639"/>
                <a:gd name="connsiteX78" fmla="*/ 2521564 w 5319188"/>
                <a:gd name="connsiteY78" fmla="*/ 3929512 h 4225639"/>
                <a:gd name="connsiteX79" fmla="*/ 2841022 w 5319188"/>
                <a:gd name="connsiteY79" fmla="*/ 4225639 h 4225639"/>
                <a:gd name="connsiteX80" fmla="*/ 2976523 w 5319188"/>
                <a:gd name="connsiteY80" fmla="*/ 4225639 h 4225639"/>
                <a:gd name="connsiteX81" fmla="*/ 3202656 w 5319188"/>
                <a:gd name="connsiteY81" fmla="*/ 4138596 h 4225639"/>
                <a:gd name="connsiteX82" fmla="*/ 3289699 w 5319188"/>
                <a:gd name="connsiteY82" fmla="*/ 3988738 h 4225639"/>
                <a:gd name="connsiteX83" fmla="*/ 3355206 w 5319188"/>
                <a:gd name="connsiteY83" fmla="*/ 3665691 h 4225639"/>
                <a:gd name="connsiteX84" fmla="*/ 3558008 w 5319188"/>
                <a:gd name="connsiteY84" fmla="*/ 2807820 h 4225639"/>
                <a:gd name="connsiteX85" fmla="*/ 3769783 w 5319188"/>
                <a:gd name="connsiteY85" fmla="*/ 2556561 h 4225639"/>
                <a:gd name="connsiteX86" fmla="*/ 4086549 w 5319188"/>
                <a:gd name="connsiteY86" fmla="*/ 2556561 h 4225639"/>
                <a:gd name="connsiteX87" fmla="*/ 4266917 w 5319188"/>
                <a:gd name="connsiteY87" fmla="*/ 2758466 h 4225639"/>
                <a:gd name="connsiteX88" fmla="*/ 4543302 w 5319188"/>
                <a:gd name="connsiteY88" fmla="*/ 3954638 h 4225639"/>
                <a:gd name="connsiteX89" fmla="*/ 4543302 w 5319188"/>
                <a:gd name="connsiteY89" fmla="*/ 3955536 h 4225639"/>
                <a:gd name="connsiteX90" fmla="*/ 4861863 w 5319188"/>
                <a:gd name="connsiteY90" fmla="*/ 4224742 h 4225639"/>
                <a:gd name="connsiteX91" fmla="*/ 4997364 w 5319188"/>
                <a:gd name="connsiteY91" fmla="*/ 4224742 h 4225639"/>
                <a:gd name="connsiteX92" fmla="*/ 5223496 w 5319188"/>
                <a:gd name="connsiteY92" fmla="*/ 4137699 h 4225639"/>
                <a:gd name="connsiteX93" fmla="*/ 5316821 w 5319188"/>
                <a:gd name="connsiteY93" fmla="*/ 3928615 h 4225639"/>
                <a:gd name="connsiteX94" fmla="*/ 5316821 w 5319188"/>
                <a:gd name="connsiteY9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149162 w 5319188"/>
                <a:gd name="connsiteY73" fmla="*/ 3313928 h 4225639"/>
                <a:gd name="connsiteX74" fmla="*/ 2532333 w 5319188"/>
                <a:gd name="connsiteY74" fmla="*/ 3851442 h 4225639"/>
                <a:gd name="connsiteX75" fmla="*/ 2522462 w 5319188"/>
                <a:gd name="connsiteY75" fmla="*/ 3902592 h 4225639"/>
                <a:gd name="connsiteX76" fmla="*/ 2521564 w 5319188"/>
                <a:gd name="connsiteY76" fmla="*/ 3920539 h 4225639"/>
                <a:gd name="connsiteX77" fmla="*/ 2521564 w 5319188"/>
                <a:gd name="connsiteY77" fmla="*/ 3929512 h 4225639"/>
                <a:gd name="connsiteX78" fmla="*/ 2841022 w 5319188"/>
                <a:gd name="connsiteY78" fmla="*/ 4225639 h 4225639"/>
                <a:gd name="connsiteX79" fmla="*/ 2976523 w 5319188"/>
                <a:gd name="connsiteY79" fmla="*/ 4225639 h 4225639"/>
                <a:gd name="connsiteX80" fmla="*/ 3202656 w 5319188"/>
                <a:gd name="connsiteY80" fmla="*/ 4138596 h 4225639"/>
                <a:gd name="connsiteX81" fmla="*/ 3289699 w 5319188"/>
                <a:gd name="connsiteY81" fmla="*/ 3988738 h 4225639"/>
                <a:gd name="connsiteX82" fmla="*/ 3355206 w 5319188"/>
                <a:gd name="connsiteY82" fmla="*/ 3665691 h 4225639"/>
                <a:gd name="connsiteX83" fmla="*/ 3558008 w 5319188"/>
                <a:gd name="connsiteY83" fmla="*/ 2807820 h 4225639"/>
                <a:gd name="connsiteX84" fmla="*/ 3769783 w 5319188"/>
                <a:gd name="connsiteY84" fmla="*/ 2556561 h 4225639"/>
                <a:gd name="connsiteX85" fmla="*/ 4086549 w 5319188"/>
                <a:gd name="connsiteY85" fmla="*/ 2556561 h 4225639"/>
                <a:gd name="connsiteX86" fmla="*/ 4266917 w 5319188"/>
                <a:gd name="connsiteY86" fmla="*/ 2758466 h 4225639"/>
                <a:gd name="connsiteX87" fmla="*/ 4543302 w 5319188"/>
                <a:gd name="connsiteY87" fmla="*/ 3954638 h 4225639"/>
                <a:gd name="connsiteX88" fmla="*/ 4543302 w 5319188"/>
                <a:gd name="connsiteY88" fmla="*/ 3955536 h 4225639"/>
                <a:gd name="connsiteX89" fmla="*/ 4861863 w 5319188"/>
                <a:gd name="connsiteY89" fmla="*/ 4224742 h 4225639"/>
                <a:gd name="connsiteX90" fmla="*/ 4997364 w 5319188"/>
                <a:gd name="connsiteY90" fmla="*/ 4224742 h 4225639"/>
                <a:gd name="connsiteX91" fmla="*/ 5223496 w 5319188"/>
                <a:gd name="connsiteY91" fmla="*/ 4137699 h 4225639"/>
                <a:gd name="connsiteX92" fmla="*/ 5316821 w 5319188"/>
                <a:gd name="connsiteY92" fmla="*/ 3928615 h 4225639"/>
                <a:gd name="connsiteX93" fmla="*/ 5316821 w 5319188"/>
                <a:gd name="connsiteY9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149162 w 5319188"/>
                <a:gd name="connsiteY72" fmla="*/ 3575058 h 4225639"/>
                <a:gd name="connsiteX73" fmla="*/ 2532333 w 5319188"/>
                <a:gd name="connsiteY73" fmla="*/ 3851442 h 4225639"/>
                <a:gd name="connsiteX74" fmla="*/ 2522462 w 5319188"/>
                <a:gd name="connsiteY74" fmla="*/ 3902592 h 4225639"/>
                <a:gd name="connsiteX75" fmla="*/ 2521564 w 5319188"/>
                <a:gd name="connsiteY75" fmla="*/ 3920539 h 4225639"/>
                <a:gd name="connsiteX76" fmla="*/ 2521564 w 5319188"/>
                <a:gd name="connsiteY76" fmla="*/ 3929512 h 4225639"/>
                <a:gd name="connsiteX77" fmla="*/ 2841022 w 5319188"/>
                <a:gd name="connsiteY77" fmla="*/ 4225639 h 4225639"/>
                <a:gd name="connsiteX78" fmla="*/ 2976523 w 5319188"/>
                <a:gd name="connsiteY78" fmla="*/ 4225639 h 4225639"/>
                <a:gd name="connsiteX79" fmla="*/ 3202656 w 5319188"/>
                <a:gd name="connsiteY79" fmla="*/ 4138596 h 4225639"/>
                <a:gd name="connsiteX80" fmla="*/ 3289699 w 5319188"/>
                <a:gd name="connsiteY80" fmla="*/ 3988738 h 4225639"/>
                <a:gd name="connsiteX81" fmla="*/ 3355206 w 5319188"/>
                <a:gd name="connsiteY81" fmla="*/ 3665691 h 4225639"/>
                <a:gd name="connsiteX82" fmla="*/ 3558008 w 5319188"/>
                <a:gd name="connsiteY82" fmla="*/ 2807820 h 4225639"/>
                <a:gd name="connsiteX83" fmla="*/ 3769783 w 5319188"/>
                <a:gd name="connsiteY83" fmla="*/ 2556561 h 4225639"/>
                <a:gd name="connsiteX84" fmla="*/ 4086549 w 5319188"/>
                <a:gd name="connsiteY84" fmla="*/ 2556561 h 4225639"/>
                <a:gd name="connsiteX85" fmla="*/ 4266917 w 5319188"/>
                <a:gd name="connsiteY85" fmla="*/ 2758466 h 4225639"/>
                <a:gd name="connsiteX86" fmla="*/ 4543302 w 5319188"/>
                <a:gd name="connsiteY86" fmla="*/ 3954638 h 4225639"/>
                <a:gd name="connsiteX87" fmla="*/ 4543302 w 5319188"/>
                <a:gd name="connsiteY87" fmla="*/ 3955536 h 4225639"/>
                <a:gd name="connsiteX88" fmla="*/ 4861863 w 5319188"/>
                <a:gd name="connsiteY88" fmla="*/ 4224742 h 4225639"/>
                <a:gd name="connsiteX89" fmla="*/ 4997364 w 5319188"/>
                <a:gd name="connsiteY89" fmla="*/ 4224742 h 4225639"/>
                <a:gd name="connsiteX90" fmla="*/ 5223496 w 5319188"/>
                <a:gd name="connsiteY90" fmla="*/ 4137699 h 4225639"/>
                <a:gd name="connsiteX91" fmla="*/ 5316821 w 5319188"/>
                <a:gd name="connsiteY91" fmla="*/ 3928615 h 4225639"/>
                <a:gd name="connsiteX92" fmla="*/ 5316821 w 5319188"/>
                <a:gd name="connsiteY9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532333 w 5319188"/>
                <a:gd name="connsiteY72" fmla="*/ 3851442 h 4225639"/>
                <a:gd name="connsiteX73" fmla="*/ 2522462 w 5319188"/>
                <a:gd name="connsiteY73" fmla="*/ 3902592 h 4225639"/>
                <a:gd name="connsiteX74" fmla="*/ 2521564 w 5319188"/>
                <a:gd name="connsiteY74" fmla="*/ 3920539 h 4225639"/>
                <a:gd name="connsiteX75" fmla="*/ 2521564 w 5319188"/>
                <a:gd name="connsiteY75" fmla="*/ 3929512 h 4225639"/>
                <a:gd name="connsiteX76" fmla="*/ 2841022 w 5319188"/>
                <a:gd name="connsiteY76" fmla="*/ 4225639 h 4225639"/>
                <a:gd name="connsiteX77" fmla="*/ 2976523 w 5319188"/>
                <a:gd name="connsiteY77" fmla="*/ 4225639 h 4225639"/>
                <a:gd name="connsiteX78" fmla="*/ 3202656 w 5319188"/>
                <a:gd name="connsiteY78" fmla="*/ 4138596 h 4225639"/>
                <a:gd name="connsiteX79" fmla="*/ 3289699 w 5319188"/>
                <a:gd name="connsiteY79" fmla="*/ 3988738 h 4225639"/>
                <a:gd name="connsiteX80" fmla="*/ 3355206 w 5319188"/>
                <a:gd name="connsiteY80" fmla="*/ 3665691 h 4225639"/>
                <a:gd name="connsiteX81" fmla="*/ 3558008 w 5319188"/>
                <a:gd name="connsiteY81" fmla="*/ 2807820 h 4225639"/>
                <a:gd name="connsiteX82" fmla="*/ 3769783 w 5319188"/>
                <a:gd name="connsiteY82" fmla="*/ 2556561 h 4225639"/>
                <a:gd name="connsiteX83" fmla="*/ 4086549 w 5319188"/>
                <a:gd name="connsiteY83" fmla="*/ 2556561 h 4225639"/>
                <a:gd name="connsiteX84" fmla="*/ 4266917 w 5319188"/>
                <a:gd name="connsiteY84" fmla="*/ 2758466 h 4225639"/>
                <a:gd name="connsiteX85" fmla="*/ 4543302 w 5319188"/>
                <a:gd name="connsiteY85" fmla="*/ 3954638 h 4225639"/>
                <a:gd name="connsiteX86" fmla="*/ 4543302 w 5319188"/>
                <a:gd name="connsiteY86" fmla="*/ 3955536 h 4225639"/>
                <a:gd name="connsiteX87" fmla="*/ 4861863 w 5319188"/>
                <a:gd name="connsiteY87" fmla="*/ 4224742 h 4225639"/>
                <a:gd name="connsiteX88" fmla="*/ 4997364 w 5319188"/>
                <a:gd name="connsiteY88" fmla="*/ 4224742 h 4225639"/>
                <a:gd name="connsiteX89" fmla="*/ 5223496 w 5319188"/>
                <a:gd name="connsiteY89" fmla="*/ 4137699 h 4225639"/>
                <a:gd name="connsiteX90" fmla="*/ 5316821 w 5319188"/>
                <a:gd name="connsiteY90" fmla="*/ 3928615 h 4225639"/>
                <a:gd name="connsiteX91" fmla="*/ 5316821 w 5319188"/>
                <a:gd name="connsiteY9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532333 w 5319188"/>
                <a:gd name="connsiteY72" fmla="*/ 3851442 h 4225639"/>
                <a:gd name="connsiteX73" fmla="*/ 2522462 w 5319188"/>
                <a:gd name="connsiteY73" fmla="*/ 3902592 h 4225639"/>
                <a:gd name="connsiteX74" fmla="*/ 2521564 w 5319188"/>
                <a:gd name="connsiteY74" fmla="*/ 3920539 h 4225639"/>
                <a:gd name="connsiteX75" fmla="*/ 2841022 w 5319188"/>
                <a:gd name="connsiteY75" fmla="*/ 4225639 h 4225639"/>
                <a:gd name="connsiteX76" fmla="*/ 2976523 w 5319188"/>
                <a:gd name="connsiteY76" fmla="*/ 4225639 h 4225639"/>
                <a:gd name="connsiteX77" fmla="*/ 3202656 w 5319188"/>
                <a:gd name="connsiteY77" fmla="*/ 4138596 h 4225639"/>
                <a:gd name="connsiteX78" fmla="*/ 3289699 w 5319188"/>
                <a:gd name="connsiteY78" fmla="*/ 3988738 h 4225639"/>
                <a:gd name="connsiteX79" fmla="*/ 3355206 w 5319188"/>
                <a:gd name="connsiteY79" fmla="*/ 3665691 h 4225639"/>
                <a:gd name="connsiteX80" fmla="*/ 3558008 w 5319188"/>
                <a:gd name="connsiteY80" fmla="*/ 2807820 h 4225639"/>
                <a:gd name="connsiteX81" fmla="*/ 3769783 w 5319188"/>
                <a:gd name="connsiteY81" fmla="*/ 2556561 h 4225639"/>
                <a:gd name="connsiteX82" fmla="*/ 4086549 w 5319188"/>
                <a:gd name="connsiteY82" fmla="*/ 2556561 h 4225639"/>
                <a:gd name="connsiteX83" fmla="*/ 4266917 w 5319188"/>
                <a:gd name="connsiteY83" fmla="*/ 2758466 h 4225639"/>
                <a:gd name="connsiteX84" fmla="*/ 4543302 w 5319188"/>
                <a:gd name="connsiteY84" fmla="*/ 3954638 h 4225639"/>
                <a:gd name="connsiteX85" fmla="*/ 4543302 w 5319188"/>
                <a:gd name="connsiteY85" fmla="*/ 3955536 h 4225639"/>
                <a:gd name="connsiteX86" fmla="*/ 4861863 w 5319188"/>
                <a:gd name="connsiteY86" fmla="*/ 4224742 h 4225639"/>
                <a:gd name="connsiteX87" fmla="*/ 4997364 w 5319188"/>
                <a:gd name="connsiteY87" fmla="*/ 4224742 h 4225639"/>
                <a:gd name="connsiteX88" fmla="*/ 5223496 w 5319188"/>
                <a:gd name="connsiteY88" fmla="*/ 4137699 h 4225639"/>
                <a:gd name="connsiteX89" fmla="*/ 5316821 w 5319188"/>
                <a:gd name="connsiteY89" fmla="*/ 3928615 h 4225639"/>
                <a:gd name="connsiteX90" fmla="*/ 5316821 w 5319188"/>
                <a:gd name="connsiteY9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532333 w 5319188"/>
                <a:gd name="connsiteY72" fmla="*/ 3851442 h 4225639"/>
                <a:gd name="connsiteX73" fmla="*/ 2522462 w 5319188"/>
                <a:gd name="connsiteY73" fmla="*/ 3902592 h 4225639"/>
                <a:gd name="connsiteX74" fmla="*/ 2841022 w 5319188"/>
                <a:gd name="connsiteY74" fmla="*/ 4225639 h 4225639"/>
                <a:gd name="connsiteX75" fmla="*/ 2976523 w 5319188"/>
                <a:gd name="connsiteY75" fmla="*/ 4225639 h 4225639"/>
                <a:gd name="connsiteX76" fmla="*/ 3202656 w 5319188"/>
                <a:gd name="connsiteY76" fmla="*/ 4138596 h 4225639"/>
                <a:gd name="connsiteX77" fmla="*/ 3289699 w 5319188"/>
                <a:gd name="connsiteY77" fmla="*/ 3988738 h 4225639"/>
                <a:gd name="connsiteX78" fmla="*/ 3355206 w 5319188"/>
                <a:gd name="connsiteY78" fmla="*/ 3665691 h 4225639"/>
                <a:gd name="connsiteX79" fmla="*/ 3558008 w 5319188"/>
                <a:gd name="connsiteY79" fmla="*/ 2807820 h 4225639"/>
                <a:gd name="connsiteX80" fmla="*/ 3769783 w 5319188"/>
                <a:gd name="connsiteY80" fmla="*/ 2556561 h 4225639"/>
                <a:gd name="connsiteX81" fmla="*/ 4086549 w 5319188"/>
                <a:gd name="connsiteY81" fmla="*/ 2556561 h 4225639"/>
                <a:gd name="connsiteX82" fmla="*/ 4266917 w 5319188"/>
                <a:gd name="connsiteY82" fmla="*/ 2758466 h 4225639"/>
                <a:gd name="connsiteX83" fmla="*/ 4543302 w 5319188"/>
                <a:gd name="connsiteY83" fmla="*/ 3954638 h 4225639"/>
                <a:gd name="connsiteX84" fmla="*/ 4543302 w 5319188"/>
                <a:gd name="connsiteY84" fmla="*/ 3955536 h 4225639"/>
                <a:gd name="connsiteX85" fmla="*/ 4861863 w 5319188"/>
                <a:gd name="connsiteY85" fmla="*/ 4224742 h 4225639"/>
                <a:gd name="connsiteX86" fmla="*/ 4997364 w 5319188"/>
                <a:gd name="connsiteY86" fmla="*/ 4224742 h 4225639"/>
                <a:gd name="connsiteX87" fmla="*/ 5223496 w 5319188"/>
                <a:gd name="connsiteY87" fmla="*/ 4137699 h 4225639"/>
                <a:gd name="connsiteX88" fmla="*/ 5316821 w 5319188"/>
                <a:gd name="connsiteY88" fmla="*/ 3928615 h 4225639"/>
                <a:gd name="connsiteX89" fmla="*/ 5316821 w 5319188"/>
                <a:gd name="connsiteY8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532333 w 5319188"/>
                <a:gd name="connsiteY72" fmla="*/ 3851442 h 4225639"/>
                <a:gd name="connsiteX73" fmla="*/ 2841022 w 5319188"/>
                <a:gd name="connsiteY73" fmla="*/ 4225639 h 4225639"/>
                <a:gd name="connsiteX74" fmla="*/ 2976523 w 5319188"/>
                <a:gd name="connsiteY74" fmla="*/ 4225639 h 4225639"/>
                <a:gd name="connsiteX75" fmla="*/ 3202656 w 5319188"/>
                <a:gd name="connsiteY75" fmla="*/ 4138596 h 4225639"/>
                <a:gd name="connsiteX76" fmla="*/ 3289699 w 5319188"/>
                <a:gd name="connsiteY76" fmla="*/ 3988738 h 4225639"/>
                <a:gd name="connsiteX77" fmla="*/ 3355206 w 5319188"/>
                <a:gd name="connsiteY77" fmla="*/ 3665691 h 4225639"/>
                <a:gd name="connsiteX78" fmla="*/ 3558008 w 5319188"/>
                <a:gd name="connsiteY78" fmla="*/ 2807820 h 4225639"/>
                <a:gd name="connsiteX79" fmla="*/ 3769783 w 5319188"/>
                <a:gd name="connsiteY79" fmla="*/ 2556561 h 4225639"/>
                <a:gd name="connsiteX80" fmla="*/ 4086549 w 5319188"/>
                <a:gd name="connsiteY80" fmla="*/ 2556561 h 4225639"/>
                <a:gd name="connsiteX81" fmla="*/ 4266917 w 5319188"/>
                <a:gd name="connsiteY81" fmla="*/ 2758466 h 4225639"/>
                <a:gd name="connsiteX82" fmla="*/ 4543302 w 5319188"/>
                <a:gd name="connsiteY82" fmla="*/ 3954638 h 4225639"/>
                <a:gd name="connsiteX83" fmla="*/ 4543302 w 5319188"/>
                <a:gd name="connsiteY83" fmla="*/ 3955536 h 4225639"/>
                <a:gd name="connsiteX84" fmla="*/ 4861863 w 5319188"/>
                <a:gd name="connsiteY84" fmla="*/ 4224742 h 4225639"/>
                <a:gd name="connsiteX85" fmla="*/ 4997364 w 5319188"/>
                <a:gd name="connsiteY85" fmla="*/ 4224742 h 4225639"/>
                <a:gd name="connsiteX86" fmla="*/ 5223496 w 5319188"/>
                <a:gd name="connsiteY86" fmla="*/ 4137699 h 4225639"/>
                <a:gd name="connsiteX87" fmla="*/ 5316821 w 5319188"/>
                <a:gd name="connsiteY87" fmla="*/ 3928615 h 4225639"/>
                <a:gd name="connsiteX88" fmla="*/ 5316821 w 5319188"/>
                <a:gd name="connsiteY8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149162 w 5319188"/>
                <a:gd name="connsiteY71" fmla="*/ 3767092 h 4225639"/>
                <a:gd name="connsiteX72" fmla="*/ 2841022 w 5319188"/>
                <a:gd name="connsiteY72" fmla="*/ 4225639 h 4225639"/>
                <a:gd name="connsiteX73" fmla="*/ 2976523 w 5319188"/>
                <a:gd name="connsiteY73" fmla="*/ 4225639 h 4225639"/>
                <a:gd name="connsiteX74" fmla="*/ 3202656 w 5319188"/>
                <a:gd name="connsiteY74" fmla="*/ 4138596 h 4225639"/>
                <a:gd name="connsiteX75" fmla="*/ 3289699 w 5319188"/>
                <a:gd name="connsiteY75" fmla="*/ 3988738 h 4225639"/>
                <a:gd name="connsiteX76" fmla="*/ 3355206 w 5319188"/>
                <a:gd name="connsiteY76" fmla="*/ 3665691 h 4225639"/>
                <a:gd name="connsiteX77" fmla="*/ 3558008 w 5319188"/>
                <a:gd name="connsiteY77" fmla="*/ 2807820 h 4225639"/>
                <a:gd name="connsiteX78" fmla="*/ 3769783 w 5319188"/>
                <a:gd name="connsiteY78" fmla="*/ 2556561 h 4225639"/>
                <a:gd name="connsiteX79" fmla="*/ 4086549 w 5319188"/>
                <a:gd name="connsiteY79" fmla="*/ 2556561 h 4225639"/>
                <a:gd name="connsiteX80" fmla="*/ 4266917 w 5319188"/>
                <a:gd name="connsiteY80" fmla="*/ 2758466 h 4225639"/>
                <a:gd name="connsiteX81" fmla="*/ 4543302 w 5319188"/>
                <a:gd name="connsiteY81" fmla="*/ 3954638 h 4225639"/>
                <a:gd name="connsiteX82" fmla="*/ 4543302 w 5319188"/>
                <a:gd name="connsiteY82" fmla="*/ 3955536 h 4225639"/>
                <a:gd name="connsiteX83" fmla="*/ 4861863 w 5319188"/>
                <a:gd name="connsiteY83" fmla="*/ 4224742 h 4225639"/>
                <a:gd name="connsiteX84" fmla="*/ 4997364 w 5319188"/>
                <a:gd name="connsiteY84" fmla="*/ 4224742 h 4225639"/>
                <a:gd name="connsiteX85" fmla="*/ 5223496 w 5319188"/>
                <a:gd name="connsiteY85" fmla="*/ 4137699 h 4225639"/>
                <a:gd name="connsiteX86" fmla="*/ 5316821 w 5319188"/>
                <a:gd name="connsiteY86" fmla="*/ 3928615 h 4225639"/>
                <a:gd name="connsiteX87" fmla="*/ 5316821 w 5319188"/>
                <a:gd name="connsiteY8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841022 w 5319188"/>
                <a:gd name="connsiteY71" fmla="*/ 4225639 h 4225639"/>
                <a:gd name="connsiteX72" fmla="*/ 2976523 w 5319188"/>
                <a:gd name="connsiteY72" fmla="*/ 4225639 h 4225639"/>
                <a:gd name="connsiteX73" fmla="*/ 3202656 w 5319188"/>
                <a:gd name="connsiteY73" fmla="*/ 4138596 h 4225639"/>
                <a:gd name="connsiteX74" fmla="*/ 3289699 w 5319188"/>
                <a:gd name="connsiteY74" fmla="*/ 3988738 h 4225639"/>
                <a:gd name="connsiteX75" fmla="*/ 3355206 w 5319188"/>
                <a:gd name="connsiteY75" fmla="*/ 3665691 h 4225639"/>
                <a:gd name="connsiteX76" fmla="*/ 3558008 w 5319188"/>
                <a:gd name="connsiteY76" fmla="*/ 2807820 h 4225639"/>
                <a:gd name="connsiteX77" fmla="*/ 3769783 w 5319188"/>
                <a:gd name="connsiteY77" fmla="*/ 2556561 h 4225639"/>
                <a:gd name="connsiteX78" fmla="*/ 4086549 w 5319188"/>
                <a:gd name="connsiteY78" fmla="*/ 2556561 h 4225639"/>
                <a:gd name="connsiteX79" fmla="*/ 4266917 w 5319188"/>
                <a:gd name="connsiteY79" fmla="*/ 2758466 h 4225639"/>
                <a:gd name="connsiteX80" fmla="*/ 4543302 w 5319188"/>
                <a:gd name="connsiteY80" fmla="*/ 3954638 h 4225639"/>
                <a:gd name="connsiteX81" fmla="*/ 4543302 w 5319188"/>
                <a:gd name="connsiteY81" fmla="*/ 3955536 h 4225639"/>
                <a:gd name="connsiteX82" fmla="*/ 4861863 w 5319188"/>
                <a:gd name="connsiteY82" fmla="*/ 4224742 h 4225639"/>
                <a:gd name="connsiteX83" fmla="*/ 4997364 w 5319188"/>
                <a:gd name="connsiteY83" fmla="*/ 4224742 h 4225639"/>
                <a:gd name="connsiteX84" fmla="*/ 5223496 w 5319188"/>
                <a:gd name="connsiteY84" fmla="*/ 4137699 h 4225639"/>
                <a:gd name="connsiteX85" fmla="*/ 5316821 w 5319188"/>
                <a:gd name="connsiteY85" fmla="*/ 3928615 h 4225639"/>
                <a:gd name="connsiteX86" fmla="*/ 5316821 w 5319188"/>
                <a:gd name="connsiteY8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66606 w 5319188"/>
                <a:gd name="connsiteY67" fmla="*/ 4020145 h 4225639"/>
                <a:gd name="connsiteX68" fmla="*/ 2080963 w 5319188"/>
                <a:gd name="connsiteY68" fmla="*/ 3998609 h 4225639"/>
                <a:gd name="connsiteX69" fmla="*/ 2080963 w 5319188"/>
                <a:gd name="connsiteY69" fmla="*/ 3997712 h 4225639"/>
                <a:gd name="connsiteX70" fmla="*/ 2098013 w 5319188"/>
                <a:gd name="connsiteY70" fmla="*/ 3968098 h 4225639"/>
                <a:gd name="connsiteX71" fmla="*/ 2841022 w 5319188"/>
                <a:gd name="connsiteY71" fmla="*/ 4225639 h 4225639"/>
                <a:gd name="connsiteX72" fmla="*/ 2976523 w 5319188"/>
                <a:gd name="connsiteY72" fmla="*/ 4225639 h 4225639"/>
                <a:gd name="connsiteX73" fmla="*/ 3202656 w 5319188"/>
                <a:gd name="connsiteY73" fmla="*/ 4138596 h 4225639"/>
                <a:gd name="connsiteX74" fmla="*/ 3289699 w 5319188"/>
                <a:gd name="connsiteY74" fmla="*/ 3988738 h 4225639"/>
                <a:gd name="connsiteX75" fmla="*/ 3355206 w 5319188"/>
                <a:gd name="connsiteY75" fmla="*/ 3665691 h 4225639"/>
                <a:gd name="connsiteX76" fmla="*/ 3558008 w 5319188"/>
                <a:gd name="connsiteY76" fmla="*/ 2807820 h 4225639"/>
                <a:gd name="connsiteX77" fmla="*/ 3769783 w 5319188"/>
                <a:gd name="connsiteY77" fmla="*/ 2556561 h 4225639"/>
                <a:gd name="connsiteX78" fmla="*/ 4086549 w 5319188"/>
                <a:gd name="connsiteY78" fmla="*/ 2556561 h 4225639"/>
                <a:gd name="connsiteX79" fmla="*/ 4266917 w 5319188"/>
                <a:gd name="connsiteY79" fmla="*/ 2758466 h 4225639"/>
                <a:gd name="connsiteX80" fmla="*/ 4543302 w 5319188"/>
                <a:gd name="connsiteY80" fmla="*/ 3954638 h 4225639"/>
                <a:gd name="connsiteX81" fmla="*/ 4543302 w 5319188"/>
                <a:gd name="connsiteY81" fmla="*/ 3955536 h 4225639"/>
                <a:gd name="connsiteX82" fmla="*/ 4861863 w 5319188"/>
                <a:gd name="connsiteY82" fmla="*/ 4224742 h 4225639"/>
                <a:gd name="connsiteX83" fmla="*/ 4997364 w 5319188"/>
                <a:gd name="connsiteY83" fmla="*/ 4224742 h 4225639"/>
                <a:gd name="connsiteX84" fmla="*/ 5223496 w 5319188"/>
                <a:gd name="connsiteY84" fmla="*/ 4137699 h 4225639"/>
                <a:gd name="connsiteX85" fmla="*/ 5316821 w 5319188"/>
                <a:gd name="connsiteY85" fmla="*/ 3928615 h 4225639"/>
                <a:gd name="connsiteX86" fmla="*/ 5316821 w 5319188"/>
                <a:gd name="connsiteY8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39685 w 5319188"/>
                <a:gd name="connsiteY66" fmla="*/ 4055142 h 4225639"/>
                <a:gd name="connsiteX67" fmla="*/ 2080963 w 5319188"/>
                <a:gd name="connsiteY67" fmla="*/ 3998609 h 4225639"/>
                <a:gd name="connsiteX68" fmla="*/ 2080963 w 5319188"/>
                <a:gd name="connsiteY68" fmla="*/ 3997712 h 4225639"/>
                <a:gd name="connsiteX69" fmla="*/ 2098013 w 5319188"/>
                <a:gd name="connsiteY69" fmla="*/ 3968098 h 4225639"/>
                <a:gd name="connsiteX70" fmla="*/ 2841022 w 5319188"/>
                <a:gd name="connsiteY70" fmla="*/ 4225639 h 4225639"/>
                <a:gd name="connsiteX71" fmla="*/ 2976523 w 5319188"/>
                <a:gd name="connsiteY71" fmla="*/ 4225639 h 4225639"/>
                <a:gd name="connsiteX72" fmla="*/ 3202656 w 5319188"/>
                <a:gd name="connsiteY72" fmla="*/ 4138596 h 4225639"/>
                <a:gd name="connsiteX73" fmla="*/ 3289699 w 5319188"/>
                <a:gd name="connsiteY73" fmla="*/ 3988738 h 4225639"/>
                <a:gd name="connsiteX74" fmla="*/ 3355206 w 5319188"/>
                <a:gd name="connsiteY74" fmla="*/ 3665691 h 4225639"/>
                <a:gd name="connsiteX75" fmla="*/ 3558008 w 5319188"/>
                <a:gd name="connsiteY75" fmla="*/ 2807820 h 4225639"/>
                <a:gd name="connsiteX76" fmla="*/ 3769783 w 5319188"/>
                <a:gd name="connsiteY76" fmla="*/ 2556561 h 4225639"/>
                <a:gd name="connsiteX77" fmla="*/ 4086549 w 5319188"/>
                <a:gd name="connsiteY77" fmla="*/ 2556561 h 4225639"/>
                <a:gd name="connsiteX78" fmla="*/ 4266917 w 5319188"/>
                <a:gd name="connsiteY78" fmla="*/ 2758466 h 4225639"/>
                <a:gd name="connsiteX79" fmla="*/ 4543302 w 5319188"/>
                <a:gd name="connsiteY79" fmla="*/ 3954638 h 4225639"/>
                <a:gd name="connsiteX80" fmla="*/ 4543302 w 5319188"/>
                <a:gd name="connsiteY80" fmla="*/ 3955536 h 4225639"/>
                <a:gd name="connsiteX81" fmla="*/ 4861863 w 5319188"/>
                <a:gd name="connsiteY81" fmla="*/ 4224742 h 4225639"/>
                <a:gd name="connsiteX82" fmla="*/ 4997364 w 5319188"/>
                <a:gd name="connsiteY82" fmla="*/ 4224742 h 4225639"/>
                <a:gd name="connsiteX83" fmla="*/ 5223496 w 5319188"/>
                <a:gd name="connsiteY83" fmla="*/ 4137699 h 4225639"/>
                <a:gd name="connsiteX84" fmla="*/ 5316821 w 5319188"/>
                <a:gd name="connsiteY84" fmla="*/ 3928615 h 4225639"/>
                <a:gd name="connsiteX85" fmla="*/ 5316821 w 5319188"/>
                <a:gd name="connsiteY8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046 w 5319188"/>
                <a:gd name="connsiteY59" fmla="*/ 4076679 h 4225639"/>
                <a:gd name="connsiteX60" fmla="*/ 2019943 w 5319188"/>
                <a:gd name="connsiteY60" fmla="*/ 4075781 h 4225639"/>
                <a:gd name="connsiteX61" fmla="*/ 2020841 w 5319188"/>
                <a:gd name="connsiteY61" fmla="*/ 4074884 h 4225639"/>
                <a:gd name="connsiteX62" fmla="*/ 2020841 w 5319188"/>
                <a:gd name="connsiteY62" fmla="*/ 4074884 h 4225639"/>
                <a:gd name="connsiteX63" fmla="*/ 2020841 w 5319188"/>
                <a:gd name="connsiteY63" fmla="*/ 4073987 h 4225639"/>
                <a:gd name="connsiteX64" fmla="*/ 2038788 w 5319188"/>
                <a:gd name="connsiteY64" fmla="*/ 4055142 h 4225639"/>
                <a:gd name="connsiteX65" fmla="*/ 2032506 w 5319188"/>
                <a:gd name="connsiteY65" fmla="*/ 4063218 h 4225639"/>
                <a:gd name="connsiteX66" fmla="*/ 2080963 w 5319188"/>
                <a:gd name="connsiteY66" fmla="*/ 3998609 h 4225639"/>
                <a:gd name="connsiteX67" fmla="*/ 2080963 w 5319188"/>
                <a:gd name="connsiteY67" fmla="*/ 3997712 h 4225639"/>
                <a:gd name="connsiteX68" fmla="*/ 2098013 w 5319188"/>
                <a:gd name="connsiteY68" fmla="*/ 3968098 h 4225639"/>
                <a:gd name="connsiteX69" fmla="*/ 2841022 w 5319188"/>
                <a:gd name="connsiteY69" fmla="*/ 4225639 h 4225639"/>
                <a:gd name="connsiteX70" fmla="*/ 2976523 w 5319188"/>
                <a:gd name="connsiteY70" fmla="*/ 4225639 h 4225639"/>
                <a:gd name="connsiteX71" fmla="*/ 3202656 w 5319188"/>
                <a:gd name="connsiteY71" fmla="*/ 4138596 h 4225639"/>
                <a:gd name="connsiteX72" fmla="*/ 3289699 w 5319188"/>
                <a:gd name="connsiteY72" fmla="*/ 3988738 h 4225639"/>
                <a:gd name="connsiteX73" fmla="*/ 3355206 w 5319188"/>
                <a:gd name="connsiteY73" fmla="*/ 3665691 h 4225639"/>
                <a:gd name="connsiteX74" fmla="*/ 3558008 w 5319188"/>
                <a:gd name="connsiteY74" fmla="*/ 2807820 h 4225639"/>
                <a:gd name="connsiteX75" fmla="*/ 3769783 w 5319188"/>
                <a:gd name="connsiteY75" fmla="*/ 2556561 h 4225639"/>
                <a:gd name="connsiteX76" fmla="*/ 4086549 w 5319188"/>
                <a:gd name="connsiteY76" fmla="*/ 2556561 h 4225639"/>
                <a:gd name="connsiteX77" fmla="*/ 4266917 w 5319188"/>
                <a:gd name="connsiteY77" fmla="*/ 2758466 h 4225639"/>
                <a:gd name="connsiteX78" fmla="*/ 4543302 w 5319188"/>
                <a:gd name="connsiteY78" fmla="*/ 3954638 h 4225639"/>
                <a:gd name="connsiteX79" fmla="*/ 4543302 w 5319188"/>
                <a:gd name="connsiteY79" fmla="*/ 3955536 h 4225639"/>
                <a:gd name="connsiteX80" fmla="*/ 4861863 w 5319188"/>
                <a:gd name="connsiteY80" fmla="*/ 4224742 h 4225639"/>
                <a:gd name="connsiteX81" fmla="*/ 4997364 w 5319188"/>
                <a:gd name="connsiteY81" fmla="*/ 4224742 h 4225639"/>
                <a:gd name="connsiteX82" fmla="*/ 5223496 w 5319188"/>
                <a:gd name="connsiteY82" fmla="*/ 4137699 h 4225639"/>
                <a:gd name="connsiteX83" fmla="*/ 5316821 w 5319188"/>
                <a:gd name="connsiteY83" fmla="*/ 3928615 h 4225639"/>
                <a:gd name="connsiteX84" fmla="*/ 5316821 w 5319188"/>
                <a:gd name="connsiteY8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943 w 5319188"/>
                <a:gd name="connsiteY59" fmla="*/ 4075781 h 4225639"/>
                <a:gd name="connsiteX60" fmla="*/ 2020841 w 5319188"/>
                <a:gd name="connsiteY60" fmla="*/ 4074884 h 4225639"/>
                <a:gd name="connsiteX61" fmla="*/ 2020841 w 5319188"/>
                <a:gd name="connsiteY61" fmla="*/ 4074884 h 4225639"/>
                <a:gd name="connsiteX62" fmla="*/ 2020841 w 5319188"/>
                <a:gd name="connsiteY62" fmla="*/ 4073987 h 4225639"/>
                <a:gd name="connsiteX63" fmla="*/ 2038788 w 5319188"/>
                <a:gd name="connsiteY63" fmla="*/ 4055142 h 4225639"/>
                <a:gd name="connsiteX64" fmla="*/ 2032506 w 5319188"/>
                <a:gd name="connsiteY64" fmla="*/ 4063218 h 4225639"/>
                <a:gd name="connsiteX65" fmla="*/ 2080963 w 5319188"/>
                <a:gd name="connsiteY65" fmla="*/ 3998609 h 4225639"/>
                <a:gd name="connsiteX66" fmla="*/ 2080963 w 5319188"/>
                <a:gd name="connsiteY66" fmla="*/ 3997712 h 4225639"/>
                <a:gd name="connsiteX67" fmla="*/ 2098013 w 5319188"/>
                <a:gd name="connsiteY67" fmla="*/ 3968098 h 4225639"/>
                <a:gd name="connsiteX68" fmla="*/ 2841022 w 5319188"/>
                <a:gd name="connsiteY68" fmla="*/ 4225639 h 4225639"/>
                <a:gd name="connsiteX69" fmla="*/ 2976523 w 5319188"/>
                <a:gd name="connsiteY69" fmla="*/ 4225639 h 4225639"/>
                <a:gd name="connsiteX70" fmla="*/ 3202656 w 5319188"/>
                <a:gd name="connsiteY70" fmla="*/ 4138596 h 4225639"/>
                <a:gd name="connsiteX71" fmla="*/ 3289699 w 5319188"/>
                <a:gd name="connsiteY71" fmla="*/ 3988738 h 4225639"/>
                <a:gd name="connsiteX72" fmla="*/ 3355206 w 5319188"/>
                <a:gd name="connsiteY72" fmla="*/ 3665691 h 4225639"/>
                <a:gd name="connsiteX73" fmla="*/ 3558008 w 5319188"/>
                <a:gd name="connsiteY73" fmla="*/ 2807820 h 4225639"/>
                <a:gd name="connsiteX74" fmla="*/ 3769783 w 5319188"/>
                <a:gd name="connsiteY74" fmla="*/ 2556561 h 4225639"/>
                <a:gd name="connsiteX75" fmla="*/ 4086549 w 5319188"/>
                <a:gd name="connsiteY75" fmla="*/ 2556561 h 4225639"/>
                <a:gd name="connsiteX76" fmla="*/ 4266917 w 5319188"/>
                <a:gd name="connsiteY76" fmla="*/ 2758466 h 4225639"/>
                <a:gd name="connsiteX77" fmla="*/ 4543302 w 5319188"/>
                <a:gd name="connsiteY77" fmla="*/ 3954638 h 4225639"/>
                <a:gd name="connsiteX78" fmla="*/ 4543302 w 5319188"/>
                <a:gd name="connsiteY78" fmla="*/ 3955536 h 4225639"/>
                <a:gd name="connsiteX79" fmla="*/ 4861863 w 5319188"/>
                <a:gd name="connsiteY79" fmla="*/ 4224742 h 4225639"/>
                <a:gd name="connsiteX80" fmla="*/ 4997364 w 5319188"/>
                <a:gd name="connsiteY80" fmla="*/ 4224742 h 4225639"/>
                <a:gd name="connsiteX81" fmla="*/ 5223496 w 5319188"/>
                <a:gd name="connsiteY81" fmla="*/ 4137699 h 4225639"/>
                <a:gd name="connsiteX82" fmla="*/ 5316821 w 5319188"/>
                <a:gd name="connsiteY82" fmla="*/ 3928615 h 4225639"/>
                <a:gd name="connsiteX83" fmla="*/ 5316821 w 5319188"/>
                <a:gd name="connsiteY8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943 w 5319188"/>
                <a:gd name="connsiteY59" fmla="*/ 4075781 h 4225639"/>
                <a:gd name="connsiteX60" fmla="*/ 2020841 w 5319188"/>
                <a:gd name="connsiteY60" fmla="*/ 4074884 h 4225639"/>
                <a:gd name="connsiteX61" fmla="*/ 2020841 w 5319188"/>
                <a:gd name="connsiteY61" fmla="*/ 4074884 h 4225639"/>
                <a:gd name="connsiteX62" fmla="*/ 2020841 w 5319188"/>
                <a:gd name="connsiteY62" fmla="*/ 4073987 h 4225639"/>
                <a:gd name="connsiteX63" fmla="*/ 2038788 w 5319188"/>
                <a:gd name="connsiteY63" fmla="*/ 4055142 h 4225639"/>
                <a:gd name="connsiteX64" fmla="*/ 2032506 w 5319188"/>
                <a:gd name="connsiteY64" fmla="*/ 4063218 h 4225639"/>
                <a:gd name="connsiteX65" fmla="*/ 2080963 w 5319188"/>
                <a:gd name="connsiteY65" fmla="*/ 3998609 h 4225639"/>
                <a:gd name="connsiteX66" fmla="*/ 2080963 w 5319188"/>
                <a:gd name="connsiteY66" fmla="*/ 3997712 h 4225639"/>
                <a:gd name="connsiteX67" fmla="*/ 2841022 w 5319188"/>
                <a:gd name="connsiteY67" fmla="*/ 4225639 h 4225639"/>
                <a:gd name="connsiteX68" fmla="*/ 2976523 w 5319188"/>
                <a:gd name="connsiteY68" fmla="*/ 4225639 h 4225639"/>
                <a:gd name="connsiteX69" fmla="*/ 3202656 w 5319188"/>
                <a:gd name="connsiteY69" fmla="*/ 4138596 h 4225639"/>
                <a:gd name="connsiteX70" fmla="*/ 3289699 w 5319188"/>
                <a:gd name="connsiteY70" fmla="*/ 3988738 h 4225639"/>
                <a:gd name="connsiteX71" fmla="*/ 3355206 w 5319188"/>
                <a:gd name="connsiteY71" fmla="*/ 3665691 h 4225639"/>
                <a:gd name="connsiteX72" fmla="*/ 3558008 w 5319188"/>
                <a:gd name="connsiteY72" fmla="*/ 2807820 h 4225639"/>
                <a:gd name="connsiteX73" fmla="*/ 3769783 w 5319188"/>
                <a:gd name="connsiteY73" fmla="*/ 2556561 h 4225639"/>
                <a:gd name="connsiteX74" fmla="*/ 4086549 w 5319188"/>
                <a:gd name="connsiteY74" fmla="*/ 2556561 h 4225639"/>
                <a:gd name="connsiteX75" fmla="*/ 4266917 w 5319188"/>
                <a:gd name="connsiteY75" fmla="*/ 2758466 h 4225639"/>
                <a:gd name="connsiteX76" fmla="*/ 4543302 w 5319188"/>
                <a:gd name="connsiteY76" fmla="*/ 3954638 h 4225639"/>
                <a:gd name="connsiteX77" fmla="*/ 4543302 w 5319188"/>
                <a:gd name="connsiteY77" fmla="*/ 3955536 h 4225639"/>
                <a:gd name="connsiteX78" fmla="*/ 4861863 w 5319188"/>
                <a:gd name="connsiteY78" fmla="*/ 4224742 h 4225639"/>
                <a:gd name="connsiteX79" fmla="*/ 4997364 w 5319188"/>
                <a:gd name="connsiteY79" fmla="*/ 4224742 h 4225639"/>
                <a:gd name="connsiteX80" fmla="*/ 5223496 w 5319188"/>
                <a:gd name="connsiteY80" fmla="*/ 4137699 h 4225639"/>
                <a:gd name="connsiteX81" fmla="*/ 5316821 w 5319188"/>
                <a:gd name="connsiteY81" fmla="*/ 3928615 h 4225639"/>
                <a:gd name="connsiteX82" fmla="*/ 5316821 w 5319188"/>
                <a:gd name="connsiteY8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943 w 5319188"/>
                <a:gd name="connsiteY59" fmla="*/ 4075781 h 4225639"/>
                <a:gd name="connsiteX60" fmla="*/ 2020841 w 5319188"/>
                <a:gd name="connsiteY60" fmla="*/ 4074884 h 4225639"/>
                <a:gd name="connsiteX61" fmla="*/ 2020841 w 5319188"/>
                <a:gd name="connsiteY61" fmla="*/ 4074884 h 4225639"/>
                <a:gd name="connsiteX62" fmla="*/ 2020841 w 5319188"/>
                <a:gd name="connsiteY62" fmla="*/ 4073987 h 4225639"/>
                <a:gd name="connsiteX63" fmla="*/ 2038788 w 5319188"/>
                <a:gd name="connsiteY63" fmla="*/ 4055142 h 4225639"/>
                <a:gd name="connsiteX64" fmla="*/ 2032506 w 5319188"/>
                <a:gd name="connsiteY64" fmla="*/ 4063218 h 4225639"/>
                <a:gd name="connsiteX65" fmla="*/ 2080963 w 5319188"/>
                <a:gd name="connsiteY65" fmla="*/ 3998609 h 4225639"/>
                <a:gd name="connsiteX66" fmla="*/ 2841022 w 5319188"/>
                <a:gd name="connsiteY66" fmla="*/ 4225639 h 4225639"/>
                <a:gd name="connsiteX67" fmla="*/ 2976523 w 5319188"/>
                <a:gd name="connsiteY67" fmla="*/ 4225639 h 4225639"/>
                <a:gd name="connsiteX68" fmla="*/ 3202656 w 5319188"/>
                <a:gd name="connsiteY68" fmla="*/ 4138596 h 4225639"/>
                <a:gd name="connsiteX69" fmla="*/ 3289699 w 5319188"/>
                <a:gd name="connsiteY69" fmla="*/ 3988738 h 4225639"/>
                <a:gd name="connsiteX70" fmla="*/ 3355206 w 5319188"/>
                <a:gd name="connsiteY70" fmla="*/ 3665691 h 4225639"/>
                <a:gd name="connsiteX71" fmla="*/ 3558008 w 5319188"/>
                <a:gd name="connsiteY71" fmla="*/ 2807820 h 4225639"/>
                <a:gd name="connsiteX72" fmla="*/ 3769783 w 5319188"/>
                <a:gd name="connsiteY72" fmla="*/ 2556561 h 4225639"/>
                <a:gd name="connsiteX73" fmla="*/ 4086549 w 5319188"/>
                <a:gd name="connsiteY73" fmla="*/ 2556561 h 4225639"/>
                <a:gd name="connsiteX74" fmla="*/ 4266917 w 5319188"/>
                <a:gd name="connsiteY74" fmla="*/ 2758466 h 4225639"/>
                <a:gd name="connsiteX75" fmla="*/ 4543302 w 5319188"/>
                <a:gd name="connsiteY75" fmla="*/ 3954638 h 4225639"/>
                <a:gd name="connsiteX76" fmla="*/ 4543302 w 5319188"/>
                <a:gd name="connsiteY76" fmla="*/ 3955536 h 4225639"/>
                <a:gd name="connsiteX77" fmla="*/ 4861863 w 5319188"/>
                <a:gd name="connsiteY77" fmla="*/ 4224742 h 4225639"/>
                <a:gd name="connsiteX78" fmla="*/ 4997364 w 5319188"/>
                <a:gd name="connsiteY78" fmla="*/ 4224742 h 4225639"/>
                <a:gd name="connsiteX79" fmla="*/ 5223496 w 5319188"/>
                <a:gd name="connsiteY79" fmla="*/ 4137699 h 4225639"/>
                <a:gd name="connsiteX80" fmla="*/ 5316821 w 5319188"/>
                <a:gd name="connsiteY80" fmla="*/ 3928615 h 4225639"/>
                <a:gd name="connsiteX81" fmla="*/ 5316821 w 5319188"/>
                <a:gd name="connsiteY8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04688 w 5319188"/>
                <a:gd name="connsiteY58" fmla="*/ 4090139 h 4225639"/>
                <a:gd name="connsiteX59" fmla="*/ 2019943 w 5319188"/>
                <a:gd name="connsiteY59" fmla="*/ 4075781 h 4225639"/>
                <a:gd name="connsiteX60" fmla="*/ 2020841 w 5319188"/>
                <a:gd name="connsiteY60" fmla="*/ 4074884 h 4225639"/>
                <a:gd name="connsiteX61" fmla="*/ 2020841 w 5319188"/>
                <a:gd name="connsiteY61" fmla="*/ 4074884 h 4225639"/>
                <a:gd name="connsiteX62" fmla="*/ 2020841 w 5319188"/>
                <a:gd name="connsiteY62" fmla="*/ 4073987 h 4225639"/>
                <a:gd name="connsiteX63" fmla="*/ 2038788 w 5319188"/>
                <a:gd name="connsiteY63" fmla="*/ 4055142 h 4225639"/>
                <a:gd name="connsiteX64" fmla="*/ 2080963 w 5319188"/>
                <a:gd name="connsiteY64" fmla="*/ 3998609 h 4225639"/>
                <a:gd name="connsiteX65" fmla="*/ 2841022 w 5319188"/>
                <a:gd name="connsiteY65" fmla="*/ 4225639 h 4225639"/>
                <a:gd name="connsiteX66" fmla="*/ 2976523 w 5319188"/>
                <a:gd name="connsiteY66" fmla="*/ 4225639 h 4225639"/>
                <a:gd name="connsiteX67" fmla="*/ 3202656 w 5319188"/>
                <a:gd name="connsiteY67" fmla="*/ 4138596 h 4225639"/>
                <a:gd name="connsiteX68" fmla="*/ 3289699 w 5319188"/>
                <a:gd name="connsiteY68" fmla="*/ 3988738 h 4225639"/>
                <a:gd name="connsiteX69" fmla="*/ 3355206 w 5319188"/>
                <a:gd name="connsiteY69" fmla="*/ 3665691 h 4225639"/>
                <a:gd name="connsiteX70" fmla="*/ 3558008 w 5319188"/>
                <a:gd name="connsiteY70" fmla="*/ 2807820 h 4225639"/>
                <a:gd name="connsiteX71" fmla="*/ 3769783 w 5319188"/>
                <a:gd name="connsiteY71" fmla="*/ 2556561 h 4225639"/>
                <a:gd name="connsiteX72" fmla="*/ 4086549 w 5319188"/>
                <a:gd name="connsiteY72" fmla="*/ 2556561 h 4225639"/>
                <a:gd name="connsiteX73" fmla="*/ 4266917 w 5319188"/>
                <a:gd name="connsiteY73" fmla="*/ 2758466 h 4225639"/>
                <a:gd name="connsiteX74" fmla="*/ 4543302 w 5319188"/>
                <a:gd name="connsiteY74" fmla="*/ 3954638 h 4225639"/>
                <a:gd name="connsiteX75" fmla="*/ 4543302 w 5319188"/>
                <a:gd name="connsiteY75" fmla="*/ 3955536 h 4225639"/>
                <a:gd name="connsiteX76" fmla="*/ 4861863 w 5319188"/>
                <a:gd name="connsiteY76" fmla="*/ 4224742 h 4225639"/>
                <a:gd name="connsiteX77" fmla="*/ 4997364 w 5319188"/>
                <a:gd name="connsiteY77" fmla="*/ 4224742 h 4225639"/>
                <a:gd name="connsiteX78" fmla="*/ 5223496 w 5319188"/>
                <a:gd name="connsiteY78" fmla="*/ 4137699 h 4225639"/>
                <a:gd name="connsiteX79" fmla="*/ 5316821 w 5319188"/>
                <a:gd name="connsiteY79" fmla="*/ 3928615 h 4225639"/>
                <a:gd name="connsiteX80" fmla="*/ 5316821 w 5319188"/>
                <a:gd name="connsiteY8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1995715 w 5319188"/>
                <a:gd name="connsiteY57" fmla="*/ 4098215 h 4225639"/>
                <a:gd name="connsiteX58" fmla="*/ 2019943 w 5319188"/>
                <a:gd name="connsiteY58" fmla="*/ 4075781 h 4225639"/>
                <a:gd name="connsiteX59" fmla="*/ 2020841 w 5319188"/>
                <a:gd name="connsiteY59" fmla="*/ 4074884 h 4225639"/>
                <a:gd name="connsiteX60" fmla="*/ 2020841 w 5319188"/>
                <a:gd name="connsiteY60" fmla="*/ 4074884 h 4225639"/>
                <a:gd name="connsiteX61" fmla="*/ 2020841 w 5319188"/>
                <a:gd name="connsiteY61" fmla="*/ 4073987 h 4225639"/>
                <a:gd name="connsiteX62" fmla="*/ 2038788 w 5319188"/>
                <a:gd name="connsiteY62" fmla="*/ 4055142 h 4225639"/>
                <a:gd name="connsiteX63" fmla="*/ 2080963 w 5319188"/>
                <a:gd name="connsiteY63" fmla="*/ 3998609 h 4225639"/>
                <a:gd name="connsiteX64" fmla="*/ 2841022 w 5319188"/>
                <a:gd name="connsiteY64" fmla="*/ 4225639 h 4225639"/>
                <a:gd name="connsiteX65" fmla="*/ 2976523 w 5319188"/>
                <a:gd name="connsiteY65" fmla="*/ 4225639 h 4225639"/>
                <a:gd name="connsiteX66" fmla="*/ 3202656 w 5319188"/>
                <a:gd name="connsiteY66" fmla="*/ 4138596 h 4225639"/>
                <a:gd name="connsiteX67" fmla="*/ 3289699 w 5319188"/>
                <a:gd name="connsiteY67" fmla="*/ 3988738 h 4225639"/>
                <a:gd name="connsiteX68" fmla="*/ 3355206 w 5319188"/>
                <a:gd name="connsiteY68" fmla="*/ 3665691 h 4225639"/>
                <a:gd name="connsiteX69" fmla="*/ 3558008 w 5319188"/>
                <a:gd name="connsiteY69" fmla="*/ 2807820 h 4225639"/>
                <a:gd name="connsiteX70" fmla="*/ 3769783 w 5319188"/>
                <a:gd name="connsiteY70" fmla="*/ 2556561 h 4225639"/>
                <a:gd name="connsiteX71" fmla="*/ 4086549 w 5319188"/>
                <a:gd name="connsiteY71" fmla="*/ 2556561 h 4225639"/>
                <a:gd name="connsiteX72" fmla="*/ 4266917 w 5319188"/>
                <a:gd name="connsiteY72" fmla="*/ 2758466 h 4225639"/>
                <a:gd name="connsiteX73" fmla="*/ 4543302 w 5319188"/>
                <a:gd name="connsiteY73" fmla="*/ 3954638 h 4225639"/>
                <a:gd name="connsiteX74" fmla="*/ 4543302 w 5319188"/>
                <a:gd name="connsiteY74" fmla="*/ 3955536 h 4225639"/>
                <a:gd name="connsiteX75" fmla="*/ 4861863 w 5319188"/>
                <a:gd name="connsiteY75" fmla="*/ 4224742 h 4225639"/>
                <a:gd name="connsiteX76" fmla="*/ 4997364 w 5319188"/>
                <a:gd name="connsiteY76" fmla="*/ 4224742 h 4225639"/>
                <a:gd name="connsiteX77" fmla="*/ 5223496 w 5319188"/>
                <a:gd name="connsiteY77" fmla="*/ 4137699 h 4225639"/>
                <a:gd name="connsiteX78" fmla="*/ 5316821 w 5319188"/>
                <a:gd name="connsiteY78" fmla="*/ 3928615 h 4225639"/>
                <a:gd name="connsiteX79" fmla="*/ 5316821 w 5319188"/>
                <a:gd name="connsiteY7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1989433 w 5319188"/>
                <a:gd name="connsiteY56" fmla="*/ 4103599 h 4225639"/>
                <a:gd name="connsiteX57" fmla="*/ 2019943 w 5319188"/>
                <a:gd name="connsiteY57" fmla="*/ 4075781 h 4225639"/>
                <a:gd name="connsiteX58" fmla="*/ 2020841 w 5319188"/>
                <a:gd name="connsiteY58" fmla="*/ 4074884 h 4225639"/>
                <a:gd name="connsiteX59" fmla="*/ 2020841 w 5319188"/>
                <a:gd name="connsiteY59" fmla="*/ 4074884 h 4225639"/>
                <a:gd name="connsiteX60" fmla="*/ 2020841 w 5319188"/>
                <a:gd name="connsiteY60" fmla="*/ 4073987 h 4225639"/>
                <a:gd name="connsiteX61" fmla="*/ 2038788 w 5319188"/>
                <a:gd name="connsiteY61" fmla="*/ 4055142 h 4225639"/>
                <a:gd name="connsiteX62" fmla="*/ 2080963 w 5319188"/>
                <a:gd name="connsiteY62" fmla="*/ 3998609 h 4225639"/>
                <a:gd name="connsiteX63" fmla="*/ 2841022 w 5319188"/>
                <a:gd name="connsiteY63" fmla="*/ 4225639 h 4225639"/>
                <a:gd name="connsiteX64" fmla="*/ 2976523 w 5319188"/>
                <a:gd name="connsiteY64" fmla="*/ 4225639 h 4225639"/>
                <a:gd name="connsiteX65" fmla="*/ 3202656 w 5319188"/>
                <a:gd name="connsiteY65" fmla="*/ 4138596 h 4225639"/>
                <a:gd name="connsiteX66" fmla="*/ 3289699 w 5319188"/>
                <a:gd name="connsiteY66" fmla="*/ 3988738 h 4225639"/>
                <a:gd name="connsiteX67" fmla="*/ 3355206 w 5319188"/>
                <a:gd name="connsiteY67" fmla="*/ 3665691 h 4225639"/>
                <a:gd name="connsiteX68" fmla="*/ 3558008 w 5319188"/>
                <a:gd name="connsiteY68" fmla="*/ 2807820 h 4225639"/>
                <a:gd name="connsiteX69" fmla="*/ 3769783 w 5319188"/>
                <a:gd name="connsiteY69" fmla="*/ 2556561 h 4225639"/>
                <a:gd name="connsiteX70" fmla="*/ 4086549 w 5319188"/>
                <a:gd name="connsiteY70" fmla="*/ 2556561 h 4225639"/>
                <a:gd name="connsiteX71" fmla="*/ 4266917 w 5319188"/>
                <a:gd name="connsiteY71" fmla="*/ 2758466 h 4225639"/>
                <a:gd name="connsiteX72" fmla="*/ 4543302 w 5319188"/>
                <a:gd name="connsiteY72" fmla="*/ 3954638 h 4225639"/>
                <a:gd name="connsiteX73" fmla="*/ 4543302 w 5319188"/>
                <a:gd name="connsiteY73" fmla="*/ 3955536 h 4225639"/>
                <a:gd name="connsiteX74" fmla="*/ 4861863 w 5319188"/>
                <a:gd name="connsiteY74" fmla="*/ 4224742 h 4225639"/>
                <a:gd name="connsiteX75" fmla="*/ 4997364 w 5319188"/>
                <a:gd name="connsiteY75" fmla="*/ 4224742 h 4225639"/>
                <a:gd name="connsiteX76" fmla="*/ 5223496 w 5319188"/>
                <a:gd name="connsiteY76" fmla="*/ 4137699 h 4225639"/>
                <a:gd name="connsiteX77" fmla="*/ 5316821 w 5319188"/>
                <a:gd name="connsiteY77" fmla="*/ 3928615 h 4225639"/>
                <a:gd name="connsiteX78" fmla="*/ 5316821 w 5319188"/>
                <a:gd name="connsiteY7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020841 w 5319188"/>
                <a:gd name="connsiteY57" fmla="*/ 4074884 h 4225639"/>
                <a:gd name="connsiteX58" fmla="*/ 2020841 w 5319188"/>
                <a:gd name="connsiteY58" fmla="*/ 4074884 h 4225639"/>
                <a:gd name="connsiteX59" fmla="*/ 2020841 w 5319188"/>
                <a:gd name="connsiteY59" fmla="*/ 4073987 h 4225639"/>
                <a:gd name="connsiteX60" fmla="*/ 2038788 w 5319188"/>
                <a:gd name="connsiteY60" fmla="*/ 4055142 h 4225639"/>
                <a:gd name="connsiteX61" fmla="*/ 2080963 w 5319188"/>
                <a:gd name="connsiteY61" fmla="*/ 3998609 h 4225639"/>
                <a:gd name="connsiteX62" fmla="*/ 2841022 w 5319188"/>
                <a:gd name="connsiteY62" fmla="*/ 4225639 h 4225639"/>
                <a:gd name="connsiteX63" fmla="*/ 2976523 w 5319188"/>
                <a:gd name="connsiteY63" fmla="*/ 4225639 h 4225639"/>
                <a:gd name="connsiteX64" fmla="*/ 3202656 w 5319188"/>
                <a:gd name="connsiteY64" fmla="*/ 4138596 h 4225639"/>
                <a:gd name="connsiteX65" fmla="*/ 3289699 w 5319188"/>
                <a:gd name="connsiteY65" fmla="*/ 3988738 h 4225639"/>
                <a:gd name="connsiteX66" fmla="*/ 3355206 w 5319188"/>
                <a:gd name="connsiteY66" fmla="*/ 3665691 h 4225639"/>
                <a:gd name="connsiteX67" fmla="*/ 3558008 w 5319188"/>
                <a:gd name="connsiteY67" fmla="*/ 2807820 h 4225639"/>
                <a:gd name="connsiteX68" fmla="*/ 3769783 w 5319188"/>
                <a:gd name="connsiteY68" fmla="*/ 2556561 h 4225639"/>
                <a:gd name="connsiteX69" fmla="*/ 4086549 w 5319188"/>
                <a:gd name="connsiteY69" fmla="*/ 2556561 h 4225639"/>
                <a:gd name="connsiteX70" fmla="*/ 4266917 w 5319188"/>
                <a:gd name="connsiteY70" fmla="*/ 2758466 h 4225639"/>
                <a:gd name="connsiteX71" fmla="*/ 4543302 w 5319188"/>
                <a:gd name="connsiteY71" fmla="*/ 3954638 h 4225639"/>
                <a:gd name="connsiteX72" fmla="*/ 4543302 w 5319188"/>
                <a:gd name="connsiteY72" fmla="*/ 3955536 h 4225639"/>
                <a:gd name="connsiteX73" fmla="*/ 4861863 w 5319188"/>
                <a:gd name="connsiteY73" fmla="*/ 4224742 h 4225639"/>
                <a:gd name="connsiteX74" fmla="*/ 4997364 w 5319188"/>
                <a:gd name="connsiteY74" fmla="*/ 4224742 h 4225639"/>
                <a:gd name="connsiteX75" fmla="*/ 5223496 w 5319188"/>
                <a:gd name="connsiteY75" fmla="*/ 4137699 h 4225639"/>
                <a:gd name="connsiteX76" fmla="*/ 5316821 w 5319188"/>
                <a:gd name="connsiteY76" fmla="*/ 3928615 h 4225639"/>
                <a:gd name="connsiteX77" fmla="*/ 5316821 w 5319188"/>
                <a:gd name="connsiteY7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020841 w 5319188"/>
                <a:gd name="connsiteY57" fmla="*/ 4074884 h 4225639"/>
                <a:gd name="connsiteX58" fmla="*/ 2020841 w 5319188"/>
                <a:gd name="connsiteY58" fmla="*/ 4074884 h 4225639"/>
                <a:gd name="connsiteX59" fmla="*/ 2038788 w 5319188"/>
                <a:gd name="connsiteY59" fmla="*/ 4055142 h 4225639"/>
                <a:gd name="connsiteX60" fmla="*/ 2080963 w 5319188"/>
                <a:gd name="connsiteY60" fmla="*/ 3998609 h 4225639"/>
                <a:gd name="connsiteX61" fmla="*/ 2841022 w 5319188"/>
                <a:gd name="connsiteY61" fmla="*/ 4225639 h 4225639"/>
                <a:gd name="connsiteX62" fmla="*/ 2976523 w 5319188"/>
                <a:gd name="connsiteY62" fmla="*/ 4225639 h 4225639"/>
                <a:gd name="connsiteX63" fmla="*/ 3202656 w 5319188"/>
                <a:gd name="connsiteY63" fmla="*/ 4138596 h 4225639"/>
                <a:gd name="connsiteX64" fmla="*/ 3289699 w 5319188"/>
                <a:gd name="connsiteY64" fmla="*/ 3988738 h 4225639"/>
                <a:gd name="connsiteX65" fmla="*/ 3355206 w 5319188"/>
                <a:gd name="connsiteY65" fmla="*/ 3665691 h 4225639"/>
                <a:gd name="connsiteX66" fmla="*/ 3558008 w 5319188"/>
                <a:gd name="connsiteY66" fmla="*/ 2807820 h 4225639"/>
                <a:gd name="connsiteX67" fmla="*/ 3769783 w 5319188"/>
                <a:gd name="connsiteY67" fmla="*/ 2556561 h 4225639"/>
                <a:gd name="connsiteX68" fmla="*/ 4086549 w 5319188"/>
                <a:gd name="connsiteY68" fmla="*/ 2556561 h 4225639"/>
                <a:gd name="connsiteX69" fmla="*/ 4266917 w 5319188"/>
                <a:gd name="connsiteY69" fmla="*/ 2758466 h 4225639"/>
                <a:gd name="connsiteX70" fmla="*/ 4543302 w 5319188"/>
                <a:gd name="connsiteY70" fmla="*/ 3954638 h 4225639"/>
                <a:gd name="connsiteX71" fmla="*/ 4543302 w 5319188"/>
                <a:gd name="connsiteY71" fmla="*/ 3955536 h 4225639"/>
                <a:gd name="connsiteX72" fmla="*/ 4861863 w 5319188"/>
                <a:gd name="connsiteY72" fmla="*/ 4224742 h 4225639"/>
                <a:gd name="connsiteX73" fmla="*/ 4997364 w 5319188"/>
                <a:gd name="connsiteY73" fmla="*/ 4224742 h 4225639"/>
                <a:gd name="connsiteX74" fmla="*/ 5223496 w 5319188"/>
                <a:gd name="connsiteY74" fmla="*/ 4137699 h 4225639"/>
                <a:gd name="connsiteX75" fmla="*/ 5316821 w 5319188"/>
                <a:gd name="connsiteY75" fmla="*/ 3928615 h 4225639"/>
                <a:gd name="connsiteX76" fmla="*/ 5316821 w 5319188"/>
                <a:gd name="connsiteY7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020841 w 5319188"/>
                <a:gd name="connsiteY57" fmla="*/ 4074884 h 4225639"/>
                <a:gd name="connsiteX58" fmla="*/ 2038788 w 5319188"/>
                <a:gd name="connsiteY58" fmla="*/ 4055142 h 4225639"/>
                <a:gd name="connsiteX59" fmla="*/ 2080963 w 5319188"/>
                <a:gd name="connsiteY59" fmla="*/ 3998609 h 4225639"/>
                <a:gd name="connsiteX60" fmla="*/ 2841022 w 5319188"/>
                <a:gd name="connsiteY60" fmla="*/ 4225639 h 4225639"/>
                <a:gd name="connsiteX61" fmla="*/ 2976523 w 5319188"/>
                <a:gd name="connsiteY61" fmla="*/ 4225639 h 4225639"/>
                <a:gd name="connsiteX62" fmla="*/ 3202656 w 5319188"/>
                <a:gd name="connsiteY62" fmla="*/ 4138596 h 4225639"/>
                <a:gd name="connsiteX63" fmla="*/ 3289699 w 5319188"/>
                <a:gd name="connsiteY63" fmla="*/ 3988738 h 4225639"/>
                <a:gd name="connsiteX64" fmla="*/ 3355206 w 5319188"/>
                <a:gd name="connsiteY64" fmla="*/ 3665691 h 4225639"/>
                <a:gd name="connsiteX65" fmla="*/ 3558008 w 5319188"/>
                <a:gd name="connsiteY65" fmla="*/ 2807820 h 4225639"/>
                <a:gd name="connsiteX66" fmla="*/ 3769783 w 5319188"/>
                <a:gd name="connsiteY66" fmla="*/ 2556561 h 4225639"/>
                <a:gd name="connsiteX67" fmla="*/ 4086549 w 5319188"/>
                <a:gd name="connsiteY67" fmla="*/ 2556561 h 4225639"/>
                <a:gd name="connsiteX68" fmla="*/ 4266917 w 5319188"/>
                <a:gd name="connsiteY68" fmla="*/ 2758466 h 4225639"/>
                <a:gd name="connsiteX69" fmla="*/ 4543302 w 5319188"/>
                <a:gd name="connsiteY69" fmla="*/ 3954638 h 4225639"/>
                <a:gd name="connsiteX70" fmla="*/ 4543302 w 5319188"/>
                <a:gd name="connsiteY70" fmla="*/ 3955536 h 4225639"/>
                <a:gd name="connsiteX71" fmla="*/ 4861863 w 5319188"/>
                <a:gd name="connsiteY71" fmla="*/ 4224742 h 4225639"/>
                <a:gd name="connsiteX72" fmla="*/ 4997364 w 5319188"/>
                <a:gd name="connsiteY72" fmla="*/ 4224742 h 4225639"/>
                <a:gd name="connsiteX73" fmla="*/ 5223496 w 5319188"/>
                <a:gd name="connsiteY73" fmla="*/ 4137699 h 4225639"/>
                <a:gd name="connsiteX74" fmla="*/ 5316821 w 5319188"/>
                <a:gd name="connsiteY74" fmla="*/ 3928615 h 4225639"/>
                <a:gd name="connsiteX75" fmla="*/ 5316821 w 5319188"/>
                <a:gd name="connsiteY7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020841 w 5319188"/>
                <a:gd name="connsiteY57" fmla="*/ 4074884 h 4225639"/>
                <a:gd name="connsiteX58" fmla="*/ 2080963 w 5319188"/>
                <a:gd name="connsiteY58" fmla="*/ 3998609 h 4225639"/>
                <a:gd name="connsiteX59" fmla="*/ 2841022 w 5319188"/>
                <a:gd name="connsiteY59" fmla="*/ 4225639 h 4225639"/>
                <a:gd name="connsiteX60" fmla="*/ 2976523 w 5319188"/>
                <a:gd name="connsiteY60" fmla="*/ 4225639 h 4225639"/>
                <a:gd name="connsiteX61" fmla="*/ 3202656 w 5319188"/>
                <a:gd name="connsiteY61" fmla="*/ 4138596 h 4225639"/>
                <a:gd name="connsiteX62" fmla="*/ 3289699 w 5319188"/>
                <a:gd name="connsiteY62" fmla="*/ 3988738 h 4225639"/>
                <a:gd name="connsiteX63" fmla="*/ 3355206 w 5319188"/>
                <a:gd name="connsiteY63" fmla="*/ 3665691 h 4225639"/>
                <a:gd name="connsiteX64" fmla="*/ 3558008 w 5319188"/>
                <a:gd name="connsiteY64" fmla="*/ 2807820 h 4225639"/>
                <a:gd name="connsiteX65" fmla="*/ 3769783 w 5319188"/>
                <a:gd name="connsiteY65" fmla="*/ 2556561 h 4225639"/>
                <a:gd name="connsiteX66" fmla="*/ 4086549 w 5319188"/>
                <a:gd name="connsiteY66" fmla="*/ 2556561 h 4225639"/>
                <a:gd name="connsiteX67" fmla="*/ 4266917 w 5319188"/>
                <a:gd name="connsiteY67" fmla="*/ 2758466 h 4225639"/>
                <a:gd name="connsiteX68" fmla="*/ 4543302 w 5319188"/>
                <a:gd name="connsiteY68" fmla="*/ 3954638 h 4225639"/>
                <a:gd name="connsiteX69" fmla="*/ 4543302 w 5319188"/>
                <a:gd name="connsiteY69" fmla="*/ 3955536 h 4225639"/>
                <a:gd name="connsiteX70" fmla="*/ 4861863 w 5319188"/>
                <a:gd name="connsiteY70" fmla="*/ 4224742 h 4225639"/>
                <a:gd name="connsiteX71" fmla="*/ 4997364 w 5319188"/>
                <a:gd name="connsiteY71" fmla="*/ 4224742 h 4225639"/>
                <a:gd name="connsiteX72" fmla="*/ 5223496 w 5319188"/>
                <a:gd name="connsiteY72" fmla="*/ 4137699 h 4225639"/>
                <a:gd name="connsiteX73" fmla="*/ 5316821 w 5319188"/>
                <a:gd name="connsiteY73" fmla="*/ 3928615 h 4225639"/>
                <a:gd name="connsiteX74" fmla="*/ 5316821 w 5319188"/>
                <a:gd name="connsiteY7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080963 w 5319188"/>
                <a:gd name="connsiteY57" fmla="*/ 3998609 h 4225639"/>
                <a:gd name="connsiteX58" fmla="*/ 2841022 w 5319188"/>
                <a:gd name="connsiteY58" fmla="*/ 4225639 h 4225639"/>
                <a:gd name="connsiteX59" fmla="*/ 2976523 w 5319188"/>
                <a:gd name="connsiteY59" fmla="*/ 4225639 h 4225639"/>
                <a:gd name="connsiteX60" fmla="*/ 3202656 w 5319188"/>
                <a:gd name="connsiteY60" fmla="*/ 4138596 h 4225639"/>
                <a:gd name="connsiteX61" fmla="*/ 3289699 w 5319188"/>
                <a:gd name="connsiteY61" fmla="*/ 3988738 h 4225639"/>
                <a:gd name="connsiteX62" fmla="*/ 3355206 w 5319188"/>
                <a:gd name="connsiteY62" fmla="*/ 3665691 h 4225639"/>
                <a:gd name="connsiteX63" fmla="*/ 3558008 w 5319188"/>
                <a:gd name="connsiteY63" fmla="*/ 2807820 h 4225639"/>
                <a:gd name="connsiteX64" fmla="*/ 3769783 w 5319188"/>
                <a:gd name="connsiteY64" fmla="*/ 2556561 h 4225639"/>
                <a:gd name="connsiteX65" fmla="*/ 4086549 w 5319188"/>
                <a:gd name="connsiteY65" fmla="*/ 2556561 h 4225639"/>
                <a:gd name="connsiteX66" fmla="*/ 4266917 w 5319188"/>
                <a:gd name="connsiteY66" fmla="*/ 2758466 h 4225639"/>
                <a:gd name="connsiteX67" fmla="*/ 4543302 w 5319188"/>
                <a:gd name="connsiteY67" fmla="*/ 3954638 h 4225639"/>
                <a:gd name="connsiteX68" fmla="*/ 4543302 w 5319188"/>
                <a:gd name="connsiteY68" fmla="*/ 3955536 h 4225639"/>
                <a:gd name="connsiteX69" fmla="*/ 4861863 w 5319188"/>
                <a:gd name="connsiteY69" fmla="*/ 4224742 h 4225639"/>
                <a:gd name="connsiteX70" fmla="*/ 4997364 w 5319188"/>
                <a:gd name="connsiteY70" fmla="*/ 4224742 h 4225639"/>
                <a:gd name="connsiteX71" fmla="*/ 5223496 w 5319188"/>
                <a:gd name="connsiteY71" fmla="*/ 4137699 h 4225639"/>
                <a:gd name="connsiteX72" fmla="*/ 5316821 w 5319188"/>
                <a:gd name="connsiteY72" fmla="*/ 3928615 h 4225639"/>
                <a:gd name="connsiteX73" fmla="*/ 5316821 w 5319188"/>
                <a:gd name="connsiteY7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019943 w 5319188"/>
                <a:gd name="connsiteY56" fmla="*/ 4075781 h 4225639"/>
                <a:gd name="connsiteX57" fmla="*/ 2841022 w 5319188"/>
                <a:gd name="connsiteY57" fmla="*/ 4225639 h 4225639"/>
                <a:gd name="connsiteX58" fmla="*/ 2976523 w 5319188"/>
                <a:gd name="connsiteY58" fmla="*/ 4225639 h 4225639"/>
                <a:gd name="connsiteX59" fmla="*/ 3202656 w 5319188"/>
                <a:gd name="connsiteY59" fmla="*/ 4138596 h 4225639"/>
                <a:gd name="connsiteX60" fmla="*/ 3289699 w 5319188"/>
                <a:gd name="connsiteY60" fmla="*/ 3988738 h 4225639"/>
                <a:gd name="connsiteX61" fmla="*/ 3355206 w 5319188"/>
                <a:gd name="connsiteY61" fmla="*/ 3665691 h 4225639"/>
                <a:gd name="connsiteX62" fmla="*/ 3558008 w 5319188"/>
                <a:gd name="connsiteY62" fmla="*/ 2807820 h 4225639"/>
                <a:gd name="connsiteX63" fmla="*/ 3769783 w 5319188"/>
                <a:gd name="connsiteY63" fmla="*/ 2556561 h 4225639"/>
                <a:gd name="connsiteX64" fmla="*/ 4086549 w 5319188"/>
                <a:gd name="connsiteY64" fmla="*/ 2556561 h 4225639"/>
                <a:gd name="connsiteX65" fmla="*/ 4266917 w 5319188"/>
                <a:gd name="connsiteY65" fmla="*/ 2758466 h 4225639"/>
                <a:gd name="connsiteX66" fmla="*/ 4543302 w 5319188"/>
                <a:gd name="connsiteY66" fmla="*/ 3954638 h 4225639"/>
                <a:gd name="connsiteX67" fmla="*/ 4543302 w 5319188"/>
                <a:gd name="connsiteY67" fmla="*/ 3955536 h 4225639"/>
                <a:gd name="connsiteX68" fmla="*/ 4861863 w 5319188"/>
                <a:gd name="connsiteY68" fmla="*/ 4224742 h 4225639"/>
                <a:gd name="connsiteX69" fmla="*/ 4997364 w 5319188"/>
                <a:gd name="connsiteY69" fmla="*/ 4224742 h 4225639"/>
                <a:gd name="connsiteX70" fmla="*/ 5223496 w 5319188"/>
                <a:gd name="connsiteY70" fmla="*/ 4137699 h 4225639"/>
                <a:gd name="connsiteX71" fmla="*/ 5316821 w 5319188"/>
                <a:gd name="connsiteY71" fmla="*/ 3928615 h 4225639"/>
                <a:gd name="connsiteX72" fmla="*/ 5316821 w 5319188"/>
                <a:gd name="connsiteY7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1957129 w 5319188"/>
                <a:gd name="connsiteY55" fmla="*/ 4128725 h 4225639"/>
                <a:gd name="connsiteX56" fmla="*/ 2841022 w 5319188"/>
                <a:gd name="connsiteY56" fmla="*/ 4225639 h 4225639"/>
                <a:gd name="connsiteX57" fmla="*/ 2976523 w 5319188"/>
                <a:gd name="connsiteY57" fmla="*/ 4225639 h 4225639"/>
                <a:gd name="connsiteX58" fmla="*/ 3202656 w 5319188"/>
                <a:gd name="connsiteY58" fmla="*/ 4138596 h 4225639"/>
                <a:gd name="connsiteX59" fmla="*/ 3289699 w 5319188"/>
                <a:gd name="connsiteY59" fmla="*/ 3988738 h 4225639"/>
                <a:gd name="connsiteX60" fmla="*/ 3355206 w 5319188"/>
                <a:gd name="connsiteY60" fmla="*/ 3665691 h 4225639"/>
                <a:gd name="connsiteX61" fmla="*/ 3558008 w 5319188"/>
                <a:gd name="connsiteY61" fmla="*/ 2807820 h 4225639"/>
                <a:gd name="connsiteX62" fmla="*/ 3769783 w 5319188"/>
                <a:gd name="connsiteY62" fmla="*/ 2556561 h 4225639"/>
                <a:gd name="connsiteX63" fmla="*/ 4086549 w 5319188"/>
                <a:gd name="connsiteY63" fmla="*/ 2556561 h 4225639"/>
                <a:gd name="connsiteX64" fmla="*/ 4266917 w 5319188"/>
                <a:gd name="connsiteY64" fmla="*/ 2758466 h 4225639"/>
                <a:gd name="connsiteX65" fmla="*/ 4543302 w 5319188"/>
                <a:gd name="connsiteY65" fmla="*/ 3954638 h 4225639"/>
                <a:gd name="connsiteX66" fmla="*/ 4543302 w 5319188"/>
                <a:gd name="connsiteY66" fmla="*/ 3955536 h 4225639"/>
                <a:gd name="connsiteX67" fmla="*/ 4861863 w 5319188"/>
                <a:gd name="connsiteY67" fmla="*/ 4224742 h 4225639"/>
                <a:gd name="connsiteX68" fmla="*/ 4997364 w 5319188"/>
                <a:gd name="connsiteY68" fmla="*/ 4224742 h 4225639"/>
                <a:gd name="connsiteX69" fmla="*/ 5223496 w 5319188"/>
                <a:gd name="connsiteY69" fmla="*/ 4137699 h 4225639"/>
                <a:gd name="connsiteX70" fmla="*/ 5316821 w 5319188"/>
                <a:gd name="connsiteY70" fmla="*/ 3928615 h 4225639"/>
                <a:gd name="connsiteX71" fmla="*/ 5316821 w 5319188"/>
                <a:gd name="connsiteY7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40079 w 5319188"/>
                <a:gd name="connsiteY53" fmla="*/ 4140391 h 4225639"/>
                <a:gd name="connsiteX54" fmla="*/ 1951745 w 5319188"/>
                <a:gd name="connsiteY54" fmla="*/ 4132315 h 4225639"/>
                <a:gd name="connsiteX55" fmla="*/ 2841022 w 5319188"/>
                <a:gd name="connsiteY55" fmla="*/ 4225639 h 4225639"/>
                <a:gd name="connsiteX56" fmla="*/ 2976523 w 5319188"/>
                <a:gd name="connsiteY56" fmla="*/ 4225639 h 4225639"/>
                <a:gd name="connsiteX57" fmla="*/ 3202656 w 5319188"/>
                <a:gd name="connsiteY57" fmla="*/ 4138596 h 4225639"/>
                <a:gd name="connsiteX58" fmla="*/ 3289699 w 5319188"/>
                <a:gd name="connsiteY58" fmla="*/ 3988738 h 4225639"/>
                <a:gd name="connsiteX59" fmla="*/ 3355206 w 5319188"/>
                <a:gd name="connsiteY59" fmla="*/ 3665691 h 4225639"/>
                <a:gd name="connsiteX60" fmla="*/ 3558008 w 5319188"/>
                <a:gd name="connsiteY60" fmla="*/ 2807820 h 4225639"/>
                <a:gd name="connsiteX61" fmla="*/ 3769783 w 5319188"/>
                <a:gd name="connsiteY61" fmla="*/ 2556561 h 4225639"/>
                <a:gd name="connsiteX62" fmla="*/ 4086549 w 5319188"/>
                <a:gd name="connsiteY62" fmla="*/ 2556561 h 4225639"/>
                <a:gd name="connsiteX63" fmla="*/ 4266917 w 5319188"/>
                <a:gd name="connsiteY63" fmla="*/ 2758466 h 4225639"/>
                <a:gd name="connsiteX64" fmla="*/ 4543302 w 5319188"/>
                <a:gd name="connsiteY64" fmla="*/ 3954638 h 4225639"/>
                <a:gd name="connsiteX65" fmla="*/ 4543302 w 5319188"/>
                <a:gd name="connsiteY65" fmla="*/ 3955536 h 4225639"/>
                <a:gd name="connsiteX66" fmla="*/ 4861863 w 5319188"/>
                <a:gd name="connsiteY66" fmla="*/ 4224742 h 4225639"/>
                <a:gd name="connsiteX67" fmla="*/ 4997364 w 5319188"/>
                <a:gd name="connsiteY67" fmla="*/ 4224742 h 4225639"/>
                <a:gd name="connsiteX68" fmla="*/ 5223496 w 5319188"/>
                <a:gd name="connsiteY68" fmla="*/ 4137699 h 4225639"/>
                <a:gd name="connsiteX69" fmla="*/ 5316821 w 5319188"/>
                <a:gd name="connsiteY69" fmla="*/ 3928615 h 4225639"/>
                <a:gd name="connsiteX70" fmla="*/ 5316821 w 5319188"/>
                <a:gd name="connsiteY7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12261 w 5319188"/>
                <a:gd name="connsiteY51" fmla="*/ 4157440 h 4225639"/>
                <a:gd name="connsiteX52" fmla="*/ 1935592 w 5319188"/>
                <a:gd name="connsiteY52" fmla="*/ 4143082 h 4225639"/>
                <a:gd name="connsiteX53" fmla="*/ 1951745 w 5319188"/>
                <a:gd name="connsiteY53" fmla="*/ 4132315 h 4225639"/>
                <a:gd name="connsiteX54" fmla="*/ 2841022 w 5319188"/>
                <a:gd name="connsiteY54" fmla="*/ 4225639 h 4225639"/>
                <a:gd name="connsiteX55" fmla="*/ 2976523 w 5319188"/>
                <a:gd name="connsiteY55" fmla="*/ 4225639 h 4225639"/>
                <a:gd name="connsiteX56" fmla="*/ 3202656 w 5319188"/>
                <a:gd name="connsiteY56" fmla="*/ 4138596 h 4225639"/>
                <a:gd name="connsiteX57" fmla="*/ 3289699 w 5319188"/>
                <a:gd name="connsiteY57" fmla="*/ 3988738 h 4225639"/>
                <a:gd name="connsiteX58" fmla="*/ 3355206 w 5319188"/>
                <a:gd name="connsiteY58" fmla="*/ 3665691 h 4225639"/>
                <a:gd name="connsiteX59" fmla="*/ 3558008 w 5319188"/>
                <a:gd name="connsiteY59" fmla="*/ 2807820 h 4225639"/>
                <a:gd name="connsiteX60" fmla="*/ 3769783 w 5319188"/>
                <a:gd name="connsiteY60" fmla="*/ 2556561 h 4225639"/>
                <a:gd name="connsiteX61" fmla="*/ 4086549 w 5319188"/>
                <a:gd name="connsiteY61" fmla="*/ 2556561 h 4225639"/>
                <a:gd name="connsiteX62" fmla="*/ 4266917 w 5319188"/>
                <a:gd name="connsiteY62" fmla="*/ 2758466 h 4225639"/>
                <a:gd name="connsiteX63" fmla="*/ 4543302 w 5319188"/>
                <a:gd name="connsiteY63" fmla="*/ 3954638 h 4225639"/>
                <a:gd name="connsiteX64" fmla="*/ 4543302 w 5319188"/>
                <a:gd name="connsiteY64" fmla="*/ 3955536 h 4225639"/>
                <a:gd name="connsiteX65" fmla="*/ 4861863 w 5319188"/>
                <a:gd name="connsiteY65" fmla="*/ 4224742 h 4225639"/>
                <a:gd name="connsiteX66" fmla="*/ 4997364 w 5319188"/>
                <a:gd name="connsiteY66" fmla="*/ 4224742 h 4225639"/>
                <a:gd name="connsiteX67" fmla="*/ 5223496 w 5319188"/>
                <a:gd name="connsiteY67" fmla="*/ 4137699 h 4225639"/>
                <a:gd name="connsiteX68" fmla="*/ 5316821 w 5319188"/>
                <a:gd name="connsiteY68" fmla="*/ 3928615 h 4225639"/>
                <a:gd name="connsiteX69" fmla="*/ 5316821 w 5319188"/>
                <a:gd name="connsiteY6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06877 w 5319188"/>
                <a:gd name="connsiteY50" fmla="*/ 4161030 h 4225639"/>
                <a:gd name="connsiteX51" fmla="*/ 1935592 w 5319188"/>
                <a:gd name="connsiteY51" fmla="*/ 4143082 h 4225639"/>
                <a:gd name="connsiteX52" fmla="*/ 1951745 w 5319188"/>
                <a:gd name="connsiteY52" fmla="*/ 4132315 h 4225639"/>
                <a:gd name="connsiteX53" fmla="*/ 2841022 w 5319188"/>
                <a:gd name="connsiteY53" fmla="*/ 4225639 h 4225639"/>
                <a:gd name="connsiteX54" fmla="*/ 2976523 w 5319188"/>
                <a:gd name="connsiteY54" fmla="*/ 4225639 h 4225639"/>
                <a:gd name="connsiteX55" fmla="*/ 3202656 w 5319188"/>
                <a:gd name="connsiteY55" fmla="*/ 4138596 h 4225639"/>
                <a:gd name="connsiteX56" fmla="*/ 3289699 w 5319188"/>
                <a:gd name="connsiteY56" fmla="*/ 3988738 h 4225639"/>
                <a:gd name="connsiteX57" fmla="*/ 3355206 w 5319188"/>
                <a:gd name="connsiteY57" fmla="*/ 3665691 h 4225639"/>
                <a:gd name="connsiteX58" fmla="*/ 3558008 w 5319188"/>
                <a:gd name="connsiteY58" fmla="*/ 2807820 h 4225639"/>
                <a:gd name="connsiteX59" fmla="*/ 3769783 w 5319188"/>
                <a:gd name="connsiteY59" fmla="*/ 2556561 h 4225639"/>
                <a:gd name="connsiteX60" fmla="*/ 4086549 w 5319188"/>
                <a:gd name="connsiteY60" fmla="*/ 2556561 h 4225639"/>
                <a:gd name="connsiteX61" fmla="*/ 4266917 w 5319188"/>
                <a:gd name="connsiteY61" fmla="*/ 2758466 h 4225639"/>
                <a:gd name="connsiteX62" fmla="*/ 4543302 w 5319188"/>
                <a:gd name="connsiteY62" fmla="*/ 3954638 h 4225639"/>
                <a:gd name="connsiteX63" fmla="*/ 4543302 w 5319188"/>
                <a:gd name="connsiteY63" fmla="*/ 3955536 h 4225639"/>
                <a:gd name="connsiteX64" fmla="*/ 4861863 w 5319188"/>
                <a:gd name="connsiteY64" fmla="*/ 4224742 h 4225639"/>
                <a:gd name="connsiteX65" fmla="*/ 4997364 w 5319188"/>
                <a:gd name="connsiteY65" fmla="*/ 4224742 h 4225639"/>
                <a:gd name="connsiteX66" fmla="*/ 5223496 w 5319188"/>
                <a:gd name="connsiteY66" fmla="*/ 4137699 h 4225639"/>
                <a:gd name="connsiteX67" fmla="*/ 5316821 w 5319188"/>
                <a:gd name="connsiteY67" fmla="*/ 3928615 h 4225639"/>
                <a:gd name="connsiteX68" fmla="*/ 5316821 w 5319188"/>
                <a:gd name="connsiteY6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879956 w 5319188"/>
                <a:gd name="connsiteY48" fmla="*/ 4174490 h 4225639"/>
                <a:gd name="connsiteX49" fmla="*/ 1905082 w 5319188"/>
                <a:gd name="connsiteY49" fmla="*/ 4161927 h 4225639"/>
                <a:gd name="connsiteX50" fmla="*/ 1935592 w 5319188"/>
                <a:gd name="connsiteY50" fmla="*/ 4143082 h 4225639"/>
                <a:gd name="connsiteX51" fmla="*/ 1951745 w 5319188"/>
                <a:gd name="connsiteY51" fmla="*/ 4132315 h 4225639"/>
                <a:gd name="connsiteX52" fmla="*/ 2841022 w 5319188"/>
                <a:gd name="connsiteY52" fmla="*/ 4225639 h 4225639"/>
                <a:gd name="connsiteX53" fmla="*/ 2976523 w 5319188"/>
                <a:gd name="connsiteY53" fmla="*/ 4225639 h 4225639"/>
                <a:gd name="connsiteX54" fmla="*/ 3202656 w 5319188"/>
                <a:gd name="connsiteY54" fmla="*/ 4138596 h 4225639"/>
                <a:gd name="connsiteX55" fmla="*/ 3289699 w 5319188"/>
                <a:gd name="connsiteY55" fmla="*/ 3988738 h 4225639"/>
                <a:gd name="connsiteX56" fmla="*/ 3355206 w 5319188"/>
                <a:gd name="connsiteY56" fmla="*/ 3665691 h 4225639"/>
                <a:gd name="connsiteX57" fmla="*/ 3558008 w 5319188"/>
                <a:gd name="connsiteY57" fmla="*/ 2807820 h 4225639"/>
                <a:gd name="connsiteX58" fmla="*/ 3769783 w 5319188"/>
                <a:gd name="connsiteY58" fmla="*/ 2556561 h 4225639"/>
                <a:gd name="connsiteX59" fmla="*/ 4086549 w 5319188"/>
                <a:gd name="connsiteY59" fmla="*/ 2556561 h 4225639"/>
                <a:gd name="connsiteX60" fmla="*/ 4266917 w 5319188"/>
                <a:gd name="connsiteY60" fmla="*/ 2758466 h 4225639"/>
                <a:gd name="connsiteX61" fmla="*/ 4543302 w 5319188"/>
                <a:gd name="connsiteY61" fmla="*/ 3954638 h 4225639"/>
                <a:gd name="connsiteX62" fmla="*/ 4543302 w 5319188"/>
                <a:gd name="connsiteY62" fmla="*/ 3955536 h 4225639"/>
                <a:gd name="connsiteX63" fmla="*/ 4861863 w 5319188"/>
                <a:gd name="connsiteY63" fmla="*/ 4224742 h 4225639"/>
                <a:gd name="connsiteX64" fmla="*/ 4997364 w 5319188"/>
                <a:gd name="connsiteY64" fmla="*/ 4224742 h 4225639"/>
                <a:gd name="connsiteX65" fmla="*/ 5223496 w 5319188"/>
                <a:gd name="connsiteY65" fmla="*/ 4137699 h 4225639"/>
                <a:gd name="connsiteX66" fmla="*/ 5316821 w 5319188"/>
                <a:gd name="connsiteY66" fmla="*/ 3928615 h 4225639"/>
                <a:gd name="connsiteX67" fmla="*/ 5316821 w 5319188"/>
                <a:gd name="connsiteY6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879956 w 5319188"/>
                <a:gd name="connsiteY47" fmla="*/ 4174490 h 4225639"/>
                <a:gd name="connsiteX48" fmla="*/ 1905082 w 5319188"/>
                <a:gd name="connsiteY48" fmla="*/ 4161927 h 4225639"/>
                <a:gd name="connsiteX49" fmla="*/ 1935592 w 5319188"/>
                <a:gd name="connsiteY49" fmla="*/ 4143082 h 4225639"/>
                <a:gd name="connsiteX50" fmla="*/ 1951745 w 5319188"/>
                <a:gd name="connsiteY50" fmla="*/ 4132315 h 4225639"/>
                <a:gd name="connsiteX51" fmla="*/ 2841022 w 5319188"/>
                <a:gd name="connsiteY51" fmla="*/ 4225639 h 4225639"/>
                <a:gd name="connsiteX52" fmla="*/ 2976523 w 5319188"/>
                <a:gd name="connsiteY52" fmla="*/ 4225639 h 4225639"/>
                <a:gd name="connsiteX53" fmla="*/ 3202656 w 5319188"/>
                <a:gd name="connsiteY53" fmla="*/ 4138596 h 4225639"/>
                <a:gd name="connsiteX54" fmla="*/ 3289699 w 5319188"/>
                <a:gd name="connsiteY54" fmla="*/ 3988738 h 4225639"/>
                <a:gd name="connsiteX55" fmla="*/ 3355206 w 5319188"/>
                <a:gd name="connsiteY55" fmla="*/ 3665691 h 4225639"/>
                <a:gd name="connsiteX56" fmla="*/ 3558008 w 5319188"/>
                <a:gd name="connsiteY56" fmla="*/ 2807820 h 4225639"/>
                <a:gd name="connsiteX57" fmla="*/ 3769783 w 5319188"/>
                <a:gd name="connsiteY57" fmla="*/ 2556561 h 4225639"/>
                <a:gd name="connsiteX58" fmla="*/ 4086549 w 5319188"/>
                <a:gd name="connsiteY58" fmla="*/ 2556561 h 4225639"/>
                <a:gd name="connsiteX59" fmla="*/ 4266917 w 5319188"/>
                <a:gd name="connsiteY59" fmla="*/ 2758466 h 4225639"/>
                <a:gd name="connsiteX60" fmla="*/ 4543302 w 5319188"/>
                <a:gd name="connsiteY60" fmla="*/ 3954638 h 4225639"/>
                <a:gd name="connsiteX61" fmla="*/ 4543302 w 5319188"/>
                <a:gd name="connsiteY61" fmla="*/ 3955536 h 4225639"/>
                <a:gd name="connsiteX62" fmla="*/ 4861863 w 5319188"/>
                <a:gd name="connsiteY62" fmla="*/ 4224742 h 4225639"/>
                <a:gd name="connsiteX63" fmla="*/ 4997364 w 5319188"/>
                <a:gd name="connsiteY63" fmla="*/ 4224742 h 4225639"/>
                <a:gd name="connsiteX64" fmla="*/ 5223496 w 5319188"/>
                <a:gd name="connsiteY64" fmla="*/ 4137699 h 4225639"/>
                <a:gd name="connsiteX65" fmla="*/ 5316821 w 5319188"/>
                <a:gd name="connsiteY65" fmla="*/ 3928615 h 4225639"/>
                <a:gd name="connsiteX66" fmla="*/ 5316821 w 5319188"/>
                <a:gd name="connsiteY6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848549 w 5319188"/>
                <a:gd name="connsiteY46" fmla="*/ 4187950 h 4225639"/>
                <a:gd name="connsiteX47" fmla="*/ 1905082 w 5319188"/>
                <a:gd name="connsiteY47" fmla="*/ 4161927 h 4225639"/>
                <a:gd name="connsiteX48" fmla="*/ 1935592 w 5319188"/>
                <a:gd name="connsiteY48" fmla="*/ 4143082 h 4225639"/>
                <a:gd name="connsiteX49" fmla="*/ 1951745 w 5319188"/>
                <a:gd name="connsiteY49" fmla="*/ 4132315 h 4225639"/>
                <a:gd name="connsiteX50" fmla="*/ 2841022 w 5319188"/>
                <a:gd name="connsiteY50" fmla="*/ 4225639 h 4225639"/>
                <a:gd name="connsiteX51" fmla="*/ 2976523 w 5319188"/>
                <a:gd name="connsiteY51" fmla="*/ 4225639 h 4225639"/>
                <a:gd name="connsiteX52" fmla="*/ 3202656 w 5319188"/>
                <a:gd name="connsiteY52" fmla="*/ 4138596 h 4225639"/>
                <a:gd name="connsiteX53" fmla="*/ 3289699 w 5319188"/>
                <a:gd name="connsiteY53" fmla="*/ 3988738 h 4225639"/>
                <a:gd name="connsiteX54" fmla="*/ 3355206 w 5319188"/>
                <a:gd name="connsiteY54" fmla="*/ 3665691 h 4225639"/>
                <a:gd name="connsiteX55" fmla="*/ 3558008 w 5319188"/>
                <a:gd name="connsiteY55" fmla="*/ 2807820 h 4225639"/>
                <a:gd name="connsiteX56" fmla="*/ 3769783 w 5319188"/>
                <a:gd name="connsiteY56" fmla="*/ 2556561 h 4225639"/>
                <a:gd name="connsiteX57" fmla="*/ 4086549 w 5319188"/>
                <a:gd name="connsiteY57" fmla="*/ 2556561 h 4225639"/>
                <a:gd name="connsiteX58" fmla="*/ 4266917 w 5319188"/>
                <a:gd name="connsiteY58" fmla="*/ 2758466 h 4225639"/>
                <a:gd name="connsiteX59" fmla="*/ 4543302 w 5319188"/>
                <a:gd name="connsiteY59" fmla="*/ 3954638 h 4225639"/>
                <a:gd name="connsiteX60" fmla="*/ 4543302 w 5319188"/>
                <a:gd name="connsiteY60" fmla="*/ 3955536 h 4225639"/>
                <a:gd name="connsiteX61" fmla="*/ 4861863 w 5319188"/>
                <a:gd name="connsiteY61" fmla="*/ 4224742 h 4225639"/>
                <a:gd name="connsiteX62" fmla="*/ 4997364 w 5319188"/>
                <a:gd name="connsiteY62" fmla="*/ 4224742 h 4225639"/>
                <a:gd name="connsiteX63" fmla="*/ 5223496 w 5319188"/>
                <a:gd name="connsiteY63" fmla="*/ 4137699 h 4225639"/>
                <a:gd name="connsiteX64" fmla="*/ 5316821 w 5319188"/>
                <a:gd name="connsiteY64" fmla="*/ 3928615 h 4225639"/>
                <a:gd name="connsiteX65" fmla="*/ 5316821 w 5319188"/>
                <a:gd name="connsiteY6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844959 w 5319188"/>
                <a:gd name="connsiteY45" fmla="*/ 4188848 h 4225639"/>
                <a:gd name="connsiteX46" fmla="*/ 1905082 w 5319188"/>
                <a:gd name="connsiteY46" fmla="*/ 4161927 h 4225639"/>
                <a:gd name="connsiteX47" fmla="*/ 1935592 w 5319188"/>
                <a:gd name="connsiteY47" fmla="*/ 4143082 h 4225639"/>
                <a:gd name="connsiteX48" fmla="*/ 1951745 w 5319188"/>
                <a:gd name="connsiteY48" fmla="*/ 4132315 h 4225639"/>
                <a:gd name="connsiteX49" fmla="*/ 2841022 w 5319188"/>
                <a:gd name="connsiteY49" fmla="*/ 4225639 h 4225639"/>
                <a:gd name="connsiteX50" fmla="*/ 2976523 w 5319188"/>
                <a:gd name="connsiteY50" fmla="*/ 4225639 h 4225639"/>
                <a:gd name="connsiteX51" fmla="*/ 3202656 w 5319188"/>
                <a:gd name="connsiteY51" fmla="*/ 4138596 h 4225639"/>
                <a:gd name="connsiteX52" fmla="*/ 3289699 w 5319188"/>
                <a:gd name="connsiteY52" fmla="*/ 3988738 h 4225639"/>
                <a:gd name="connsiteX53" fmla="*/ 3355206 w 5319188"/>
                <a:gd name="connsiteY53" fmla="*/ 3665691 h 4225639"/>
                <a:gd name="connsiteX54" fmla="*/ 3558008 w 5319188"/>
                <a:gd name="connsiteY54" fmla="*/ 2807820 h 4225639"/>
                <a:gd name="connsiteX55" fmla="*/ 3769783 w 5319188"/>
                <a:gd name="connsiteY55" fmla="*/ 2556561 h 4225639"/>
                <a:gd name="connsiteX56" fmla="*/ 4086549 w 5319188"/>
                <a:gd name="connsiteY56" fmla="*/ 2556561 h 4225639"/>
                <a:gd name="connsiteX57" fmla="*/ 4266917 w 5319188"/>
                <a:gd name="connsiteY57" fmla="*/ 2758466 h 4225639"/>
                <a:gd name="connsiteX58" fmla="*/ 4543302 w 5319188"/>
                <a:gd name="connsiteY58" fmla="*/ 3954638 h 4225639"/>
                <a:gd name="connsiteX59" fmla="*/ 4543302 w 5319188"/>
                <a:gd name="connsiteY59" fmla="*/ 3955536 h 4225639"/>
                <a:gd name="connsiteX60" fmla="*/ 4861863 w 5319188"/>
                <a:gd name="connsiteY60" fmla="*/ 4224742 h 4225639"/>
                <a:gd name="connsiteX61" fmla="*/ 4997364 w 5319188"/>
                <a:gd name="connsiteY61" fmla="*/ 4224742 h 4225639"/>
                <a:gd name="connsiteX62" fmla="*/ 5223496 w 5319188"/>
                <a:gd name="connsiteY62" fmla="*/ 4137699 h 4225639"/>
                <a:gd name="connsiteX63" fmla="*/ 5316821 w 5319188"/>
                <a:gd name="connsiteY63" fmla="*/ 3928615 h 4225639"/>
                <a:gd name="connsiteX64" fmla="*/ 5316821 w 5319188"/>
                <a:gd name="connsiteY6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905082 w 5319188"/>
                <a:gd name="connsiteY45" fmla="*/ 4161927 h 4225639"/>
                <a:gd name="connsiteX46" fmla="*/ 1935592 w 5319188"/>
                <a:gd name="connsiteY46" fmla="*/ 4143082 h 4225639"/>
                <a:gd name="connsiteX47" fmla="*/ 1951745 w 5319188"/>
                <a:gd name="connsiteY47" fmla="*/ 4132315 h 4225639"/>
                <a:gd name="connsiteX48" fmla="*/ 2841022 w 5319188"/>
                <a:gd name="connsiteY48" fmla="*/ 4225639 h 4225639"/>
                <a:gd name="connsiteX49" fmla="*/ 2976523 w 5319188"/>
                <a:gd name="connsiteY49" fmla="*/ 4225639 h 4225639"/>
                <a:gd name="connsiteX50" fmla="*/ 3202656 w 5319188"/>
                <a:gd name="connsiteY50" fmla="*/ 4138596 h 4225639"/>
                <a:gd name="connsiteX51" fmla="*/ 3289699 w 5319188"/>
                <a:gd name="connsiteY51" fmla="*/ 3988738 h 4225639"/>
                <a:gd name="connsiteX52" fmla="*/ 3355206 w 5319188"/>
                <a:gd name="connsiteY52" fmla="*/ 3665691 h 4225639"/>
                <a:gd name="connsiteX53" fmla="*/ 3558008 w 5319188"/>
                <a:gd name="connsiteY53" fmla="*/ 2807820 h 4225639"/>
                <a:gd name="connsiteX54" fmla="*/ 3769783 w 5319188"/>
                <a:gd name="connsiteY54" fmla="*/ 2556561 h 4225639"/>
                <a:gd name="connsiteX55" fmla="*/ 4086549 w 5319188"/>
                <a:gd name="connsiteY55" fmla="*/ 2556561 h 4225639"/>
                <a:gd name="connsiteX56" fmla="*/ 4266917 w 5319188"/>
                <a:gd name="connsiteY56" fmla="*/ 2758466 h 4225639"/>
                <a:gd name="connsiteX57" fmla="*/ 4543302 w 5319188"/>
                <a:gd name="connsiteY57" fmla="*/ 3954638 h 4225639"/>
                <a:gd name="connsiteX58" fmla="*/ 4543302 w 5319188"/>
                <a:gd name="connsiteY58" fmla="*/ 3955536 h 4225639"/>
                <a:gd name="connsiteX59" fmla="*/ 4861863 w 5319188"/>
                <a:gd name="connsiteY59" fmla="*/ 4224742 h 4225639"/>
                <a:gd name="connsiteX60" fmla="*/ 4997364 w 5319188"/>
                <a:gd name="connsiteY60" fmla="*/ 4224742 h 4225639"/>
                <a:gd name="connsiteX61" fmla="*/ 5223496 w 5319188"/>
                <a:gd name="connsiteY61" fmla="*/ 4137699 h 4225639"/>
                <a:gd name="connsiteX62" fmla="*/ 5316821 w 5319188"/>
                <a:gd name="connsiteY62" fmla="*/ 3928615 h 4225639"/>
                <a:gd name="connsiteX63" fmla="*/ 5316821 w 5319188"/>
                <a:gd name="connsiteY6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935592 w 5319188"/>
                <a:gd name="connsiteY45" fmla="*/ 4143082 h 4225639"/>
                <a:gd name="connsiteX46" fmla="*/ 1951745 w 5319188"/>
                <a:gd name="connsiteY46" fmla="*/ 4132315 h 4225639"/>
                <a:gd name="connsiteX47" fmla="*/ 2841022 w 5319188"/>
                <a:gd name="connsiteY47" fmla="*/ 4225639 h 4225639"/>
                <a:gd name="connsiteX48" fmla="*/ 2976523 w 5319188"/>
                <a:gd name="connsiteY48" fmla="*/ 4225639 h 4225639"/>
                <a:gd name="connsiteX49" fmla="*/ 3202656 w 5319188"/>
                <a:gd name="connsiteY49" fmla="*/ 4138596 h 4225639"/>
                <a:gd name="connsiteX50" fmla="*/ 3289699 w 5319188"/>
                <a:gd name="connsiteY50" fmla="*/ 3988738 h 4225639"/>
                <a:gd name="connsiteX51" fmla="*/ 3355206 w 5319188"/>
                <a:gd name="connsiteY51" fmla="*/ 3665691 h 4225639"/>
                <a:gd name="connsiteX52" fmla="*/ 3558008 w 5319188"/>
                <a:gd name="connsiteY52" fmla="*/ 2807820 h 4225639"/>
                <a:gd name="connsiteX53" fmla="*/ 3769783 w 5319188"/>
                <a:gd name="connsiteY53" fmla="*/ 2556561 h 4225639"/>
                <a:gd name="connsiteX54" fmla="*/ 4086549 w 5319188"/>
                <a:gd name="connsiteY54" fmla="*/ 2556561 h 4225639"/>
                <a:gd name="connsiteX55" fmla="*/ 4266917 w 5319188"/>
                <a:gd name="connsiteY55" fmla="*/ 2758466 h 4225639"/>
                <a:gd name="connsiteX56" fmla="*/ 4543302 w 5319188"/>
                <a:gd name="connsiteY56" fmla="*/ 3954638 h 4225639"/>
                <a:gd name="connsiteX57" fmla="*/ 4543302 w 5319188"/>
                <a:gd name="connsiteY57" fmla="*/ 3955536 h 4225639"/>
                <a:gd name="connsiteX58" fmla="*/ 4861863 w 5319188"/>
                <a:gd name="connsiteY58" fmla="*/ 4224742 h 4225639"/>
                <a:gd name="connsiteX59" fmla="*/ 4997364 w 5319188"/>
                <a:gd name="connsiteY59" fmla="*/ 4224742 h 4225639"/>
                <a:gd name="connsiteX60" fmla="*/ 5223496 w 5319188"/>
                <a:gd name="connsiteY60" fmla="*/ 4137699 h 4225639"/>
                <a:gd name="connsiteX61" fmla="*/ 5316821 w 5319188"/>
                <a:gd name="connsiteY61" fmla="*/ 3928615 h 4225639"/>
                <a:gd name="connsiteX62" fmla="*/ 5316821 w 5319188"/>
                <a:gd name="connsiteY6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1951745 w 5319188"/>
                <a:gd name="connsiteY45" fmla="*/ 4132315 h 4225639"/>
                <a:gd name="connsiteX46" fmla="*/ 2841022 w 5319188"/>
                <a:gd name="connsiteY46" fmla="*/ 4225639 h 4225639"/>
                <a:gd name="connsiteX47" fmla="*/ 2976523 w 5319188"/>
                <a:gd name="connsiteY47" fmla="*/ 4225639 h 4225639"/>
                <a:gd name="connsiteX48" fmla="*/ 3202656 w 5319188"/>
                <a:gd name="connsiteY48" fmla="*/ 4138596 h 4225639"/>
                <a:gd name="connsiteX49" fmla="*/ 3289699 w 5319188"/>
                <a:gd name="connsiteY49" fmla="*/ 3988738 h 4225639"/>
                <a:gd name="connsiteX50" fmla="*/ 3355206 w 5319188"/>
                <a:gd name="connsiteY50" fmla="*/ 3665691 h 4225639"/>
                <a:gd name="connsiteX51" fmla="*/ 3558008 w 5319188"/>
                <a:gd name="connsiteY51" fmla="*/ 2807820 h 4225639"/>
                <a:gd name="connsiteX52" fmla="*/ 3769783 w 5319188"/>
                <a:gd name="connsiteY52" fmla="*/ 2556561 h 4225639"/>
                <a:gd name="connsiteX53" fmla="*/ 4086549 w 5319188"/>
                <a:gd name="connsiteY53" fmla="*/ 2556561 h 4225639"/>
                <a:gd name="connsiteX54" fmla="*/ 4266917 w 5319188"/>
                <a:gd name="connsiteY54" fmla="*/ 2758466 h 4225639"/>
                <a:gd name="connsiteX55" fmla="*/ 4543302 w 5319188"/>
                <a:gd name="connsiteY55" fmla="*/ 3954638 h 4225639"/>
                <a:gd name="connsiteX56" fmla="*/ 4543302 w 5319188"/>
                <a:gd name="connsiteY56" fmla="*/ 3955536 h 4225639"/>
                <a:gd name="connsiteX57" fmla="*/ 4861863 w 5319188"/>
                <a:gd name="connsiteY57" fmla="*/ 4224742 h 4225639"/>
                <a:gd name="connsiteX58" fmla="*/ 4997364 w 5319188"/>
                <a:gd name="connsiteY58" fmla="*/ 4224742 h 4225639"/>
                <a:gd name="connsiteX59" fmla="*/ 5223496 w 5319188"/>
                <a:gd name="connsiteY59" fmla="*/ 4137699 h 4225639"/>
                <a:gd name="connsiteX60" fmla="*/ 5316821 w 5319188"/>
                <a:gd name="connsiteY60" fmla="*/ 3928615 h 4225639"/>
                <a:gd name="connsiteX61" fmla="*/ 5316821 w 5319188"/>
                <a:gd name="connsiteY61"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1808168 w 5319188"/>
                <a:gd name="connsiteY44" fmla="*/ 4201411 h 4225639"/>
                <a:gd name="connsiteX45" fmla="*/ 2841022 w 5319188"/>
                <a:gd name="connsiteY45" fmla="*/ 4225639 h 4225639"/>
                <a:gd name="connsiteX46" fmla="*/ 2976523 w 5319188"/>
                <a:gd name="connsiteY46" fmla="*/ 4225639 h 4225639"/>
                <a:gd name="connsiteX47" fmla="*/ 3202656 w 5319188"/>
                <a:gd name="connsiteY47" fmla="*/ 4138596 h 4225639"/>
                <a:gd name="connsiteX48" fmla="*/ 3289699 w 5319188"/>
                <a:gd name="connsiteY48" fmla="*/ 3988738 h 4225639"/>
                <a:gd name="connsiteX49" fmla="*/ 3355206 w 5319188"/>
                <a:gd name="connsiteY49" fmla="*/ 3665691 h 4225639"/>
                <a:gd name="connsiteX50" fmla="*/ 3558008 w 5319188"/>
                <a:gd name="connsiteY50" fmla="*/ 2807820 h 4225639"/>
                <a:gd name="connsiteX51" fmla="*/ 3769783 w 5319188"/>
                <a:gd name="connsiteY51" fmla="*/ 2556561 h 4225639"/>
                <a:gd name="connsiteX52" fmla="*/ 4086549 w 5319188"/>
                <a:gd name="connsiteY52" fmla="*/ 2556561 h 4225639"/>
                <a:gd name="connsiteX53" fmla="*/ 4266917 w 5319188"/>
                <a:gd name="connsiteY53" fmla="*/ 2758466 h 4225639"/>
                <a:gd name="connsiteX54" fmla="*/ 4543302 w 5319188"/>
                <a:gd name="connsiteY54" fmla="*/ 3954638 h 4225639"/>
                <a:gd name="connsiteX55" fmla="*/ 4543302 w 5319188"/>
                <a:gd name="connsiteY55" fmla="*/ 3955536 h 4225639"/>
                <a:gd name="connsiteX56" fmla="*/ 4861863 w 5319188"/>
                <a:gd name="connsiteY56" fmla="*/ 4224742 h 4225639"/>
                <a:gd name="connsiteX57" fmla="*/ 4997364 w 5319188"/>
                <a:gd name="connsiteY57" fmla="*/ 4224742 h 4225639"/>
                <a:gd name="connsiteX58" fmla="*/ 5223496 w 5319188"/>
                <a:gd name="connsiteY58" fmla="*/ 4137699 h 4225639"/>
                <a:gd name="connsiteX59" fmla="*/ 5316821 w 5319188"/>
                <a:gd name="connsiteY59" fmla="*/ 3928615 h 4225639"/>
                <a:gd name="connsiteX60" fmla="*/ 5316821 w 5319188"/>
                <a:gd name="connsiteY60"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1766890 w 5319188"/>
                <a:gd name="connsiteY43" fmla="*/ 4212179 h 4225639"/>
                <a:gd name="connsiteX44" fmla="*/ 2841022 w 5319188"/>
                <a:gd name="connsiteY44" fmla="*/ 4225639 h 4225639"/>
                <a:gd name="connsiteX45" fmla="*/ 2976523 w 5319188"/>
                <a:gd name="connsiteY45" fmla="*/ 4225639 h 4225639"/>
                <a:gd name="connsiteX46" fmla="*/ 3202656 w 5319188"/>
                <a:gd name="connsiteY46" fmla="*/ 4138596 h 4225639"/>
                <a:gd name="connsiteX47" fmla="*/ 3289699 w 5319188"/>
                <a:gd name="connsiteY47" fmla="*/ 3988738 h 4225639"/>
                <a:gd name="connsiteX48" fmla="*/ 3355206 w 5319188"/>
                <a:gd name="connsiteY48" fmla="*/ 3665691 h 4225639"/>
                <a:gd name="connsiteX49" fmla="*/ 3558008 w 5319188"/>
                <a:gd name="connsiteY49" fmla="*/ 2807820 h 4225639"/>
                <a:gd name="connsiteX50" fmla="*/ 3769783 w 5319188"/>
                <a:gd name="connsiteY50" fmla="*/ 2556561 h 4225639"/>
                <a:gd name="connsiteX51" fmla="*/ 4086549 w 5319188"/>
                <a:gd name="connsiteY51" fmla="*/ 2556561 h 4225639"/>
                <a:gd name="connsiteX52" fmla="*/ 4266917 w 5319188"/>
                <a:gd name="connsiteY52" fmla="*/ 2758466 h 4225639"/>
                <a:gd name="connsiteX53" fmla="*/ 4543302 w 5319188"/>
                <a:gd name="connsiteY53" fmla="*/ 3954638 h 4225639"/>
                <a:gd name="connsiteX54" fmla="*/ 4543302 w 5319188"/>
                <a:gd name="connsiteY54" fmla="*/ 3955536 h 4225639"/>
                <a:gd name="connsiteX55" fmla="*/ 4861863 w 5319188"/>
                <a:gd name="connsiteY55" fmla="*/ 4224742 h 4225639"/>
                <a:gd name="connsiteX56" fmla="*/ 4997364 w 5319188"/>
                <a:gd name="connsiteY56" fmla="*/ 4224742 h 4225639"/>
                <a:gd name="connsiteX57" fmla="*/ 5223496 w 5319188"/>
                <a:gd name="connsiteY57" fmla="*/ 4137699 h 4225639"/>
                <a:gd name="connsiteX58" fmla="*/ 5316821 w 5319188"/>
                <a:gd name="connsiteY58" fmla="*/ 3928615 h 4225639"/>
                <a:gd name="connsiteX59" fmla="*/ 5316821 w 5319188"/>
                <a:gd name="connsiteY59"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1748943 w 5319188"/>
                <a:gd name="connsiteY42" fmla="*/ 4215769 h 4225639"/>
                <a:gd name="connsiteX43" fmla="*/ 2841022 w 5319188"/>
                <a:gd name="connsiteY43" fmla="*/ 4225639 h 4225639"/>
                <a:gd name="connsiteX44" fmla="*/ 2976523 w 5319188"/>
                <a:gd name="connsiteY44" fmla="*/ 4225639 h 4225639"/>
                <a:gd name="connsiteX45" fmla="*/ 3202656 w 5319188"/>
                <a:gd name="connsiteY45" fmla="*/ 4138596 h 4225639"/>
                <a:gd name="connsiteX46" fmla="*/ 3289699 w 5319188"/>
                <a:gd name="connsiteY46" fmla="*/ 3988738 h 4225639"/>
                <a:gd name="connsiteX47" fmla="*/ 3355206 w 5319188"/>
                <a:gd name="connsiteY47" fmla="*/ 3665691 h 4225639"/>
                <a:gd name="connsiteX48" fmla="*/ 3558008 w 5319188"/>
                <a:gd name="connsiteY48" fmla="*/ 2807820 h 4225639"/>
                <a:gd name="connsiteX49" fmla="*/ 3769783 w 5319188"/>
                <a:gd name="connsiteY49" fmla="*/ 2556561 h 4225639"/>
                <a:gd name="connsiteX50" fmla="*/ 4086549 w 5319188"/>
                <a:gd name="connsiteY50" fmla="*/ 2556561 h 4225639"/>
                <a:gd name="connsiteX51" fmla="*/ 4266917 w 5319188"/>
                <a:gd name="connsiteY51" fmla="*/ 2758466 h 4225639"/>
                <a:gd name="connsiteX52" fmla="*/ 4543302 w 5319188"/>
                <a:gd name="connsiteY52" fmla="*/ 3954638 h 4225639"/>
                <a:gd name="connsiteX53" fmla="*/ 4543302 w 5319188"/>
                <a:gd name="connsiteY53" fmla="*/ 3955536 h 4225639"/>
                <a:gd name="connsiteX54" fmla="*/ 4861863 w 5319188"/>
                <a:gd name="connsiteY54" fmla="*/ 4224742 h 4225639"/>
                <a:gd name="connsiteX55" fmla="*/ 4997364 w 5319188"/>
                <a:gd name="connsiteY55" fmla="*/ 4224742 h 4225639"/>
                <a:gd name="connsiteX56" fmla="*/ 5223496 w 5319188"/>
                <a:gd name="connsiteY56" fmla="*/ 4137699 h 4225639"/>
                <a:gd name="connsiteX57" fmla="*/ 5316821 w 5319188"/>
                <a:gd name="connsiteY57" fmla="*/ 3928615 h 4225639"/>
                <a:gd name="connsiteX58" fmla="*/ 5316821 w 5319188"/>
                <a:gd name="connsiteY58"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1747148 w 5319188"/>
                <a:gd name="connsiteY41" fmla="*/ 4215769 h 4225639"/>
                <a:gd name="connsiteX42" fmla="*/ 2841022 w 5319188"/>
                <a:gd name="connsiteY42" fmla="*/ 4225639 h 4225639"/>
                <a:gd name="connsiteX43" fmla="*/ 2976523 w 5319188"/>
                <a:gd name="connsiteY43" fmla="*/ 4225639 h 4225639"/>
                <a:gd name="connsiteX44" fmla="*/ 3202656 w 5319188"/>
                <a:gd name="connsiteY44" fmla="*/ 4138596 h 4225639"/>
                <a:gd name="connsiteX45" fmla="*/ 3289699 w 5319188"/>
                <a:gd name="connsiteY45" fmla="*/ 3988738 h 4225639"/>
                <a:gd name="connsiteX46" fmla="*/ 3355206 w 5319188"/>
                <a:gd name="connsiteY46" fmla="*/ 3665691 h 4225639"/>
                <a:gd name="connsiteX47" fmla="*/ 3558008 w 5319188"/>
                <a:gd name="connsiteY47" fmla="*/ 2807820 h 4225639"/>
                <a:gd name="connsiteX48" fmla="*/ 3769783 w 5319188"/>
                <a:gd name="connsiteY48" fmla="*/ 2556561 h 4225639"/>
                <a:gd name="connsiteX49" fmla="*/ 4086549 w 5319188"/>
                <a:gd name="connsiteY49" fmla="*/ 2556561 h 4225639"/>
                <a:gd name="connsiteX50" fmla="*/ 4266917 w 5319188"/>
                <a:gd name="connsiteY50" fmla="*/ 2758466 h 4225639"/>
                <a:gd name="connsiteX51" fmla="*/ 4543302 w 5319188"/>
                <a:gd name="connsiteY51" fmla="*/ 3954638 h 4225639"/>
                <a:gd name="connsiteX52" fmla="*/ 4543302 w 5319188"/>
                <a:gd name="connsiteY52" fmla="*/ 3955536 h 4225639"/>
                <a:gd name="connsiteX53" fmla="*/ 4861863 w 5319188"/>
                <a:gd name="connsiteY53" fmla="*/ 4224742 h 4225639"/>
                <a:gd name="connsiteX54" fmla="*/ 4997364 w 5319188"/>
                <a:gd name="connsiteY54" fmla="*/ 4224742 h 4225639"/>
                <a:gd name="connsiteX55" fmla="*/ 5223496 w 5319188"/>
                <a:gd name="connsiteY55" fmla="*/ 4137699 h 4225639"/>
                <a:gd name="connsiteX56" fmla="*/ 5316821 w 5319188"/>
                <a:gd name="connsiteY56" fmla="*/ 3928615 h 4225639"/>
                <a:gd name="connsiteX57" fmla="*/ 5316821 w 5319188"/>
                <a:gd name="connsiteY57"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1746251 w 5319188"/>
                <a:gd name="connsiteY40" fmla="*/ 4215769 h 4225639"/>
                <a:gd name="connsiteX41" fmla="*/ 2841022 w 5319188"/>
                <a:gd name="connsiteY41" fmla="*/ 4225639 h 4225639"/>
                <a:gd name="connsiteX42" fmla="*/ 2976523 w 5319188"/>
                <a:gd name="connsiteY42" fmla="*/ 4225639 h 4225639"/>
                <a:gd name="connsiteX43" fmla="*/ 3202656 w 5319188"/>
                <a:gd name="connsiteY43" fmla="*/ 4138596 h 4225639"/>
                <a:gd name="connsiteX44" fmla="*/ 3289699 w 5319188"/>
                <a:gd name="connsiteY44" fmla="*/ 3988738 h 4225639"/>
                <a:gd name="connsiteX45" fmla="*/ 3355206 w 5319188"/>
                <a:gd name="connsiteY45" fmla="*/ 3665691 h 4225639"/>
                <a:gd name="connsiteX46" fmla="*/ 3558008 w 5319188"/>
                <a:gd name="connsiteY46" fmla="*/ 2807820 h 4225639"/>
                <a:gd name="connsiteX47" fmla="*/ 3769783 w 5319188"/>
                <a:gd name="connsiteY47" fmla="*/ 2556561 h 4225639"/>
                <a:gd name="connsiteX48" fmla="*/ 4086549 w 5319188"/>
                <a:gd name="connsiteY48" fmla="*/ 2556561 h 4225639"/>
                <a:gd name="connsiteX49" fmla="*/ 4266917 w 5319188"/>
                <a:gd name="connsiteY49" fmla="*/ 2758466 h 4225639"/>
                <a:gd name="connsiteX50" fmla="*/ 4543302 w 5319188"/>
                <a:gd name="connsiteY50" fmla="*/ 3954638 h 4225639"/>
                <a:gd name="connsiteX51" fmla="*/ 4543302 w 5319188"/>
                <a:gd name="connsiteY51" fmla="*/ 3955536 h 4225639"/>
                <a:gd name="connsiteX52" fmla="*/ 4861863 w 5319188"/>
                <a:gd name="connsiteY52" fmla="*/ 4224742 h 4225639"/>
                <a:gd name="connsiteX53" fmla="*/ 4997364 w 5319188"/>
                <a:gd name="connsiteY53" fmla="*/ 4224742 h 4225639"/>
                <a:gd name="connsiteX54" fmla="*/ 5223496 w 5319188"/>
                <a:gd name="connsiteY54" fmla="*/ 4137699 h 4225639"/>
                <a:gd name="connsiteX55" fmla="*/ 5316821 w 5319188"/>
                <a:gd name="connsiteY55" fmla="*/ 3928615 h 4225639"/>
                <a:gd name="connsiteX56" fmla="*/ 5316821 w 5319188"/>
                <a:gd name="connsiteY56"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1745353 w 5319188"/>
                <a:gd name="connsiteY39" fmla="*/ 4215769 h 4225639"/>
                <a:gd name="connsiteX40" fmla="*/ 2841022 w 5319188"/>
                <a:gd name="connsiteY40" fmla="*/ 4225639 h 4225639"/>
                <a:gd name="connsiteX41" fmla="*/ 2976523 w 5319188"/>
                <a:gd name="connsiteY41" fmla="*/ 4225639 h 4225639"/>
                <a:gd name="connsiteX42" fmla="*/ 3202656 w 5319188"/>
                <a:gd name="connsiteY42" fmla="*/ 4138596 h 4225639"/>
                <a:gd name="connsiteX43" fmla="*/ 3289699 w 5319188"/>
                <a:gd name="connsiteY43" fmla="*/ 3988738 h 4225639"/>
                <a:gd name="connsiteX44" fmla="*/ 3355206 w 5319188"/>
                <a:gd name="connsiteY44" fmla="*/ 3665691 h 4225639"/>
                <a:gd name="connsiteX45" fmla="*/ 3558008 w 5319188"/>
                <a:gd name="connsiteY45" fmla="*/ 2807820 h 4225639"/>
                <a:gd name="connsiteX46" fmla="*/ 3769783 w 5319188"/>
                <a:gd name="connsiteY46" fmla="*/ 2556561 h 4225639"/>
                <a:gd name="connsiteX47" fmla="*/ 4086549 w 5319188"/>
                <a:gd name="connsiteY47" fmla="*/ 2556561 h 4225639"/>
                <a:gd name="connsiteX48" fmla="*/ 4266917 w 5319188"/>
                <a:gd name="connsiteY48" fmla="*/ 2758466 h 4225639"/>
                <a:gd name="connsiteX49" fmla="*/ 4543302 w 5319188"/>
                <a:gd name="connsiteY49" fmla="*/ 3954638 h 4225639"/>
                <a:gd name="connsiteX50" fmla="*/ 4543302 w 5319188"/>
                <a:gd name="connsiteY50" fmla="*/ 3955536 h 4225639"/>
                <a:gd name="connsiteX51" fmla="*/ 4861863 w 5319188"/>
                <a:gd name="connsiteY51" fmla="*/ 4224742 h 4225639"/>
                <a:gd name="connsiteX52" fmla="*/ 4997364 w 5319188"/>
                <a:gd name="connsiteY52" fmla="*/ 4224742 h 4225639"/>
                <a:gd name="connsiteX53" fmla="*/ 5223496 w 5319188"/>
                <a:gd name="connsiteY53" fmla="*/ 4137699 h 4225639"/>
                <a:gd name="connsiteX54" fmla="*/ 5316821 w 5319188"/>
                <a:gd name="connsiteY54" fmla="*/ 3928615 h 4225639"/>
                <a:gd name="connsiteX55" fmla="*/ 5316821 w 5319188"/>
                <a:gd name="connsiteY55"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2841022 w 5319188"/>
                <a:gd name="connsiteY39" fmla="*/ 4225639 h 4225639"/>
                <a:gd name="connsiteX40" fmla="*/ 2976523 w 5319188"/>
                <a:gd name="connsiteY40" fmla="*/ 4225639 h 4225639"/>
                <a:gd name="connsiteX41" fmla="*/ 3202656 w 5319188"/>
                <a:gd name="connsiteY41" fmla="*/ 4138596 h 4225639"/>
                <a:gd name="connsiteX42" fmla="*/ 3289699 w 5319188"/>
                <a:gd name="connsiteY42" fmla="*/ 3988738 h 4225639"/>
                <a:gd name="connsiteX43" fmla="*/ 3355206 w 5319188"/>
                <a:gd name="connsiteY43" fmla="*/ 3665691 h 4225639"/>
                <a:gd name="connsiteX44" fmla="*/ 3558008 w 5319188"/>
                <a:gd name="connsiteY44" fmla="*/ 2807820 h 4225639"/>
                <a:gd name="connsiteX45" fmla="*/ 3769783 w 5319188"/>
                <a:gd name="connsiteY45" fmla="*/ 2556561 h 4225639"/>
                <a:gd name="connsiteX46" fmla="*/ 4086549 w 5319188"/>
                <a:gd name="connsiteY46" fmla="*/ 2556561 h 4225639"/>
                <a:gd name="connsiteX47" fmla="*/ 4266917 w 5319188"/>
                <a:gd name="connsiteY47" fmla="*/ 2758466 h 4225639"/>
                <a:gd name="connsiteX48" fmla="*/ 4543302 w 5319188"/>
                <a:gd name="connsiteY48" fmla="*/ 3954638 h 4225639"/>
                <a:gd name="connsiteX49" fmla="*/ 4543302 w 5319188"/>
                <a:gd name="connsiteY49" fmla="*/ 3955536 h 4225639"/>
                <a:gd name="connsiteX50" fmla="*/ 4861863 w 5319188"/>
                <a:gd name="connsiteY50" fmla="*/ 4224742 h 4225639"/>
                <a:gd name="connsiteX51" fmla="*/ 4997364 w 5319188"/>
                <a:gd name="connsiteY51" fmla="*/ 4224742 h 4225639"/>
                <a:gd name="connsiteX52" fmla="*/ 5223496 w 5319188"/>
                <a:gd name="connsiteY52" fmla="*/ 4137699 h 4225639"/>
                <a:gd name="connsiteX53" fmla="*/ 5316821 w 5319188"/>
                <a:gd name="connsiteY53" fmla="*/ 3928615 h 4225639"/>
                <a:gd name="connsiteX54" fmla="*/ 5316821 w 5319188"/>
                <a:gd name="connsiteY54"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1571267 w 5319188"/>
                <a:gd name="connsiteY38" fmla="*/ 4221152 h 4225639"/>
                <a:gd name="connsiteX39" fmla="*/ 2976523 w 5319188"/>
                <a:gd name="connsiteY39" fmla="*/ 4225639 h 4225639"/>
                <a:gd name="connsiteX40" fmla="*/ 3202656 w 5319188"/>
                <a:gd name="connsiteY40" fmla="*/ 4138596 h 4225639"/>
                <a:gd name="connsiteX41" fmla="*/ 3289699 w 5319188"/>
                <a:gd name="connsiteY41" fmla="*/ 3988738 h 4225639"/>
                <a:gd name="connsiteX42" fmla="*/ 3355206 w 5319188"/>
                <a:gd name="connsiteY42" fmla="*/ 3665691 h 4225639"/>
                <a:gd name="connsiteX43" fmla="*/ 3558008 w 5319188"/>
                <a:gd name="connsiteY43" fmla="*/ 2807820 h 4225639"/>
                <a:gd name="connsiteX44" fmla="*/ 3769783 w 5319188"/>
                <a:gd name="connsiteY44" fmla="*/ 2556561 h 4225639"/>
                <a:gd name="connsiteX45" fmla="*/ 4086549 w 5319188"/>
                <a:gd name="connsiteY45" fmla="*/ 2556561 h 4225639"/>
                <a:gd name="connsiteX46" fmla="*/ 4266917 w 5319188"/>
                <a:gd name="connsiteY46" fmla="*/ 2758466 h 4225639"/>
                <a:gd name="connsiteX47" fmla="*/ 4543302 w 5319188"/>
                <a:gd name="connsiteY47" fmla="*/ 3954638 h 4225639"/>
                <a:gd name="connsiteX48" fmla="*/ 4543302 w 5319188"/>
                <a:gd name="connsiteY48" fmla="*/ 3955536 h 4225639"/>
                <a:gd name="connsiteX49" fmla="*/ 4861863 w 5319188"/>
                <a:gd name="connsiteY49" fmla="*/ 4224742 h 4225639"/>
                <a:gd name="connsiteX50" fmla="*/ 4997364 w 5319188"/>
                <a:gd name="connsiteY50" fmla="*/ 4224742 h 4225639"/>
                <a:gd name="connsiteX51" fmla="*/ 5223496 w 5319188"/>
                <a:gd name="connsiteY51" fmla="*/ 4137699 h 4225639"/>
                <a:gd name="connsiteX52" fmla="*/ 5316821 w 5319188"/>
                <a:gd name="connsiteY52" fmla="*/ 3928615 h 4225639"/>
                <a:gd name="connsiteX53" fmla="*/ 5316821 w 5319188"/>
                <a:gd name="connsiteY53"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754528 w 5319188"/>
                <a:gd name="connsiteY3" fmla="*/ 1739072 h 4225639"/>
                <a:gd name="connsiteX4" fmla="*/ 3920539 w 5319188"/>
                <a:gd name="connsiteY4" fmla="*/ 837231 h 4225639"/>
                <a:gd name="connsiteX5" fmla="*/ 3934896 w 5319188"/>
                <a:gd name="connsiteY5" fmla="*/ 772622 h 4225639"/>
                <a:gd name="connsiteX6" fmla="*/ 3975277 w 5319188"/>
                <a:gd name="connsiteY6" fmla="*/ 717883 h 4225639"/>
                <a:gd name="connsiteX7" fmla="*/ 4024632 w 5319188"/>
                <a:gd name="connsiteY7" fmla="*/ 709807 h 4225639"/>
                <a:gd name="connsiteX8" fmla="*/ 4065013 w 5319188"/>
                <a:gd name="connsiteY8" fmla="*/ 733138 h 4225639"/>
                <a:gd name="connsiteX9" fmla="*/ 4090139 w 5319188"/>
                <a:gd name="connsiteY9" fmla="*/ 777108 h 4225639"/>
                <a:gd name="connsiteX10" fmla="*/ 4104496 w 5319188"/>
                <a:gd name="connsiteY10" fmla="*/ 843513 h 4225639"/>
                <a:gd name="connsiteX11" fmla="*/ 4232818 w 5319188"/>
                <a:gd name="connsiteY11" fmla="*/ 1721125 h 4225639"/>
                <a:gd name="connsiteX12" fmla="*/ 4235510 w 5319188"/>
                <a:gd name="connsiteY12" fmla="*/ 1767787 h 4225639"/>
                <a:gd name="connsiteX13" fmla="*/ 5316821 w 5319188"/>
                <a:gd name="connsiteY13" fmla="*/ 3882850 h 4225639"/>
                <a:gd name="connsiteX14" fmla="*/ 4974032 w 5319188"/>
                <a:gd name="connsiteY14" fmla="*/ 2403114 h 4225639"/>
                <a:gd name="connsiteX15" fmla="*/ 4988390 w 5319188"/>
                <a:gd name="connsiteY15" fmla="*/ 2391448 h 4225639"/>
                <a:gd name="connsiteX16" fmla="*/ 5081715 w 5319188"/>
                <a:gd name="connsiteY16" fmla="*/ 2314276 h 4225639"/>
                <a:gd name="connsiteX17" fmla="*/ 5208242 w 5319188"/>
                <a:gd name="connsiteY17" fmla="*/ 2012765 h 4225639"/>
                <a:gd name="connsiteX18" fmla="*/ 5208242 w 5319188"/>
                <a:gd name="connsiteY18" fmla="*/ 467521 h 4225639"/>
                <a:gd name="connsiteX19" fmla="*/ 5045820 w 5319188"/>
                <a:gd name="connsiteY19" fmla="*/ 131911 h 4225639"/>
                <a:gd name="connsiteX20" fmla="*/ 4747899 w 5319188"/>
                <a:gd name="connsiteY20" fmla="*/ 0 h 4225639"/>
                <a:gd name="connsiteX21" fmla="*/ 4747899 w 5319188"/>
                <a:gd name="connsiteY21" fmla="*/ 8076 h 4225639"/>
                <a:gd name="connsiteX22" fmla="*/ 4647396 w 5319188"/>
                <a:gd name="connsiteY22" fmla="*/ 0 h 4225639"/>
                <a:gd name="connsiteX23" fmla="*/ 553667 w 5319188"/>
                <a:gd name="connsiteY23" fmla="*/ 0 h 4225639"/>
                <a:gd name="connsiteX24" fmla="*/ 162421 w 5319188"/>
                <a:gd name="connsiteY24" fmla="*/ 139090 h 4225639"/>
                <a:gd name="connsiteX25" fmla="*/ 0 w 5319188"/>
                <a:gd name="connsiteY25" fmla="*/ 475598 h 4225639"/>
                <a:gd name="connsiteX26" fmla="*/ 0 w 5319188"/>
                <a:gd name="connsiteY26" fmla="*/ 1880854 h 4225639"/>
                <a:gd name="connsiteX27" fmla="*/ 126527 w 5319188"/>
                <a:gd name="connsiteY27" fmla="*/ 2183262 h 4225639"/>
                <a:gd name="connsiteX28" fmla="*/ 448677 w 5319188"/>
                <a:gd name="connsiteY28" fmla="*/ 2347478 h 4225639"/>
                <a:gd name="connsiteX29" fmla="*/ 448677 w 5319188"/>
                <a:gd name="connsiteY29" fmla="*/ 3814651 h 4225639"/>
                <a:gd name="connsiteX30" fmla="*/ 460342 w 5319188"/>
                <a:gd name="connsiteY30" fmla="*/ 3876569 h 4225639"/>
                <a:gd name="connsiteX31" fmla="*/ 472905 w 5319188"/>
                <a:gd name="connsiteY31" fmla="*/ 3916052 h 4225639"/>
                <a:gd name="connsiteX32" fmla="*/ 508800 w 5319188"/>
                <a:gd name="connsiteY32" fmla="*/ 3989635 h 4225639"/>
                <a:gd name="connsiteX33" fmla="*/ 531233 w 5319188"/>
                <a:gd name="connsiteY33" fmla="*/ 4023735 h 4225639"/>
                <a:gd name="connsiteX34" fmla="*/ 557257 w 5319188"/>
                <a:gd name="connsiteY34" fmla="*/ 4056040 h 4225639"/>
                <a:gd name="connsiteX35" fmla="*/ 585972 w 5319188"/>
                <a:gd name="connsiteY35" fmla="*/ 4085652 h 4225639"/>
                <a:gd name="connsiteX36" fmla="*/ 920685 w 5319188"/>
                <a:gd name="connsiteY36" fmla="*/ 4222947 h 4225639"/>
                <a:gd name="connsiteX37" fmla="*/ 926069 w 5319188"/>
                <a:gd name="connsiteY37" fmla="*/ 4222947 h 4225639"/>
                <a:gd name="connsiteX38" fmla="*/ 2976523 w 5319188"/>
                <a:gd name="connsiteY38" fmla="*/ 4225639 h 4225639"/>
                <a:gd name="connsiteX39" fmla="*/ 3202656 w 5319188"/>
                <a:gd name="connsiteY39" fmla="*/ 4138596 h 4225639"/>
                <a:gd name="connsiteX40" fmla="*/ 3289699 w 5319188"/>
                <a:gd name="connsiteY40" fmla="*/ 3988738 h 4225639"/>
                <a:gd name="connsiteX41" fmla="*/ 3355206 w 5319188"/>
                <a:gd name="connsiteY41" fmla="*/ 3665691 h 4225639"/>
                <a:gd name="connsiteX42" fmla="*/ 3558008 w 5319188"/>
                <a:gd name="connsiteY42" fmla="*/ 2807820 h 4225639"/>
                <a:gd name="connsiteX43" fmla="*/ 3769783 w 5319188"/>
                <a:gd name="connsiteY43" fmla="*/ 2556561 h 4225639"/>
                <a:gd name="connsiteX44" fmla="*/ 4086549 w 5319188"/>
                <a:gd name="connsiteY44" fmla="*/ 2556561 h 4225639"/>
                <a:gd name="connsiteX45" fmla="*/ 4266917 w 5319188"/>
                <a:gd name="connsiteY45" fmla="*/ 2758466 h 4225639"/>
                <a:gd name="connsiteX46" fmla="*/ 4543302 w 5319188"/>
                <a:gd name="connsiteY46" fmla="*/ 3954638 h 4225639"/>
                <a:gd name="connsiteX47" fmla="*/ 4543302 w 5319188"/>
                <a:gd name="connsiteY47" fmla="*/ 3955536 h 4225639"/>
                <a:gd name="connsiteX48" fmla="*/ 4861863 w 5319188"/>
                <a:gd name="connsiteY48" fmla="*/ 4224742 h 4225639"/>
                <a:gd name="connsiteX49" fmla="*/ 4997364 w 5319188"/>
                <a:gd name="connsiteY49" fmla="*/ 4224742 h 4225639"/>
                <a:gd name="connsiteX50" fmla="*/ 5223496 w 5319188"/>
                <a:gd name="connsiteY50" fmla="*/ 4137699 h 4225639"/>
                <a:gd name="connsiteX51" fmla="*/ 5316821 w 5319188"/>
                <a:gd name="connsiteY51" fmla="*/ 3928615 h 4225639"/>
                <a:gd name="connsiteX52" fmla="*/ 5316821 w 5319188"/>
                <a:gd name="connsiteY52" fmla="*/ 3882850 h 4225639"/>
                <a:gd name="connsiteX0" fmla="*/ 4235510 w 5319188"/>
                <a:gd name="connsiteY0" fmla="*/ 1767787 h 4225639"/>
                <a:gd name="connsiteX1" fmla="*/ 4144877 w 5319188"/>
                <a:gd name="connsiteY1" fmla="*/ 1849446 h 4225639"/>
                <a:gd name="connsiteX2" fmla="*/ 3835290 w 5319188"/>
                <a:gd name="connsiteY2" fmla="*/ 1849446 h 4225639"/>
                <a:gd name="connsiteX3" fmla="*/ 3920539 w 5319188"/>
                <a:gd name="connsiteY3" fmla="*/ 837231 h 4225639"/>
                <a:gd name="connsiteX4" fmla="*/ 3934896 w 5319188"/>
                <a:gd name="connsiteY4" fmla="*/ 772622 h 4225639"/>
                <a:gd name="connsiteX5" fmla="*/ 3975277 w 5319188"/>
                <a:gd name="connsiteY5" fmla="*/ 717883 h 4225639"/>
                <a:gd name="connsiteX6" fmla="*/ 4024632 w 5319188"/>
                <a:gd name="connsiteY6" fmla="*/ 709807 h 4225639"/>
                <a:gd name="connsiteX7" fmla="*/ 4065013 w 5319188"/>
                <a:gd name="connsiteY7" fmla="*/ 733138 h 4225639"/>
                <a:gd name="connsiteX8" fmla="*/ 4090139 w 5319188"/>
                <a:gd name="connsiteY8" fmla="*/ 777108 h 4225639"/>
                <a:gd name="connsiteX9" fmla="*/ 4104496 w 5319188"/>
                <a:gd name="connsiteY9" fmla="*/ 843513 h 4225639"/>
                <a:gd name="connsiteX10" fmla="*/ 4232818 w 5319188"/>
                <a:gd name="connsiteY10" fmla="*/ 1721125 h 4225639"/>
                <a:gd name="connsiteX11" fmla="*/ 4235510 w 5319188"/>
                <a:gd name="connsiteY11" fmla="*/ 1767787 h 4225639"/>
                <a:gd name="connsiteX12" fmla="*/ 5316821 w 5319188"/>
                <a:gd name="connsiteY12" fmla="*/ 3882850 h 4225639"/>
                <a:gd name="connsiteX13" fmla="*/ 4974032 w 5319188"/>
                <a:gd name="connsiteY13" fmla="*/ 2403114 h 4225639"/>
                <a:gd name="connsiteX14" fmla="*/ 4988390 w 5319188"/>
                <a:gd name="connsiteY14" fmla="*/ 2391448 h 4225639"/>
                <a:gd name="connsiteX15" fmla="*/ 5081715 w 5319188"/>
                <a:gd name="connsiteY15" fmla="*/ 2314276 h 4225639"/>
                <a:gd name="connsiteX16" fmla="*/ 5208242 w 5319188"/>
                <a:gd name="connsiteY16" fmla="*/ 2012765 h 4225639"/>
                <a:gd name="connsiteX17" fmla="*/ 5208242 w 5319188"/>
                <a:gd name="connsiteY17" fmla="*/ 467521 h 4225639"/>
                <a:gd name="connsiteX18" fmla="*/ 5045820 w 5319188"/>
                <a:gd name="connsiteY18" fmla="*/ 131911 h 4225639"/>
                <a:gd name="connsiteX19" fmla="*/ 4747899 w 5319188"/>
                <a:gd name="connsiteY19" fmla="*/ 0 h 4225639"/>
                <a:gd name="connsiteX20" fmla="*/ 4747899 w 5319188"/>
                <a:gd name="connsiteY20" fmla="*/ 8076 h 4225639"/>
                <a:gd name="connsiteX21" fmla="*/ 4647396 w 5319188"/>
                <a:gd name="connsiteY21" fmla="*/ 0 h 4225639"/>
                <a:gd name="connsiteX22" fmla="*/ 553667 w 5319188"/>
                <a:gd name="connsiteY22" fmla="*/ 0 h 4225639"/>
                <a:gd name="connsiteX23" fmla="*/ 162421 w 5319188"/>
                <a:gd name="connsiteY23" fmla="*/ 139090 h 4225639"/>
                <a:gd name="connsiteX24" fmla="*/ 0 w 5319188"/>
                <a:gd name="connsiteY24" fmla="*/ 475598 h 4225639"/>
                <a:gd name="connsiteX25" fmla="*/ 0 w 5319188"/>
                <a:gd name="connsiteY25" fmla="*/ 1880854 h 4225639"/>
                <a:gd name="connsiteX26" fmla="*/ 126527 w 5319188"/>
                <a:gd name="connsiteY26" fmla="*/ 2183262 h 4225639"/>
                <a:gd name="connsiteX27" fmla="*/ 448677 w 5319188"/>
                <a:gd name="connsiteY27" fmla="*/ 2347478 h 4225639"/>
                <a:gd name="connsiteX28" fmla="*/ 448677 w 5319188"/>
                <a:gd name="connsiteY28" fmla="*/ 3814651 h 4225639"/>
                <a:gd name="connsiteX29" fmla="*/ 460342 w 5319188"/>
                <a:gd name="connsiteY29" fmla="*/ 3876569 h 4225639"/>
                <a:gd name="connsiteX30" fmla="*/ 472905 w 5319188"/>
                <a:gd name="connsiteY30" fmla="*/ 3916052 h 4225639"/>
                <a:gd name="connsiteX31" fmla="*/ 508800 w 5319188"/>
                <a:gd name="connsiteY31" fmla="*/ 3989635 h 4225639"/>
                <a:gd name="connsiteX32" fmla="*/ 531233 w 5319188"/>
                <a:gd name="connsiteY32" fmla="*/ 4023735 h 4225639"/>
                <a:gd name="connsiteX33" fmla="*/ 557257 w 5319188"/>
                <a:gd name="connsiteY33" fmla="*/ 4056040 h 4225639"/>
                <a:gd name="connsiteX34" fmla="*/ 585972 w 5319188"/>
                <a:gd name="connsiteY34" fmla="*/ 4085652 h 4225639"/>
                <a:gd name="connsiteX35" fmla="*/ 920685 w 5319188"/>
                <a:gd name="connsiteY35" fmla="*/ 4222947 h 4225639"/>
                <a:gd name="connsiteX36" fmla="*/ 926069 w 5319188"/>
                <a:gd name="connsiteY36" fmla="*/ 4222947 h 4225639"/>
                <a:gd name="connsiteX37" fmla="*/ 2976523 w 5319188"/>
                <a:gd name="connsiteY37" fmla="*/ 4225639 h 4225639"/>
                <a:gd name="connsiteX38" fmla="*/ 3202656 w 5319188"/>
                <a:gd name="connsiteY38" fmla="*/ 4138596 h 4225639"/>
                <a:gd name="connsiteX39" fmla="*/ 3289699 w 5319188"/>
                <a:gd name="connsiteY39" fmla="*/ 3988738 h 4225639"/>
                <a:gd name="connsiteX40" fmla="*/ 3355206 w 5319188"/>
                <a:gd name="connsiteY40" fmla="*/ 3665691 h 4225639"/>
                <a:gd name="connsiteX41" fmla="*/ 3558008 w 5319188"/>
                <a:gd name="connsiteY41" fmla="*/ 2807820 h 4225639"/>
                <a:gd name="connsiteX42" fmla="*/ 3769783 w 5319188"/>
                <a:gd name="connsiteY42" fmla="*/ 2556561 h 4225639"/>
                <a:gd name="connsiteX43" fmla="*/ 4086549 w 5319188"/>
                <a:gd name="connsiteY43" fmla="*/ 2556561 h 4225639"/>
                <a:gd name="connsiteX44" fmla="*/ 4266917 w 5319188"/>
                <a:gd name="connsiteY44" fmla="*/ 2758466 h 4225639"/>
                <a:gd name="connsiteX45" fmla="*/ 4543302 w 5319188"/>
                <a:gd name="connsiteY45" fmla="*/ 3954638 h 4225639"/>
                <a:gd name="connsiteX46" fmla="*/ 4543302 w 5319188"/>
                <a:gd name="connsiteY46" fmla="*/ 3955536 h 4225639"/>
                <a:gd name="connsiteX47" fmla="*/ 4861863 w 5319188"/>
                <a:gd name="connsiteY47" fmla="*/ 4224742 h 4225639"/>
                <a:gd name="connsiteX48" fmla="*/ 4997364 w 5319188"/>
                <a:gd name="connsiteY48" fmla="*/ 4224742 h 4225639"/>
                <a:gd name="connsiteX49" fmla="*/ 5223496 w 5319188"/>
                <a:gd name="connsiteY49" fmla="*/ 4137699 h 4225639"/>
                <a:gd name="connsiteX50" fmla="*/ 5316821 w 5319188"/>
                <a:gd name="connsiteY50" fmla="*/ 3928615 h 4225639"/>
                <a:gd name="connsiteX51" fmla="*/ 5316821 w 5319188"/>
                <a:gd name="connsiteY51" fmla="*/ 3882850 h 4225639"/>
                <a:gd name="connsiteX0" fmla="*/ 4235510 w 5319188"/>
                <a:gd name="connsiteY0" fmla="*/ 1767787 h 4225639"/>
                <a:gd name="connsiteX1" fmla="*/ 4144877 w 5319188"/>
                <a:gd name="connsiteY1" fmla="*/ 1849446 h 4225639"/>
                <a:gd name="connsiteX2" fmla="*/ 3920539 w 5319188"/>
                <a:gd name="connsiteY2" fmla="*/ 837231 h 4225639"/>
                <a:gd name="connsiteX3" fmla="*/ 3934896 w 5319188"/>
                <a:gd name="connsiteY3" fmla="*/ 772622 h 4225639"/>
                <a:gd name="connsiteX4" fmla="*/ 3975277 w 5319188"/>
                <a:gd name="connsiteY4" fmla="*/ 717883 h 4225639"/>
                <a:gd name="connsiteX5" fmla="*/ 4024632 w 5319188"/>
                <a:gd name="connsiteY5" fmla="*/ 709807 h 4225639"/>
                <a:gd name="connsiteX6" fmla="*/ 4065013 w 5319188"/>
                <a:gd name="connsiteY6" fmla="*/ 733138 h 4225639"/>
                <a:gd name="connsiteX7" fmla="*/ 4090139 w 5319188"/>
                <a:gd name="connsiteY7" fmla="*/ 777108 h 4225639"/>
                <a:gd name="connsiteX8" fmla="*/ 4104496 w 5319188"/>
                <a:gd name="connsiteY8" fmla="*/ 843513 h 4225639"/>
                <a:gd name="connsiteX9" fmla="*/ 4232818 w 5319188"/>
                <a:gd name="connsiteY9" fmla="*/ 1721125 h 4225639"/>
                <a:gd name="connsiteX10" fmla="*/ 4235510 w 5319188"/>
                <a:gd name="connsiteY10" fmla="*/ 1767787 h 4225639"/>
                <a:gd name="connsiteX11" fmla="*/ 5316821 w 5319188"/>
                <a:gd name="connsiteY11" fmla="*/ 3882850 h 4225639"/>
                <a:gd name="connsiteX12" fmla="*/ 4974032 w 5319188"/>
                <a:gd name="connsiteY12" fmla="*/ 2403114 h 4225639"/>
                <a:gd name="connsiteX13" fmla="*/ 4988390 w 5319188"/>
                <a:gd name="connsiteY13" fmla="*/ 2391448 h 4225639"/>
                <a:gd name="connsiteX14" fmla="*/ 5081715 w 5319188"/>
                <a:gd name="connsiteY14" fmla="*/ 2314276 h 4225639"/>
                <a:gd name="connsiteX15" fmla="*/ 5208242 w 5319188"/>
                <a:gd name="connsiteY15" fmla="*/ 2012765 h 4225639"/>
                <a:gd name="connsiteX16" fmla="*/ 5208242 w 5319188"/>
                <a:gd name="connsiteY16" fmla="*/ 467521 h 4225639"/>
                <a:gd name="connsiteX17" fmla="*/ 5045820 w 5319188"/>
                <a:gd name="connsiteY17" fmla="*/ 131911 h 4225639"/>
                <a:gd name="connsiteX18" fmla="*/ 4747899 w 5319188"/>
                <a:gd name="connsiteY18" fmla="*/ 0 h 4225639"/>
                <a:gd name="connsiteX19" fmla="*/ 4747899 w 5319188"/>
                <a:gd name="connsiteY19" fmla="*/ 8076 h 4225639"/>
                <a:gd name="connsiteX20" fmla="*/ 4647396 w 5319188"/>
                <a:gd name="connsiteY20" fmla="*/ 0 h 4225639"/>
                <a:gd name="connsiteX21" fmla="*/ 553667 w 5319188"/>
                <a:gd name="connsiteY21" fmla="*/ 0 h 4225639"/>
                <a:gd name="connsiteX22" fmla="*/ 162421 w 5319188"/>
                <a:gd name="connsiteY22" fmla="*/ 139090 h 4225639"/>
                <a:gd name="connsiteX23" fmla="*/ 0 w 5319188"/>
                <a:gd name="connsiteY23" fmla="*/ 475598 h 4225639"/>
                <a:gd name="connsiteX24" fmla="*/ 0 w 5319188"/>
                <a:gd name="connsiteY24" fmla="*/ 1880854 h 4225639"/>
                <a:gd name="connsiteX25" fmla="*/ 126527 w 5319188"/>
                <a:gd name="connsiteY25" fmla="*/ 2183262 h 4225639"/>
                <a:gd name="connsiteX26" fmla="*/ 448677 w 5319188"/>
                <a:gd name="connsiteY26" fmla="*/ 2347478 h 4225639"/>
                <a:gd name="connsiteX27" fmla="*/ 448677 w 5319188"/>
                <a:gd name="connsiteY27" fmla="*/ 3814651 h 4225639"/>
                <a:gd name="connsiteX28" fmla="*/ 460342 w 5319188"/>
                <a:gd name="connsiteY28" fmla="*/ 3876569 h 4225639"/>
                <a:gd name="connsiteX29" fmla="*/ 472905 w 5319188"/>
                <a:gd name="connsiteY29" fmla="*/ 3916052 h 4225639"/>
                <a:gd name="connsiteX30" fmla="*/ 508800 w 5319188"/>
                <a:gd name="connsiteY30" fmla="*/ 3989635 h 4225639"/>
                <a:gd name="connsiteX31" fmla="*/ 531233 w 5319188"/>
                <a:gd name="connsiteY31" fmla="*/ 4023735 h 4225639"/>
                <a:gd name="connsiteX32" fmla="*/ 557257 w 5319188"/>
                <a:gd name="connsiteY32" fmla="*/ 4056040 h 4225639"/>
                <a:gd name="connsiteX33" fmla="*/ 585972 w 5319188"/>
                <a:gd name="connsiteY33" fmla="*/ 4085652 h 4225639"/>
                <a:gd name="connsiteX34" fmla="*/ 920685 w 5319188"/>
                <a:gd name="connsiteY34" fmla="*/ 4222947 h 4225639"/>
                <a:gd name="connsiteX35" fmla="*/ 926069 w 5319188"/>
                <a:gd name="connsiteY35" fmla="*/ 4222947 h 4225639"/>
                <a:gd name="connsiteX36" fmla="*/ 2976523 w 5319188"/>
                <a:gd name="connsiteY36" fmla="*/ 4225639 h 4225639"/>
                <a:gd name="connsiteX37" fmla="*/ 3202656 w 5319188"/>
                <a:gd name="connsiteY37" fmla="*/ 4138596 h 4225639"/>
                <a:gd name="connsiteX38" fmla="*/ 3289699 w 5319188"/>
                <a:gd name="connsiteY38" fmla="*/ 3988738 h 4225639"/>
                <a:gd name="connsiteX39" fmla="*/ 3355206 w 5319188"/>
                <a:gd name="connsiteY39" fmla="*/ 3665691 h 4225639"/>
                <a:gd name="connsiteX40" fmla="*/ 3558008 w 5319188"/>
                <a:gd name="connsiteY40" fmla="*/ 2807820 h 4225639"/>
                <a:gd name="connsiteX41" fmla="*/ 3769783 w 5319188"/>
                <a:gd name="connsiteY41" fmla="*/ 2556561 h 4225639"/>
                <a:gd name="connsiteX42" fmla="*/ 4086549 w 5319188"/>
                <a:gd name="connsiteY42" fmla="*/ 2556561 h 4225639"/>
                <a:gd name="connsiteX43" fmla="*/ 4266917 w 5319188"/>
                <a:gd name="connsiteY43" fmla="*/ 2758466 h 4225639"/>
                <a:gd name="connsiteX44" fmla="*/ 4543302 w 5319188"/>
                <a:gd name="connsiteY44" fmla="*/ 3954638 h 4225639"/>
                <a:gd name="connsiteX45" fmla="*/ 4543302 w 5319188"/>
                <a:gd name="connsiteY45" fmla="*/ 3955536 h 4225639"/>
                <a:gd name="connsiteX46" fmla="*/ 4861863 w 5319188"/>
                <a:gd name="connsiteY46" fmla="*/ 4224742 h 4225639"/>
                <a:gd name="connsiteX47" fmla="*/ 4997364 w 5319188"/>
                <a:gd name="connsiteY47" fmla="*/ 4224742 h 4225639"/>
                <a:gd name="connsiteX48" fmla="*/ 5223496 w 5319188"/>
                <a:gd name="connsiteY48" fmla="*/ 4137699 h 4225639"/>
                <a:gd name="connsiteX49" fmla="*/ 5316821 w 5319188"/>
                <a:gd name="connsiteY49" fmla="*/ 3928615 h 4225639"/>
                <a:gd name="connsiteX50" fmla="*/ 5316821 w 5319188"/>
                <a:gd name="connsiteY50" fmla="*/ 3882850 h 4225639"/>
                <a:gd name="connsiteX0" fmla="*/ 4235510 w 5319188"/>
                <a:gd name="connsiteY0" fmla="*/ 1767787 h 4225639"/>
                <a:gd name="connsiteX1" fmla="*/ 3920539 w 5319188"/>
                <a:gd name="connsiteY1" fmla="*/ 837231 h 4225639"/>
                <a:gd name="connsiteX2" fmla="*/ 3934896 w 5319188"/>
                <a:gd name="connsiteY2" fmla="*/ 772622 h 4225639"/>
                <a:gd name="connsiteX3" fmla="*/ 3975277 w 5319188"/>
                <a:gd name="connsiteY3" fmla="*/ 717883 h 4225639"/>
                <a:gd name="connsiteX4" fmla="*/ 4024632 w 5319188"/>
                <a:gd name="connsiteY4" fmla="*/ 709807 h 4225639"/>
                <a:gd name="connsiteX5" fmla="*/ 4065013 w 5319188"/>
                <a:gd name="connsiteY5" fmla="*/ 733138 h 4225639"/>
                <a:gd name="connsiteX6" fmla="*/ 4090139 w 5319188"/>
                <a:gd name="connsiteY6" fmla="*/ 777108 h 4225639"/>
                <a:gd name="connsiteX7" fmla="*/ 4104496 w 5319188"/>
                <a:gd name="connsiteY7" fmla="*/ 843513 h 4225639"/>
                <a:gd name="connsiteX8" fmla="*/ 4232818 w 5319188"/>
                <a:gd name="connsiteY8" fmla="*/ 1721125 h 4225639"/>
                <a:gd name="connsiteX9" fmla="*/ 4235510 w 5319188"/>
                <a:gd name="connsiteY9" fmla="*/ 1767787 h 4225639"/>
                <a:gd name="connsiteX10" fmla="*/ 5316821 w 5319188"/>
                <a:gd name="connsiteY10" fmla="*/ 3882850 h 4225639"/>
                <a:gd name="connsiteX11" fmla="*/ 4974032 w 5319188"/>
                <a:gd name="connsiteY11" fmla="*/ 2403114 h 4225639"/>
                <a:gd name="connsiteX12" fmla="*/ 4988390 w 5319188"/>
                <a:gd name="connsiteY12" fmla="*/ 2391448 h 4225639"/>
                <a:gd name="connsiteX13" fmla="*/ 5081715 w 5319188"/>
                <a:gd name="connsiteY13" fmla="*/ 2314276 h 4225639"/>
                <a:gd name="connsiteX14" fmla="*/ 5208242 w 5319188"/>
                <a:gd name="connsiteY14" fmla="*/ 2012765 h 4225639"/>
                <a:gd name="connsiteX15" fmla="*/ 5208242 w 5319188"/>
                <a:gd name="connsiteY15" fmla="*/ 467521 h 4225639"/>
                <a:gd name="connsiteX16" fmla="*/ 5045820 w 5319188"/>
                <a:gd name="connsiteY16" fmla="*/ 131911 h 4225639"/>
                <a:gd name="connsiteX17" fmla="*/ 4747899 w 5319188"/>
                <a:gd name="connsiteY17" fmla="*/ 0 h 4225639"/>
                <a:gd name="connsiteX18" fmla="*/ 4747899 w 5319188"/>
                <a:gd name="connsiteY18" fmla="*/ 8076 h 4225639"/>
                <a:gd name="connsiteX19" fmla="*/ 4647396 w 5319188"/>
                <a:gd name="connsiteY19" fmla="*/ 0 h 4225639"/>
                <a:gd name="connsiteX20" fmla="*/ 553667 w 5319188"/>
                <a:gd name="connsiteY20" fmla="*/ 0 h 4225639"/>
                <a:gd name="connsiteX21" fmla="*/ 162421 w 5319188"/>
                <a:gd name="connsiteY21" fmla="*/ 139090 h 4225639"/>
                <a:gd name="connsiteX22" fmla="*/ 0 w 5319188"/>
                <a:gd name="connsiteY22" fmla="*/ 475598 h 4225639"/>
                <a:gd name="connsiteX23" fmla="*/ 0 w 5319188"/>
                <a:gd name="connsiteY23" fmla="*/ 1880854 h 4225639"/>
                <a:gd name="connsiteX24" fmla="*/ 126527 w 5319188"/>
                <a:gd name="connsiteY24" fmla="*/ 2183262 h 4225639"/>
                <a:gd name="connsiteX25" fmla="*/ 448677 w 5319188"/>
                <a:gd name="connsiteY25" fmla="*/ 2347478 h 4225639"/>
                <a:gd name="connsiteX26" fmla="*/ 448677 w 5319188"/>
                <a:gd name="connsiteY26" fmla="*/ 3814651 h 4225639"/>
                <a:gd name="connsiteX27" fmla="*/ 460342 w 5319188"/>
                <a:gd name="connsiteY27" fmla="*/ 3876569 h 4225639"/>
                <a:gd name="connsiteX28" fmla="*/ 472905 w 5319188"/>
                <a:gd name="connsiteY28" fmla="*/ 3916052 h 4225639"/>
                <a:gd name="connsiteX29" fmla="*/ 508800 w 5319188"/>
                <a:gd name="connsiteY29" fmla="*/ 3989635 h 4225639"/>
                <a:gd name="connsiteX30" fmla="*/ 531233 w 5319188"/>
                <a:gd name="connsiteY30" fmla="*/ 4023735 h 4225639"/>
                <a:gd name="connsiteX31" fmla="*/ 557257 w 5319188"/>
                <a:gd name="connsiteY31" fmla="*/ 4056040 h 4225639"/>
                <a:gd name="connsiteX32" fmla="*/ 585972 w 5319188"/>
                <a:gd name="connsiteY32" fmla="*/ 4085652 h 4225639"/>
                <a:gd name="connsiteX33" fmla="*/ 920685 w 5319188"/>
                <a:gd name="connsiteY33" fmla="*/ 4222947 h 4225639"/>
                <a:gd name="connsiteX34" fmla="*/ 926069 w 5319188"/>
                <a:gd name="connsiteY34" fmla="*/ 4222947 h 4225639"/>
                <a:gd name="connsiteX35" fmla="*/ 2976523 w 5319188"/>
                <a:gd name="connsiteY35" fmla="*/ 4225639 h 4225639"/>
                <a:gd name="connsiteX36" fmla="*/ 3202656 w 5319188"/>
                <a:gd name="connsiteY36" fmla="*/ 4138596 h 4225639"/>
                <a:gd name="connsiteX37" fmla="*/ 3289699 w 5319188"/>
                <a:gd name="connsiteY37" fmla="*/ 3988738 h 4225639"/>
                <a:gd name="connsiteX38" fmla="*/ 3355206 w 5319188"/>
                <a:gd name="connsiteY38" fmla="*/ 3665691 h 4225639"/>
                <a:gd name="connsiteX39" fmla="*/ 3558008 w 5319188"/>
                <a:gd name="connsiteY39" fmla="*/ 2807820 h 4225639"/>
                <a:gd name="connsiteX40" fmla="*/ 3769783 w 5319188"/>
                <a:gd name="connsiteY40" fmla="*/ 2556561 h 4225639"/>
                <a:gd name="connsiteX41" fmla="*/ 4086549 w 5319188"/>
                <a:gd name="connsiteY41" fmla="*/ 2556561 h 4225639"/>
                <a:gd name="connsiteX42" fmla="*/ 4266917 w 5319188"/>
                <a:gd name="connsiteY42" fmla="*/ 2758466 h 4225639"/>
                <a:gd name="connsiteX43" fmla="*/ 4543302 w 5319188"/>
                <a:gd name="connsiteY43" fmla="*/ 3954638 h 4225639"/>
                <a:gd name="connsiteX44" fmla="*/ 4543302 w 5319188"/>
                <a:gd name="connsiteY44" fmla="*/ 3955536 h 4225639"/>
                <a:gd name="connsiteX45" fmla="*/ 4861863 w 5319188"/>
                <a:gd name="connsiteY45" fmla="*/ 4224742 h 4225639"/>
                <a:gd name="connsiteX46" fmla="*/ 4997364 w 5319188"/>
                <a:gd name="connsiteY46" fmla="*/ 4224742 h 4225639"/>
                <a:gd name="connsiteX47" fmla="*/ 5223496 w 5319188"/>
                <a:gd name="connsiteY47" fmla="*/ 4137699 h 4225639"/>
                <a:gd name="connsiteX48" fmla="*/ 5316821 w 5319188"/>
                <a:gd name="connsiteY48" fmla="*/ 3928615 h 4225639"/>
                <a:gd name="connsiteX49" fmla="*/ 5316821 w 5319188"/>
                <a:gd name="connsiteY49" fmla="*/ 3882850 h 4225639"/>
                <a:gd name="connsiteX0" fmla="*/ 4235510 w 5319188"/>
                <a:gd name="connsiteY0" fmla="*/ 1767787 h 4225639"/>
                <a:gd name="connsiteX1" fmla="*/ 3920539 w 5319188"/>
                <a:gd name="connsiteY1" fmla="*/ 837231 h 4225639"/>
                <a:gd name="connsiteX2" fmla="*/ 3934896 w 5319188"/>
                <a:gd name="connsiteY2" fmla="*/ 772622 h 4225639"/>
                <a:gd name="connsiteX3" fmla="*/ 3975277 w 5319188"/>
                <a:gd name="connsiteY3" fmla="*/ 717883 h 4225639"/>
                <a:gd name="connsiteX4" fmla="*/ 4024632 w 5319188"/>
                <a:gd name="connsiteY4" fmla="*/ 709807 h 4225639"/>
                <a:gd name="connsiteX5" fmla="*/ 4065013 w 5319188"/>
                <a:gd name="connsiteY5" fmla="*/ 733138 h 4225639"/>
                <a:gd name="connsiteX6" fmla="*/ 4090139 w 5319188"/>
                <a:gd name="connsiteY6" fmla="*/ 777108 h 4225639"/>
                <a:gd name="connsiteX7" fmla="*/ 4104496 w 5319188"/>
                <a:gd name="connsiteY7" fmla="*/ 843513 h 4225639"/>
                <a:gd name="connsiteX8" fmla="*/ 4232818 w 5319188"/>
                <a:gd name="connsiteY8" fmla="*/ 1721125 h 4225639"/>
                <a:gd name="connsiteX9" fmla="*/ 5316821 w 5319188"/>
                <a:gd name="connsiteY9" fmla="*/ 3882850 h 4225639"/>
                <a:gd name="connsiteX10" fmla="*/ 4974032 w 5319188"/>
                <a:gd name="connsiteY10" fmla="*/ 2403114 h 4225639"/>
                <a:gd name="connsiteX11" fmla="*/ 4988390 w 5319188"/>
                <a:gd name="connsiteY11" fmla="*/ 2391448 h 4225639"/>
                <a:gd name="connsiteX12" fmla="*/ 5081715 w 5319188"/>
                <a:gd name="connsiteY12" fmla="*/ 2314276 h 4225639"/>
                <a:gd name="connsiteX13" fmla="*/ 5208242 w 5319188"/>
                <a:gd name="connsiteY13" fmla="*/ 2012765 h 4225639"/>
                <a:gd name="connsiteX14" fmla="*/ 5208242 w 5319188"/>
                <a:gd name="connsiteY14" fmla="*/ 467521 h 4225639"/>
                <a:gd name="connsiteX15" fmla="*/ 5045820 w 5319188"/>
                <a:gd name="connsiteY15" fmla="*/ 131911 h 4225639"/>
                <a:gd name="connsiteX16" fmla="*/ 4747899 w 5319188"/>
                <a:gd name="connsiteY16" fmla="*/ 0 h 4225639"/>
                <a:gd name="connsiteX17" fmla="*/ 4747899 w 5319188"/>
                <a:gd name="connsiteY17" fmla="*/ 8076 h 4225639"/>
                <a:gd name="connsiteX18" fmla="*/ 4647396 w 5319188"/>
                <a:gd name="connsiteY18" fmla="*/ 0 h 4225639"/>
                <a:gd name="connsiteX19" fmla="*/ 553667 w 5319188"/>
                <a:gd name="connsiteY19" fmla="*/ 0 h 4225639"/>
                <a:gd name="connsiteX20" fmla="*/ 162421 w 5319188"/>
                <a:gd name="connsiteY20" fmla="*/ 139090 h 4225639"/>
                <a:gd name="connsiteX21" fmla="*/ 0 w 5319188"/>
                <a:gd name="connsiteY21" fmla="*/ 475598 h 4225639"/>
                <a:gd name="connsiteX22" fmla="*/ 0 w 5319188"/>
                <a:gd name="connsiteY22" fmla="*/ 1880854 h 4225639"/>
                <a:gd name="connsiteX23" fmla="*/ 126527 w 5319188"/>
                <a:gd name="connsiteY23" fmla="*/ 2183262 h 4225639"/>
                <a:gd name="connsiteX24" fmla="*/ 448677 w 5319188"/>
                <a:gd name="connsiteY24" fmla="*/ 2347478 h 4225639"/>
                <a:gd name="connsiteX25" fmla="*/ 448677 w 5319188"/>
                <a:gd name="connsiteY25" fmla="*/ 3814651 h 4225639"/>
                <a:gd name="connsiteX26" fmla="*/ 460342 w 5319188"/>
                <a:gd name="connsiteY26" fmla="*/ 3876569 h 4225639"/>
                <a:gd name="connsiteX27" fmla="*/ 472905 w 5319188"/>
                <a:gd name="connsiteY27" fmla="*/ 3916052 h 4225639"/>
                <a:gd name="connsiteX28" fmla="*/ 508800 w 5319188"/>
                <a:gd name="connsiteY28" fmla="*/ 3989635 h 4225639"/>
                <a:gd name="connsiteX29" fmla="*/ 531233 w 5319188"/>
                <a:gd name="connsiteY29" fmla="*/ 4023735 h 4225639"/>
                <a:gd name="connsiteX30" fmla="*/ 557257 w 5319188"/>
                <a:gd name="connsiteY30" fmla="*/ 4056040 h 4225639"/>
                <a:gd name="connsiteX31" fmla="*/ 585972 w 5319188"/>
                <a:gd name="connsiteY31" fmla="*/ 4085652 h 4225639"/>
                <a:gd name="connsiteX32" fmla="*/ 920685 w 5319188"/>
                <a:gd name="connsiteY32" fmla="*/ 4222947 h 4225639"/>
                <a:gd name="connsiteX33" fmla="*/ 926069 w 5319188"/>
                <a:gd name="connsiteY33" fmla="*/ 4222947 h 4225639"/>
                <a:gd name="connsiteX34" fmla="*/ 2976523 w 5319188"/>
                <a:gd name="connsiteY34" fmla="*/ 4225639 h 4225639"/>
                <a:gd name="connsiteX35" fmla="*/ 3202656 w 5319188"/>
                <a:gd name="connsiteY35" fmla="*/ 4138596 h 4225639"/>
                <a:gd name="connsiteX36" fmla="*/ 3289699 w 5319188"/>
                <a:gd name="connsiteY36" fmla="*/ 3988738 h 4225639"/>
                <a:gd name="connsiteX37" fmla="*/ 3355206 w 5319188"/>
                <a:gd name="connsiteY37" fmla="*/ 3665691 h 4225639"/>
                <a:gd name="connsiteX38" fmla="*/ 3558008 w 5319188"/>
                <a:gd name="connsiteY38" fmla="*/ 2807820 h 4225639"/>
                <a:gd name="connsiteX39" fmla="*/ 3769783 w 5319188"/>
                <a:gd name="connsiteY39" fmla="*/ 2556561 h 4225639"/>
                <a:gd name="connsiteX40" fmla="*/ 4086549 w 5319188"/>
                <a:gd name="connsiteY40" fmla="*/ 2556561 h 4225639"/>
                <a:gd name="connsiteX41" fmla="*/ 4266917 w 5319188"/>
                <a:gd name="connsiteY41" fmla="*/ 2758466 h 4225639"/>
                <a:gd name="connsiteX42" fmla="*/ 4543302 w 5319188"/>
                <a:gd name="connsiteY42" fmla="*/ 3954638 h 4225639"/>
                <a:gd name="connsiteX43" fmla="*/ 4543302 w 5319188"/>
                <a:gd name="connsiteY43" fmla="*/ 3955536 h 4225639"/>
                <a:gd name="connsiteX44" fmla="*/ 4861863 w 5319188"/>
                <a:gd name="connsiteY44" fmla="*/ 4224742 h 4225639"/>
                <a:gd name="connsiteX45" fmla="*/ 4997364 w 5319188"/>
                <a:gd name="connsiteY45" fmla="*/ 4224742 h 4225639"/>
                <a:gd name="connsiteX46" fmla="*/ 5223496 w 5319188"/>
                <a:gd name="connsiteY46" fmla="*/ 4137699 h 4225639"/>
                <a:gd name="connsiteX47" fmla="*/ 5316821 w 5319188"/>
                <a:gd name="connsiteY47" fmla="*/ 3928615 h 4225639"/>
                <a:gd name="connsiteX48" fmla="*/ 5316821 w 5319188"/>
                <a:gd name="connsiteY48" fmla="*/ 3882850 h 4225639"/>
                <a:gd name="connsiteX0" fmla="*/ 3920539 w 5319188"/>
                <a:gd name="connsiteY0" fmla="*/ 837231 h 4225639"/>
                <a:gd name="connsiteX1" fmla="*/ 3934896 w 5319188"/>
                <a:gd name="connsiteY1" fmla="*/ 772622 h 4225639"/>
                <a:gd name="connsiteX2" fmla="*/ 3975277 w 5319188"/>
                <a:gd name="connsiteY2" fmla="*/ 717883 h 4225639"/>
                <a:gd name="connsiteX3" fmla="*/ 4024632 w 5319188"/>
                <a:gd name="connsiteY3" fmla="*/ 709807 h 4225639"/>
                <a:gd name="connsiteX4" fmla="*/ 4065013 w 5319188"/>
                <a:gd name="connsiteY4" fmla="*/ 733138 h 4225639"/>
                <a:gd name="connsiteX5" fmla="*/ 4090139 w 5319188"/>
                <a:gd name="connsiteY5" fmla="*/ 777108 h 4225639"/>
                <a:gd name="connsiteX6" fmla="*/ 4104496 w 5319188"/>
                <a:gd name="connsiteY6" fmla="*/ 843513 h 4225639"/>
                <a:gd name="connsiteX7" fmla="*/ 4232818 w 5319188"/>
                <a:gd name="connsiteY7" fmla="*/ 1721125 h 4225639"/>
                <a:gd name="connsiteX8" fmla="*/ 5316821 w 5319188"/>
                <a:gd name="connsiteY8" fmla="*/ 3882850 h 4225639"/>
                <a:gd name="connsiteX9" fmla="*/ 4974032 w 5319188"/>
                <a:gd name="connsiteY9" fmla="*/ 2403114 h 4225639"/>
                <a:gd name="connsiteX10" fmla="*/ 4988390 w 5319188"/>
                <a:gd name="connsiteY10" fmla="*/ 2391448 h 4225639"/>
                <a:gd name="connsiteX11" fmla="*/ 5081715 w 5319188"/>
                <a:gd name="connsiteY11" fmla="*/ 2314276 h 4225639"/>
                <a:gd name="connsiteX12" fmla="*/ 5208242 w 5319188"/>
                <a:gd name="connsiteY12" fmla="*/ 2012765 h 4225639"/>
                <a:gd name="connsiteX13" fmla="*/ 5208242 w 5319188"/>
                <a:gd name="connsiteY13" fmla="*/ 467521 h 4225639"/>
                <a:gd name="connsiteX14" fmla="*/ 5045820 w 5319188"/>
                <a:gd name="connsiteY14" fmla="*/ 131911 h 4225639"/>
                <a:gd name="connsiteX15" fmla="*/ 4747899 w 5319188"/>
                <a:gd name="connsiteY15" fmla="*/ 0 h 4225639"/>
                <a:gd name="connsiteX16" fmla="*/ 4747899 w 5319188"/>
                <a:gd name="connsiteY16" fmla="*/ 8076 h 4225639"/>
                <a:gd name="connsiteX17" fmla="*/ 4647396 w 5319188"/>
                <a:gd name="connsiteY17" fmla="*/ 0 h 4225639"/>
                <a:gd name="connsiteX18" fmla="*/ 553667 w 5319188"/>
                <a:gd name="connsiteY18" fmla="*/ 0 h 4225639"/>
                <a:gd name="connsiteX19" fmla="*/ 162421 w 5319188"/>
                <a:gd name="connsiteY19" fmla="*/ 139090 h 4225639"/>
                <a:gd name="connsiteX20" fmla="*/ 0 w 5319188"/>
                <a:gd name="connsiteY20" fmla="*/ 475598 h 4225639"/>
                <a:gd name="connsiteX21" fmla="*/ 0 w 5319188"/>
                <a:gd name="connsiteY21" fmla="*/ 1880854 h 4225639"/>
                <a:gd name="connsiteX22" fmla="*/ 126527 w 5319188"/>
                <a:gd name="connsiteY22" fmla="*/ 2183262 h 4225639"/>
                <a:gd name="connsiteX23" fmla="*/ 448677 w 5319188"/>
                <a:gd name="connsiteY23" fmla="*/ 2347478 h 4225639"/>
                <a:gd name="connsiteX24" fmla="*/ 448677 w 5319188"/>
                <a:gd name="connsiteY24" fmla="*/ 3814651 h 4225639"/>
                <a:gd name="connsiteX25" fmla="*/ 460342 w 5319188"/>
                <a:gd name="connsiteY25" fmla="*/ 3876569 h 4225639"/>
                <a:gd name="connsiteX26" fmla="*/ 472905 w 5319188"/>
                <a:gd name="connsiteY26" fmla="*/ 3916052 h 4225639"/>
                <a:gd name="connsiteX27" fmla="*/ 508800 w 5319188"/>
                <a:gd name="connsiteY27" fmla="*/ 3989635 h 4225639"/>
                <a:gd name="connsiteX28" fmla="*/ 531233 w 5319188"/>
                <a:gd name="connsiteY28" fmla="*/ 4023735 h 4225639"/>
                <a:gd name="connsiteX29" fmla="*/ 557257 w 5319188"/>
                <a:gd name="connsiteY29" fmla="*/ 4056040 h 4225639"/>
                <a:gd name="connsiteX30" fmla="*/ 585972 w 5319188"/>
                <a:gd name="connsiteY30" fmla="*/ 4085652 h 4225639"/>
                <a:gd name="connsiteX31" fmla="*/ 920685 w 5319188"/>
                <a:gd name="connsiteY31" fmla="*/ 4222947 h 4225639"/>
                <a:gd name="connsiteX32" fmla="*/ 926069 w 5319188"/>
                <a:gd name="connsiteY32" fmla="*/ 4222947 h 4225639"/>
                <a:gd name="connsiteX33" fmla="*/ 2976523 w 5319188"/>
                <a:gd name="connsiteY33" fmla="*/ 4225639 h 4225639"/>
                <a:gd name="connsiteX34" fmla="*/ 3202656 w 5319188"/>
                <a:gd name="connsiteY34" fmla="*/ 4138596 h 4225639"/>
                <a:gd name="connsiteX35" fmla="*/ 3289699 w 5319188"/>
                <a:gd name="connsiteY35" fmla="*/ 3988738 h 4225639"/>
                <a:gd name="connsiteX36" fmla="*/ 3355206 w 5319188"/>
                <a:gd name="connsiteY36" fmla="*/ 3665691 h 4225639"/>
                <a:gd name="connsiteX37" fmla="*/ 3558008 w 5319188"/>
                <a:gd name="connsiteY37" fmla="*/ 2807820 h 4225639"/>
                <a:gd name="connsiteX38" fmla="*/ 3769783 w 5319188"/>
                <a:gd name="connsiteY38" fmla="*/ 2556561 h 4225639"/>
                <a:gd name="connsiteX39" fmla="*/ 4086549 w 5319188"/>
                <a:gd name="connsiteY39" fmla="*/ 2556561 h 4225639"/>
                <a:gd name="connsiteX40" fmla="*/ 4266917 w 5319188"/>
                <a:gd name="connsiteY40" fmla="*/ 2758466 h 4225639"/>
                <a:gd name="connsiteX41" fmla="*/ 4543302 w 5319188"/>
                <a:gd name="connsiteY41" fmla="*/ 3954638 h 4225639"/>
                <a:gd name="connsiteX42" fmla="*/ 4543302 w 5319188"/>
                <a:gd name="connsiteY42" fmla="*/ 3955536 h 4225639"/>
                <a:gd name="connsiteX43" fmla="*/ 4861863 w 5319188"/>
                <a:gd name="connsiteY43" fmla="*/ 4224742 h 4225639"/>
                <a:gd name="connsiteX44" fmla="*/ 4997364 w 5319188"/>
                <a:gd name="connsiteY44" fmla="*/ 4224742 h 4225639"/>
                <a:gd name="connsiteX45" fmla="*/ 5223496 w 5319188"/>
                <a:gd name="connsiteY45" fmla="*/ 4137699 h 4225639"/>
                <a:gd name="connsiteX46" fmla="*/ 5316821 w 5319188"/>
                <a:gd name="connsiteY46" fmla="*/ 3928615 h 4225639"/>
                <a:gd name="connsiteX47" fmla="*/ 5316821 w 5319188"/>
                <a:gd name="connsiteY47" fmla="*/ 3882850 h 4225639"/>
                <a:gd name="connsiteX0" fmla="*/ 3920539 w 5319188"/>
                <a:gd name="connsiteY0" fmla="*/ 837231 h 4225639"/>
                <a:gd name="connsiteX1" fmla="*/ 3934896 w 5319188"/>
                <a:gd name="connsiteY1" fmla="*/ 772622 h 4225639"/>
                <a:gd name="connsiteX2" fmla="*/ 3975277 w 5319188"/>
                <a:gd name="connsiteY2" fmla="*/ 717883 h 4225639"/>
                <a:gd name="connsiteX3" fmla="*/ 4024632 w 5319188"/>
                <a:gd name="connsiteY3" fmla="*/ 709807 h 4225639"/>
                <a:gd name="connsiteX4" fmla="*/ 4065013 w 5319188"/>
                <a:gd name="connsiteY4" fmla="*/ 733138 h 4225639"/>
                <a:gd name="connsiteX5" fmla="*/ 4090139 w 5319188"/>
                <a:gd name="connsiteY5" fmla="*/ 777108 h 4225639"/>
                <a:gd name="connsiteX6" fmla="*/ 4104496 w 5319188"/>
                <a:gd name="connsiteY6" fmla="*/ 843513 h 4225639"/>
                <a:gd name="connsiteX7" fmla="*/ 5316821 w 5319188"/>
                <a:gd name="connsiteY7" fmla="*/ 3882850 h 4225639"/>
                <a:gd name="connsiteX8" fmla="*/ 4974032 w 5319188"/>
                <a:gd name="connsiteY8" fmla="*/ 2403114 h 4225639"/>
                <a:gd name="connsiteX9" fmla="*/ 4988390 w 5319188"/>
                <a:gd name="connsiteY9" fmla="*/ 2391448 h 4225639"/>
                <a:gd name="connsiteX10" fmla="*/ 5081715 w 5319188"/>
                <a:gd name="connsiteY10" fmla="*/ 2314276 h 4225639"/>
                <a:gd name="connsiteX11" fmla="*/ 5208242 w 5319188"/>
                <a:gd name="connsiteY11" fmla="*/ 2012765 h 4225639"/>
                <a:gd name="connsiteX12" fmla="*/ 5208242 w 5319188"/>
                <a:gd name="connsiteY12" fmla="*/ 467521 h 4225639"/>
                <a:gd name="connsiteX13" fmla="*/ 5045820 w 5319188"/>
                <a:gd name="connsiteY13" fmla="*/ 131911 h 4225639"/>
                <a:gd name="connsiteX14" fmla="*/ 4747899 w 5319188"/>
                <a:gd name="connsiteY14" fmla="*/ 0 h 4225639"/>
                <a:gd name="connsiteX15" fmla="*/ 4747899 w 5319188"/>
                <a:gd name="connsiteY15" fmla="*/ 8076 h 4225639"/>
                <a:gd name="connsiteX16" fmla="*/ 4647396 w 5319188"/>
                <a:gd name="connsiteY16" fmla="*/ 0 h 4225639"/>
                <a:gd name="connsiteX17" fmla="*/ 553667 w 5319188"/>
                <a:gd name="connsiteY17" fmla="*/ 0 h 4225639"/>
                <a:gd name="connsiteX18" fmla="*/ 162421 w 5319188"/>
                <a:gd name="connsiteY18" fmla="*/ 139090 h 4225639"/>
                <a:gd name="connsiteX19" fmla="*/ 0 w 5319188"/>
                <a:gd name="connsiteY19" fmla="*/ 475598 h 4225639"/>
                <a:gd name="connsiteX20" fmla="*/ 0 w 5319188"/>
                <a:gd name="connsiteY20" fmla="*/ 1880854 h 4225639"/>
                <a:gd name="connsiteX21" fmla="*/ 126527 w 5319188"/>
                <a:gd name="connsiteY21" fmla="*/ 2183262 h 4225639"/>
                <a:gd name="connsiteX22" fmla="*/ 448677 w 5319188"/>
                <a:gd name="connsiteY22" fmla="*/ 2347478 h 4225639"/>
                <a:gd name="connsiteX23" fmla="*/ 448677 w 5319188"/>
                <a:gd name="connsiteY23" fmla="*/ 3814651 h 4225639"/>
                <a:gd name="connsiteX24" fmla="*/ 460342 w 5319188"/>
                <a:gd name="connsiteY24" fmla="*/ 3876569 h 4225639"/>
                <a:gd name="connsiteX25" fmla="*/ 472905 w 5319188"/>
                <a:gd name="connsiteY25" fmla="*/ 3916052 h 4225639"/>
                <a:gd name="connsiteX26" fmla="*/ 508800 w 5319188"/>
                <a:gd name="connsiteY26" fmla="*/ 3989635 h 4225639"/>
                <a:gd name="connsiteX27" fmla="*/ 531233 w 5319188"/>
                <a:gd name="connsiteY27" fmla="*/ 4023735 h 4225639"/>
                <a:gd name="connsiteX28" fmla="*/ 557257 w 5319188"/>
                <a:gd name="connsiteY28" fmla="*/ 4056040 h 4225639"/>
                <a:gd name="connsiteX29" fmla="*/ 585972 w 5319188"/>
                <a:gd name="connsiteY29" fmla="*/ 4085652 h 4225639"/>
                <a:gd name="connsiteX30" fmla="*/ 920685 w 5319188"/>
                <a:gd name="connsiteY30" fmla="*/ 4222947 h 4225639"/>
                <a:gd name="connsiteX31" fmla="*/ 926069 w 5319188"/>
                <a:gd name="connsiteY31" fmla="*/ 4222947 h 4225639"/>
                <a:gd name="connsiteX32" fmla="*/ 2976523 w 5319188"/>
                <a:gd name="connsiteY32" fmla="*/ 4225639 h 4225639"/>
                <a:gd name="connsiteX33" fmla="*/ 3202656 w 5319188"/>
                <a:gd name="connsiteY33" fmla="*/ 4138596 h 4225639"/>
                <a:gd name="connsiteX34" fmla="*/ 3289699 w 5319188"/>
                <a:gd name="connsiteY34" fmla="*/ 3988738 h 4225639"/>
                <a:gd name="connsiteX35" fmla="*/ 3355206 w 5319188"/>
                <a:gd name="connsiteY35" fmla="*/ 3665691 h 4225639"/>
                <a:gd name="connsiteX36" fmla="*/ 3558008 w 5319188"/>
                <a:gd name="connsiteY36" fmla="*/ 2807820 h 4225639"/>
                <a:gd name="connsiteX37" fmla="*/ 3769783 w 5319188"/>
                <a:gd name="connsiteY37" fmla="*/ 2556561 h 4225639"/>
                <a:gd name="connsiteX38" fmla="*/ 4086549 w 5319188"/>
                <a:gd name="connsiteY38" fmla="*/ 2556561 h 4225639"/>
                <a:gd name="connsiteX39" fmla="*/ 4266917 w 5319188"/>
                <a:gd name="connsiteY39" fmla="*/ 2758466 h 4225639"/>
                <a:gd name="connsiteX40" fmla="*/ 4543302 w 5319188"/>
                <a:gd name="connsiteY40" fmla="*/ 3954638 h 4225639"/>
                <a:gd name="connsiteX41" fmla="*/ 4543302 w 5319188"/>
                <a:gd name="connsiteY41" fmla="*/ 3955536 h 4225639"/>
                <a:gd name="connsiteX42" fmla="*/ 4861863 w 5319188"/>
                <a:gd name="connsiteY42" fmla="*/ 4224742 h 4225639"/>
                <a:gd name="connsiteX43" fmla="*/ 4997364 w 5319188"/>
                <a:gd name="connsiteY43" fmla="*/ 4224742 h 4225639"/>
                <a:gd name="connsiteX44" fmla="*/ 5223496 w 5319188"/>
                <a:gd name="connsiteY44" fmla="*/ 4137699 h 4225639"/>
                <a:gd name="connsiteX45" fmla="*/ 5316821 w 5319188"/>
                <a:gd name="connsiteY45" fmla="*/ 3928615 h 4225639"/>
                <a:gd name="connsiteX46" fmla="*/ 5316821 w 5319188"/>
                <a:gd name="connsiteY46" fmla="*/ 3882850 h 4225639"/>
                <a:gd name="connsiteX0" fmla="*/ 3920539 w 5319188"/>
                <a:gd name="connsiteY0" fmla="*/ 837231 h 4225639"/>
                <a:gd name="connsiteX1" fmla="*/ 3934896 w 5319188"/>
                <a:gd name="connsiteY1" fmla="*/ 772622 h 4225639"/>
                <a:gd name="connsiteX2" fmla="*/ 3975277 w 5319188"/>
                <a:gd name="connsiteY2" fmla="*/ 717883 h 4225639"/>
                <a:gd name="connsiteX3" fmla="*/ 4024632 w 5319188"/>
                <a:gd name="connsiteY3" fmla="*/ 709807 h 4225639"/>
                <a:gd name="connsiteX4" fmla="*/ 4065013 w 5319188"/>
                <a:gd name="connsiteY4" fmla="*/ 733138 h 4225639"/>
                <a:gd name="connsiteX5" fmla="*/ 4090139 w 5319188"/>
                <a:gd name="connsiteY5" fmla="*/ 777108 h 4225639"/>
                <a:gd name="connsiteX6" fmla="*/ 5316821 w 5319188"/>
                <a:gd name="connsiteY6" fmla="*/ 3882850 h 4225639"/>
                <a:gd name="connsiteX7" fmla="*/ 4974032 w 5319188"/>
                <a:gd name="connsiteY7" fmla="*/ 2403114 h 4225639"/>
                <a:gd name="connsiteX8" fmla="*/ 4988390 w 5319188"/>
                <a:gd name="connsiteY8" fmla="*/ 2391448 h 4225639"/>
                <a:gd name="connsiteX9" fmla="*/ 5081715 w 5319188"/>
                <a:gd name="connsiteY9" fmla="*/ 2314276 h 4225639"/>
                <a:gd name="connsiteX10" fmla="*/ 5208242 w 5319188"/>
                <a:gd name="connsiteY10" fmla="*/ 2012765 h 4225639"/>
                <a:gd name="connsiteX11" fmla="*/ 5208242 w 5319188"/>
                <a:gd name="connsiteY11" fmla="*/ 467521 h 4225639"/>
                <a:gd name="connsiteX12" fmla="*/ 5045820 w 5319188"/>
                <a:gd name="connsiteY12" fmla="*/ 131911 h 4225639"/>
                <a:gd name="connsiteX13" fmla="*/ 4747899 w 5319188"/>
                <a:gd name="connsiteY13" fmla="*/ 0 h 4225639"/>
                <a:gd name="connsiteX14" fmla="*/ 4747899 w 5319188"/>
                <a:gd name="connsiteY14" fmla="*/ 8076 h 4225639"/>
                <a:gd name="connsiteX15" fmla="*/ 4647396 w 5319188"/>
                <a:gd name="connsiteY15" fmla="*/ 0 h 4225639"/>
                <a:gd name="connsiteX16" fmla="*/ 553667 w 5319188"/>
                <a:gd name="connsiteY16" fmla="*/ 0 h 4225639"/>
                <a:gd name="connsiteX17" fmla="*/ 162421 w 5319188"/>
                <a:gd name="connsiteY17" fmla="*/ 139090 h 4225639"/>
                <a:gd name="connsiteX18" fmla="*/ 0 w 5319188"/>
                <a:gd name="connsiteY18" fmla="*/ 475598 h 4225639"/>
                <a:gd name="connsiteX19" fmla="*/ 0 w 5319188"/>
                <a:gd name="connsiteY19" fmla="*/ 1880854 h 4225639"/>
                <a:gd name="connsiteX20" fmla="*/ 126527 w 5319188"/>
                <a:gd name="connsiteY20" fmla="*/ 2183262 h 4225639"/>
                <a:gd name="connsiteX21" fmla="*/ 448677 w 5319188"/>
                <a:gd name="connsiteY21" fmla="*/ 2347478 h 4225639"/>
                <a:gd name="connsiteX22" fmla="*/ 448677 w 5319188"/>
                <a:gd name="connsiteY22" fmla="*/ 3814651 h 4225639"/>
                <a:gd name="connsiteX23" fmla="*/ 460342 w 5319188"/>
                <a:gd name="connsiteY23" fmla="*/ 3876569 h 4225639"/>
                <a:gd name="connsiteX24" fmla="*/ 472905 w 5319188"/>
                <a:gd name="connsiteY24" fmla="*/ 3916052 h 4225639"/>
                <a:gd name="connsiteX25" fmla="*/ 508800 w 5319188"/>
                <a:gd name="connsiteY25" fmla="*/ 3989635 h 4225639"/>
                <a:gd name="connsiteX26" fmla="*/ 531233 w 5319188"/>
                <a:gd name="connsiteY26" fmla="*/ 4023735 h 4225639"/>
                <a:gd name="connsiteX27" fmla="*/ 557257 w 5319188"/>
                <a:gd name="connsiteY27" fmla="*/ 4056040 h 4225639"/>
                <a:gd name="connsiteX28" fmla="*/ 585972 w 5319188"/>
                <a:gd name="connsiteY28" fmla="*/ 4085652 h 4225639"/>
                <a:gd name="connsiteX29" fmla="*/ 920685 w 5319188"/>
                <a:gd name="connsiteY29" fmla="*/ 4222947 h 4225639"/>
                <a:gd name="connsiteX30" fmla="*/ 926069 w 5319188"/>
                <a:gd name="connsiteY30" fmla="*/ 4222947 h 4225639"/>
                <a:gd name="connsiteX31" fmla="*/ 2976523 w 5319188"/>
                <a:gd name="connsiteY31" fmla="*/ 4225639 h 4225639"/>
                <a:gd name="connsiteX32" fmla="*/ 3202656 w 5319188"/>
                <a:gd name="connsiteY32" fmla="*/ 4138596 h 4225639"/>
                <a:gd name="connsiteX33" fmla="*/ 3289699 w 5319188"/>
                <a:gd name="connsiteY33" fmla="*/ 3988738 h 4225639"/>
                <a:gd name="connsiteX34" fmla="*/ 3355206 w 5319188"/>
                <a:gd name="connsiteY34" fmla="*/ 3665691 h 4225639"/>
                <a:gd name="connsiteX35" fmla="*/ 3558008 w 5319188"/>
                <a:gd name="connsiteY35" fmla="*/ 2807820 h 4225639"/>
                <a:gd name="connsiteX36" fmla="*/ 3769783 w 5319188"/>
                <a:gd name="connsiteY36" fmla="*/ 2556561 h 4225639"/>
                <a:gd name="connsiteX37" fmla="*/ 4086549 w 5319188"/>
                <a:gd name="connsiteY37" fmla="*/ 2556561 h 4225639"/>
                <a:gd name="connsiteX38" fmla="*/ 4266917 w 5319188"/>
                <a:gd name="connsiteY38" fmla="*/ 2758466 h 4225639"/>
                <a:gd name="connsiteX39" fmla="*/ 4543302 w 5319188"/>
                <a:gd name="connsiteY39" fmla="*/ 3954638 h 4225639"/>
                <a:gd name="connsiteX40" fmla="*/ 4543302 w 5319188"/>
                <a:gd name="connsiteY40" fmla="*/ 3955536 h 4225639"/>
                <a:gd name="connsiteX41" fmla="*/ 4861863 w 5319188"/>
                <a:gd name="connsiteY41" fmla="*/ 4224742 h 4225639"/>
                <a:gd name="connsiteX42" fmla="*/ 4997364 w 5319188"/>
                <a:gd name="connsiteY42" fmla="*/ 4224742 h 4225639"/>
                <a:gd name="connsiteX43" fmla="*/ 5223496 w 5319188"/>
                <a:gd name="connsiteY43" fmla="*/ 4137699 h 4225639"/>
                <a:gd name="connsiteX44" fmla="*/ 5316821 w 5319188"/>
                <a:gd name="connsiteY44" fmla="*/ 3928615 h 4225639"/>
                <a:gd name="connsiteX45" fmla="*/ 5316821 w 5319188"/>
                <a:gd name="connsiteY45" fmla="*/ 3882850 h 4225639"/>
                <a:gd name="connsiteX0" fmla="*/ 3934896 w 5319188"/>
                <a:gd name="connsiteY0" fmla="*/ 772622 h 4225639"/>
                <a:gd name="connsiteX1" fmla="*/ 3975277 w 5319188"/>
                <a:gd name="connsiteY1" fmla="*/ 717883 h 4225639"/>
                <a:gd name="connsiteX2" fmla="*/ 4024632 w 5319188"/>
                <a:gd name="connsiteY2" fmla="*/ 709807 h 4225639"/>
                <a:gd name="connsiteX3" fmla="*/ 4065013 w 5319188"/>
                <a:gd name="connsiteY3" fmla="*/ 733138 h 4225639"/>
                <a:gd name="connsiteX4" fmla="*/ 4090139 w 5319188"/>
                <a:gd name="connsiteY4" fmla="*/ 777108 h 4225639"/>
                <a:gd name="connsiteX5" fmla="*/ 5316821 w 5319188"/>
                <a:gd name="connsiteY5" fmla="*/ 3882850 h 4225639"/>
                <a:gd name="connsiteX6" fmla="*/ 4974032 w 5319188"/>
                <a:gd name="connsiteY6" fmla="*/ 2403114 h 4225639"/>
                <a:gd name="connsiteX7" fmla="*/ 4988390 w 5319188"/>
                <a:gd name="connsiteY7" fmla="*/ 2391448 h 4225639"/>
                <a:gd name="connsiteX8" fmla="*/ 5081715 w 5319188"/>
                <a:gd name="connsiteY8" fmla="*/ 2314276 h 4225639"/>
                <a:gd name="connsiteX9" fmla="*/ 5208242 w 5319188"/>
                <a:gd name="connsiteY9" fmla="*/ 2012765 h 4225639"/>
                <a:gd name="connsiteX10" fmla="*/ 5208242 w 5319188"/>
                <a:gd name="connsiteY10" fmla="*/ 467521 h 4225639"/>
                <a:gd name="connsiteX11" fmla="*/ 5045820 w 5319188"/>
                <a:gd name="connsiteY11" fmla="*/ 131911 h 4225639"/>
                <a:gd name="connsiteX12" fmla="*/ 4747899 w 5319188"/>
                <a:gd name="connsiteY12" fmla="*/ 0 h 4225639"/>
                <a:gd name="connsiteX13" fmla="*/ 4747899 w 5319188"/>
                <a:gd name="connsiteY13" fmla="*/ 8076 h 4225639"/>
                <a:gd name="connsiteX14" fmla="*/ 4647396 w 5319188"/>
                <a:gd name="connsiteY14" fmla="*/ 0 h 4225639"/>
                <a:gd name="connsiteX15" fmla="*/ 553667 w 5319188"/>
                <a:gd name="connsiteY15" fmla="*/ 0 h 4225639"/>
                <a:gd name="connsiteX16" fmla="*/ 162421 w 5319188"/>
                <a:gd name="connsiteY16" fmla="*/ 139090 h 4225639"/>
                <a:gd name="connsiteX17" fmla="*/ 0 w 5319188"/>
                <a:gd name="connsiteY17" fmla="*/ 475598 h 4225639"/>
                <a:gd name="connsiteX18" fmla="*/ 0 w 5319188"/>
                <a:gd name="connsiteY18" fmla="*/ 1880854 h 4225639"/>
                <a:gd name="connsiteX19" fmla="*/ 126527 w 5319188"/>
                <a:gd name="connsiteY19" fmla="*/ 2183262 h 4225639"/>
                <a:gd name="connsiteX20" fmla="*/ 448677 w 5319188"/>
                <a:gd name="connsiteY20" fmla="*/ 2347478 h 4225639"/>
                <a:gd name="connsiteX21" fmla="*/ 448677 w 5319188"/>
                <a:gd name="connsiteY21" fmla="*/ 3814651 h 4225639"/>
                <a:gd name="connsiteX22" fmla="*/ 460342 w 5319188"/>
                <a:gd name="connsiteY22" fmla="*/ 3876569 h 4225639"/>
                <a:gd name="connsiteX23" fmla="*/ 472905 w 5319188"/>
                <a:gd name="connsiteY23" fmla="*/ 3916052 h 4225639"/>
                <a:gd name="connsiteX24" fmla="*/ 508800 w 5319188"/>
                <a:gd name="connsiteY24" fmla="*/ 3989635 h 4225639"/>
                <a:gd name="connsiteX25" fmla="*/ 531233 w 5319188"/>
                <a:gd name="connsiteY25" fmla="*/ 4023735 h 4225639"/>
                <a:gd name="connsiteX26" fmla="*/ 557257 w 5319188"/>
                <a:gd name="connsiteY26" fmla="*/ 4056040 h 4225639"/>
                <a:gd name="connsiteX27" fmla="*/ 585972 w 5319188"/>
                <a:gd name="connsiteY27" fmla="*/ 4085652 h 4225639"/>
                <a:gd name="connsiteX28" fmla="*/ 920685 w 5319188"/>
                <a:gd name="connsiteY28" fmla="*/ 4222947 h 4225639"/>
                <a:gd name="connsiteX29" fmla="*/ 926069 w 5319188"/>
                <a:gd name="connsiteY29" fmla="*/ 4222947 h 4225639"/>
                <a:gd name="connsiteX30" fmla="*/ 2976523 w 5319188"/>
                <a:gd name="connsiteY30" fmla="*/ 4225639 h 4225639"/>
                <a:gd name="connsiteX31" fmla="*/ 3202656 w 5319188"/>
                <a:gd name="connsiteY31" fmla="*/ 4138596 h 4225639"/>
                <a:gd name="connsiteX32" fmla="*/ 3289699 w 5319188"/>
                <a:gd name="connsiteY32" fmla="*/ 3988738 h 4225639"/>
                <a:gd name="connsiteX33" fmla="*/ 3355206 w 5319188"/>
                <a:gd name="connsiteY33" fmla="*/ 3665691 h 4225639"/>
                <a:gd name="connsiteX34" fmla="*/ 3558008 w 5319188"/>
                <a:gd name="connsiteY34" fmla="*/ 2807820 h 4225639"/>
                <a:gd name="connsiteX35" fmla="*/ 3769783 w 5319188"/>
                <a:gd name="connsiteY35" fmla="*/ 2556561 h 4225639"/>
                <a:gd name="connsiteX36" fmla="*/ 4086549 w 5319188"/>
                <a:gd name="connsiteY36" fmla="*/ 2556561 h 4225639"/>
                <a:gd name="connsiteX37" fmla="*/ 4266917 w 5319188"/>
                <a:gd name="connsiteY37" fmla="*/ 2758466 h 4225639"/>
                <a:gd name="connsiteX38" fmla="*/ 4543302 w 5319188"/>
                <a:gd name="connsiteY38" fmla="*/ 3954638 h 4225639"/>
                <a:gd name="connsiteX39" fmla="*/ 4543302 w 5319188"/>
                <a:gd name="connsiteY39" fmla="*/ 3955536 h 4225639"/>
                <a:gd name="connsiteX40" fmla="*/ 4861863 w 5319188"/>
                <a:gd name="connsiteY40" fmla="*/ 4224742 h 4225639"/>
                <a:gd name="connsiteX41" fmla="*/ 4997364 w 5319188"/>
                <a:gd name="connsiteY41" fmla="*/ 4224742 h 4225639"/>
                <a:gd name="connsiteX42" fmla="*/ 5223496 w 5319188"/>
                <a:gd name="connsiteY42" fmla="*/ 4137699 h 4225639"/>
                <a:gd name="connsiteX43" fmla="*/ 5316821 w 5319188"/>
                <a:gd name="connsiteY43" fmla="*/ 3928615 h 4225639"/>
                <a:gd name="connsiteX44" fmla="*/ 5316821 w 5319188"/>
                <a:gd name="connsiteY44" fmla="*/ 3882850 h 4225639"/>
                <a:gd name="connsiteX0" fmla="*/ 3975277 w 5319188"/>
                <a:gd name="connsiteY0" fmla="*/ 717883 h 4225639"/>
                <a:gd name="connsiteX1" fmla="*/ 4024632 w 5319188"/>
                <a:gd name="connsiteY1" fmla="*/ 709807 h 4225639"/>
                <a:gd name="connsiteX2" fmla="*/ 4065013 w 5319188"/>
                <a:gd name="connsiteY2" fmla="*/ 733138 h 4225639"/>
                <a:gd name="connsiteX3" fmla="*/ 4090139 w 5319188"/>
                <a:gd name="connsiteY3" fmla="*/ 777108 h 4225639"/>
                <a:gd name="connsiteX4" fmla="*/ 5316821 w 5319188"/>
                <a:gd name="connsiteY4" fmla="*/ 3882850 h 4225639"/>
                <a:gd name="connsiteX5" fmla="*/ 4974032 w 5319188"/>
                <a:gd name="connsiteY5" fmla="*/ 2403114 h 4225639"/>
                <a:gd name="connsiteX6" fmla="*/ 4988390 w 5319188"/>
                <a:gd name="connsiteY6" fmla="*/ 2391448 h 4225639"/>
                <a:gd name="connsiteX7" fmla="*/ 5081715 w 5319188"/>
                <a:gd name="connsiteY7" fmla="*/ 2314276 h 4225639"/>
                <a:gd name="connsiteX8" fmla="*/ 5208242 w 5319188"/>
                <a:gd name="connsiteY8" fmla="*/ 2012765 h 4225639"/>
                <a:gd name="connsiteX9" fmla="*/ 5208242 w 5319188"/>
                <a:gd name="connsiteY9" fmla="*/ 467521 h 4225639"/>
                <a:gd name="connsiteX10" fmla="*/ 5045820 w 5319188"/>
                <a:gd name="connsiteY10" fmla="*/ 131911 h 4225639"/>
                <a:gd name="connsiteX11" fmla="*/ 4747899 w 5319188"/>
                <a:gd name="connsiteY11" fmla="*/ 0 h 4225639"/>
                <a:gd name="connsiteX12" fmla="*/ 4747899 w 5319188"/>
                <a:gd name="connsiteY12" fmla="*/ 8076 h 4225639"/>
                <a:gd name="connsiteX13" fmla="*/ 4647396 w 5319188"/>
                <a:gd name="connsiteY13" fmla="*/ 0 h 4225639"/>
                <a:gd name="connsiteX14" fmla="*/ 553667 w 5319188"/>
                <a:gd name="connsiteY14" fmla="*/ 0 h 4225639"/>
                <a:gd name="connsiteX15" fmla="*/ 162421 w 5319188"/>
                <a:gd name="connsiteY15" fmla="*/ 139090 h 4225639"/>
                <a:gd name="connsiteX16" fmla="*/ 0 w 5319188"/>
                <a:gd name="connsiteY16" fmla="*/ 475598 h 4225639"/>
                <a:gd name="connsiteX17" fmla="*/ 0 w 5319188"/>
                <a:gd name="connsiteY17" fmla="*/ 1880854 h 4225639"/>
                <a:gd name="connsiteX18" fmla="*/ 126527 w 5319188"/>
                <a:gd name="connsiteY18" fmla="*/ 2183262 h 4225639"/>
                <a:gd name="connsiteX19" fmla="*/ 448677 w 5319188"/>
                <a:gd name="connsiteY19" fmla="*/ 2347478 h 4225639"/>
                <a:gd name="connsiteX20" fmla="*/ 448677 w 5319188"/>
                <a:gd name="connsiteY20" fmla="*/ 3814651 h 4225639"/>
                <a:gd name="connsiteX21" fmla="*/ 460342 w 5319188"/>
                <a:gd name="connsiteY21" fmla="*/ 3876569 h 4225639"/>
                <a:gd name="connsiteX22" fmla="*/ 472905 w 5319188"/>
                <a:gd name="connsiteY22" fmla="*/ 3916052 h 4225639"/>
                <a:gd name="connsiteX23" fmla="*/ 508800 w 5319188"/>
                <a:gd name="connsiteY23" fmla="*/ 3989635 h 4225639"/>
                <a:gd name="connsiteX24" fmla="*/ 531233 w 5319188"/>
                <a:gd name="connsiteY24" fmla="*/ 4023735 h 4225639"/>
                <a:gd name="connsiteX25" fmla="*/ 557257 w 5319188"/>
                <a:gd name="connsiteY25" fmla="*/ 4056040 h 4225639"/>
                <a:gd name="connsiteX26" fmla="*/ 585972 w 5319188"/>
                <a:gd name="connsiteY26" fmla="*/ 4085652 h 4225639"/>
                <a:gd name="connsiteX27" fmla="*/ 920685 w 5319188"/>
                <a:gd name="connsiteY27" fmla="*/ 4222947 h 4225639"/>
                <a:gd name="connsiteX28" fmla="*/ 926069 w 5319188"/>
                <a:gd name="connsiteY28" fmla="*/ 4222947 h 4225639"/>
                <a:gd name="connsiteX29" fmla="*/ 2976523 w 5319188"/>
                <a:gd name="connsiteY29" fmla="*/ 4225639 h 4225639"/>
                <a:gd name="connsiteX30" fmla="*/ 3202656 w 5319188"/>
                <a:gd name="connsiteY30" fmla="*/ 4138596 h 4225639"/>
                <a:gd name="connsiteX31" fmla="*/ 3289699 w 5319188"/>
                <a:gd name="connsiteY31" fmla="*/ 3988738 h 4225639"/>
                <a:gd name="connsiteX32" fmla="*/ 3355206 w 5319188"/>
                <a:gd name="connsiteY32" fmla="*/ 3665691 h 4225639"/>
                <a:gd name="connsiteX33" fmla="*/ 3558008 w 5319188"/>
                <a:gd name="connsiteY33" fmla="*/ 2807820 h 4225639"/>
                <a:gd name="connsiteX34" fmla="*/ 3769783 w 5319188"/>
                <a:gd name="connsiteY34" fmla="*/ 2556561 h 4225639"/>
                <a:gd name="connsiteX35" fmla="*/ 4086549 w 5319188"/>
                <a:gd name="connsiteY35" fmla="*/ 2556561 h 4225639"/>
                <a:gd name="connsiteX36" fmla="*/ 4266917 w 5319188"/>
                <a:gd name="connsiteY36" fmla="*/ 2758466 h 4225639"/>
                <a:gd name="connsiteX37" fmla="*/ 4543302 w 5319188"/>
                <a:gd name="connsiteY37" fmla="*/ 3954638 h 4225639"/>
                <a:gd name="connsiteX38" fmla="*/ 4543302 w 5319188"/>
                <a:gd name="connsiteY38" fmla="*/ 3955536 h 4225639"/>
                <a:gd name="connsiteX39" fmla="*/ 4861863 w 5319188"/>
                <a:gd name="connsiteY39" fmla="*/ 4224742 h 4225639"/>
                <a:gd name="connsiteX40" fmla="*/ 4997364 w 5319188"/>
                <a:gd name="connsiteY40" fmla="*/ 4224742 h 4225639"/>
                <a:gd name="connsiteX41" fmla="*/ 5223496 w 5319188"/>
                <a:gd name="connsiteY41" fmla="*/ 4137699 h 4225639"/>
                <a:gd name="connsiteX42" fmla="*/ 5316821 w 5319188"/>
                <a:gd name="connsiteY42" fmla="*/ 3928615 h 4225639"/>
                <a:gd name="connsiteX43" fmla="*/ 5316821 w 5319188"/>
                <a:gd name="connsiteY43" fmla="*/ 3882850 h 4225639"/>
                <a:gd name="connsiteX0" fmla="*/ 3975277 w 5319188"/>
                <a:gd name="connsiteY0" fmla="*/ 717883 h 4225639"/>
                <a:gd name="connsiteX1" fmla="*/ 4065013 w 5319188"/>
                <a:gd name="connsiteY1" fmla="*/ 733138 h 4225639"/>
                <a:gd name="connsiteX2" fmla="*/ 4090139 w 5319188"/>
                <a:gd name="connsiteY2" fmla="*/ 777108 h 4225639"/>
                <a:gd name="connsiteX3" fmla="*/ 5316821 w 5319188"/>
                <a:gd name="connsiteY3" fmla="*/ 3882850 h 4225639"/>
                <a:gd name="connsiteX4" fmla="*/ 4974032 w 5319188"/>
                <a:gd name="connsiteY4" fmla="*/ 2403114 h 4225639"/>
                <a:gd name="connsiteX5" fmla="*/ 4988390 w 5319188"/>
                <a:gd name="connsiteY5" fmla="*/ 2391448 h 4225639"/>
                <a:gd name="connsiteX6" fmla="*/ 5081715 w 5319188"/>
                <a:gd name="connsiteY6" fmla="*/ 2314276 h 4225639"/>
                <a:gd name="connsiteX7" fmla="*/ 5208242 w 5319188"/>
                <a:gd name="connsiteY7" fmla="*/ 2012765 h 4225639"/>
                <a:gd name="connsiteX8" fmla="*/ 5208242 w 5319188"/>
                <a:gd name="connsiteY8" fmla="*/ 467521 h 4225639"/>
                <a:gd name="connsiteX9" fmla="*/ 5045820 w 5319188"/>
                <a:gd name="connsiteY9" fmla="*/ 131911 h 4225639"/>
                <a:gd name="connsiteX10" fmla="*/ 4747899 w 5319188"/>
                <a:gd name="connsiteY10" fmla="*/ 0 h 4225639"/>
                <a:gd name="connsiteX11" fmla="*/ 4747899 w 5319188"/>
                <a:gd name="connsiteY11" fmla="*/ 8076 h 4225639"/>
                <a:gd name="connsiteX12" fmla="*/ 4647396 w 5319188"/>
                <a:gd name="connsiteY12" fmla="*/ 0 h 4225639"/>
                <a:gd name="connsiteX13" fmla="*/ 553667 w 5319188"/>
                <a:gd name="connsiteY13" fmla="*/ 0 h 4225639"/>
                <a:gd name="connsiteX14" fmla="*/ 162421 w 5319188"/>
                <a:gd name="connsiteY14" fmla="*/ 139090 h 4225639"/>
                <a:gd name="connsiteX15" fmla="*/ 0 w 5319188"/>
                <a:gd name="connsiteY15" fmla="*/ 475598 h 4225639"/>
                <a:gd name="connsiteX16" fmla="*/ 0 w 5319188"/>
                <a:gd name="connsiteY16" fmla="*/ 1880854 h 4225639"/>
                <a:gd name="connsiteX17" fmla="*/ 126527 w 5319188"/>
                <a:gd name="connsiteY17" fmla="*/ 2183262 h 4225639"/>
                <a:gd name="connsiteX18" fmla="*/ 448677 w 5319188"/>
                <a:gd name="connsiteY18" fmla="*/ 2347478 h 4225639"/>
                <a:gd name="connsiteX19" fmla="*/ 448677 w 5319188"/>
                <a:gd name="connsiteY19" fmla="*/ 3814651 h 4225639"/>
                <a:gd name="connsiteX20" fmla="*/ 460342 w 5319188"/>
                <a:gd name="connsiteY20" fmla="*/ 3876569 h 4225639"/>
                <a:gd name="connsiteX21" fmla="*/ 472905 w 5319188"/>
                <a:gd name="connsiteY21" fmla="*/ 3916052 h 4225639"/>
                <a:gd name="connsiteX22" fmla="*/ 508800 w 5319188"/>
                <a:gd name="connsiteY22" fmla="*/ 3989635 h 4225639"/>
                <a:gd name="connsiteX23" fmla="*/ 531233 w 5319188"/>
                <a:gd name="connsiteY23" fmla="*/ 4023735 h 4225639"/>
                <a:gd name="connsiteX24" fmla="*/ 557257 w 5319188"/>
                <a:gd name="connsiteY24" fmla="*/ 4056040 h 4225639"/>
                <a:gd name="connsiteX25" fmla="*/ 585972 w 5319188"/>
                <a:gd name="connsiteY25" fmla="*/ 4085652 h 4225639"/>
                <a:gd name="connsiteX26" fmla="*/ 920685 w 5319188"/>
                <a:gd name="connsiteY26" fmla="*/ 4222947 h 4225639"/>
                <a:gd name="connsiteX27" fmla="*/ 926069 w 5319188"/>
                <a:gd name="connsiteY27" fmla="*/ 4222947 h 4225639"/>
                <a:gd name="connsiteX28" fmla="*/ 2976523 w 5319188"/>
                <a:gd name="connsiteY28" fmla="*/ 4225639 h 4225639"/>
                <a:gd name="connsiteX29" fmla="*/ 3202656 w 5319188"/>
                <a:gd name="connsiteY29" fmla="*/ 4138596 h 4225639"/>
                <a:gd name="connsiteX30" fmla="*/ 3289699 w 5319188"/>
                <a:gd name="connsiteY30" fmla="*/ 3988738 h 4225639"/>
                <a:gd name="connsiteX31" fmla="*/ 3355206 w 5319188"/>
                <a:gd name="connsiteY31" fmla="*/ 3665691 h 4225639"/>
                <a:gd name="connsiteX32" fmla="*/ 3558008 w 5319188"/>
                <a:gd name="connsiteY32" fmla="*/ 2807820 h 4225639"/>
                <a:gd name="connsiteX33" fmla="*/ 3769783 w 5319188"/>
                <a:gd name="connsiteY33" fmla="*/ 2556561 h 4225639"/>
                <a:gd name="connsiteX34" fmla="*/ 4086549 w 5319188"/>
                <a:gd name="connsiteY34" fmla="*/ 2556561 h 4225639"/>
                <a:gd name="connsiteX35" fmla="*/ 4266917 w 5319188"/>
                <a:gd name="connsiteY35" fmla="*/ 2758466 h 4225639"/>
                <a:gd name="connsiteX36" fmla="*/ 4543302 w 5319188"/>
                <a:gd name="connsiteY36" fmla="*/ 3954638 h 4225639"/>
                <a:gd name="connsiteX37" fmla="*/ 4543302 w 5319188"/>
                <a:gd name="connsiteY37" fmla="*/ 3955536 h 4225639"/>
                <a:gd name="connsiteX38" fmla="*/ 4861863 w 5319188"/>
                <a:gd name="connsiteY38" fmla="*/ 4224742 h 4225639"/>
                <a:gd name="connsiteX39" fmla="*/ 4997364 w 5319188"/>
                <a:gd name="connsiteY39" fmla="*/ 4224742 h 4225639"/>
                <a:gd name="connsiteX40" fmla="*/ 5223496 w 5319188"/>
                <a:gd name="connsiteY40" fmla="*/ 4137699 h 4225639"/>
                <a:gd name="connsiteX41" fmla="*/ 5316821 w 5319188"/>
                <a:gd name="connsiteY41" fmla="*/ 3928615 h 4225639"/>
                <a:gd name="connsiteX42" fmla="*/ 5316821 w 5319188"/>
                <a:gd name="connsiteY42" fmla="*/ 3882850 h 4225639"/>
                <a:gd name="connsiteX0" fmla="*/ 4065013 w 5319188"/>
                <a:gd name="connsiteY0" fmla="*/ 733138 h 4225639"/>
                <a:gd name="connsiteX1" fmla="*/ 4090139 w 5319188"/>
                <a:gd name="connsiteY1" fmla="*/ 777108 h 4225639"/>
                <a:gd name="connsiteX2" fmla="*/ 5316821 w 5319188"/>
                <a:gd name="connsiteY2" fmla="*/ 3882850 h 4225639"/>
                <a:gd name="connsiteX3" fmla="*/ 4974032 w 5319188"/>
                <a:gd name="connsiteY3" fmla="*/ 2403114 h 4225639"/>
                <a:gd name="connsiteX4" fmla="*/ 4988390 w 5319188"/>
                <a:gd name="connsiteY4" fmla="*/ 2391448 h 4225639"/>
                <a:gd name="connsiteX5" fmla="*/ 5081715 w 5319188"/>
                <a:gd name="connsiteY5" fmla="*/ 2314276 h 4225639"/>
                <a:gd name="connsiteX6" fmla="*/ 5208242 w 5319188"/>
                <a:gd name="connsiteY6" fmla="*/ 2012765 h 4225639"/>
                <a:gd name="connsiteX7" fmla="*/ 5208242 w 5319188"/>
                <a:gd name="connsiteY7" fmla="*/ 467521 h 4225639"/>
                <a:gd name="connsiteX8" fmla="*/ 5045820 w 5319188"/>
                <a:gd name="connsiteY8" fmla="*/ 131911 h 4225639"/>
                <a:gd name="connsiteX9" fmla="*/ 4747899 w 5319188"/>
                <a:gd name="connsiteY9" fmla="*/ 0 h 4225639"/>
                <a:gd name="connsiteX10" fmla="*/ 4747899 w 5319188"/>
                <a:gd name="connsiteY10" fmla="*/ 8076 h 4225639"/>
                <a:gd name="connsiteX11" fmla="*/ 4647396 w 5319188"/>
                <a:gd name="connsiteY11" fmla="*/ 0 h 4225639"/>
                <a:gd name="connsiteX12" fmla="*/ 553667 w 5319188"/>
                <a:gd name="connsiteY12" fmla="*/ 0 h 4225639"/>
                <a:gd name="connsiteX13" fmla="*/ 162421 w 5319188"/>
                <a:gd name="connsiteY13" fmla="*/ 139090 h 4225639"/>
                <a:gd name="connsiteX14" fmla="*/ 0 w 5319188"/>
                <a:gd name="connsiteY14" fmla="*/ 475598 h 4225639"/>
                <a:gd name="connsiteX15" fmla="*/ 0 w 5319188"/>
                <a:gd name="connsiteY15" fmla="*/ 1880854 h 4225639"/>
                <a:gd name="connsiteX16" fmla="*/ 126527 w 5319188"/>
                <a:gd name="connsiteY16" fmla="*/ 2183262 h 4225639"/>
                <a:gd name="connsiteX17" fmla="*/ 448677 w 5319188"/>
                <a:gd name="connsiteY17" fmla="*/ 2347478 h 4225639"/>
                <a:gd name="connsiteX18" fmla="*/ 448677 w 5319188"/>
                <a:gd name="connsiteY18" fmla="*/ 3814651 h 4225639"/>
                <a:gd name="connsiteX19" fmla="*/ 460342 w 5319188"/>
                <a:gd name="connsiteY19" fmla="*/ 3876569 h 4225639"/>
                <a:gd name="connsiteX20" fmla="*/ 472905 w 5319188"/>
                <a:gd name="connsiteY20" fmla="*/ 3916052 h 4225639"/>
                <a:gd name="connsiteX21" fmla="*/ 508800 w 5319188"/>
                <a:gd name="connsiteY21" fmla="*/ 3989635 h 4225639"/>
                <a:gd name="connsiteX22" fmla="*/ 531233 w 5319188"/>
                <a:gd name="connsiteY22" fmla="*/ 4023735 h 4225639"/>
                <a:gd name="connsiteX23" fmla="*/ 557257 w 5319188"/>
                <a:gd name="connsiteY23" fmla="*/ 4056040 h 4225639"/>
                <a:gd name="connsiteX24" fmla="*/ 585972 w 5319188"/>
                <a:gd name="connsiteY24" fmla="*/ 4085652 h 4225639"/>
                <a:gd name="connsiteX25" fmla="*/ 920685 w 5319188"/>
                <a:gd name="connsiteY25" fmla="*/ 4222947 h 4225639"/>
                <a:gd name="connsiteX26" fmla="*/ 926069 w 5319188"/>
                <a:gd name="connsiteY26" fmla="*/ 4222947 h 4225639"/>
                <a:gd name="connsiteX27" fmla="*/ 2976523 w 5319188"/>
                <a:gd name="connsiteY27" fmla="*/ 4225639 h 4225639"/>
                <a:gd name="connsiteX28" fmla="*/ 3202656 w 5319188"/>
                <a:gd name="connsiteY28" fmla="*/ 4138596 h 4225639"/>
                <a:gd name="connsiteX29" fmla="*/ 3289699 w 5319188"/>
                <a:gd name="connsiteY29" fmla="*/ 3988738 h 4225639"/>
                <a:gd name="connsiteX30" fmla="*/ 3355206 w 5319188"/>
                <a:gd name="connsiteY30" fmla="*/ 3665691 h 4225639"/>
                <a:gd name="connsiteX31" fmla="*/ 3558008 w 5319188"/>
                <a:gd name="connsiteY31" fmla="*/ 2807820 h 4225639"/>
                <a:gd name="connsiteX32" fmla="*/ 3769783 w 5319188"/>
                <a:gd name="connsiteY32" fmla="*/ 2556561 h 4225639"/>
                <a:gd name="connsiteX33" fmla="*/ 4086549 w 5319188"/>
                <a:gd name="connsiteY33" fmla="*/ 2556561 h 4225639"/>
                <a:gd name="connsiteX34" fmla="*/ 4266917 w 5319188"/>
                <a:gd name="connsiteY34" fmla="*/ 2758466 h 4225639"/>
                <a:gd name="connsiteX35" fmla="*/ 4543302 w 5319188"/>
                <a:gd name="connsiteY35" fmla="*/ 3954638 h 4225639"/>
                <a:gd name="connsiteX36" fmla="*/ 4543302 w 5319188"/>
                <a:gd name="connsiteY36" fmla="*/ 3955536 h 4225639"/>
                <a:gd name="connsiteX37" fmla="*/ 4861863 w 5319188"/>
                <a:gd name="connsiteY37" fmla="*/ 4224742 h 4225639"/>
                <a:gd name="connsiteX38" fmla="*/ 4997364 w 5319188"/>
                <a:gd name="connsiteY38" fmla="*/ 4224742 h 4225639"/>
                <a:gd name="connsiteX39" fmla="*/ 5223496 w 5319188"/>
                <a:gd name="connsiteY39" fmla="*/ 4137699 h 4225639"/>
                <a:gd name="connsiteX40" fmla="*/ 5316821 w 5319188"/>
                <a:gd name="connsiteY40" fmla="*/ 3928615 h 4225639"/>
                <a:gd name="connsiteX41" fmla="*/ 5316821 w 5319188"/>
                <a:gd name="connsiteY41"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3355206 w 5319188"/>
                <a:gd name="connsiteY28" fmla="*/ 3665691 h 4225639"/>
                <a:gd name="connsiteX29" fmla="*/ 3558008 w 5319188"/>
                <a:gd name="connsiteY29" fmla="*/ 2807820 h 4225639"/>
                <a:gd name="connsiteX30" fmla="*/ 3769783 w 5319188"/>
                <a:gd name="connsiteY30" fmla="*/ 2556561 h 4225639"/>
                <a:gd name="connsiteX31" fmla="*/ 4086549 w 5319188"/>
                <a:gd name="connsiteY31" fmla="*/ 2556561 h 4225639"/>
                <a:gd name="connsiteX32" fmla="*/ 4266917 w 5319188"/>
                <a:gd name="connsiteY32" fmla="*/ 2758466 h 4225639"/>
                <a:gd name="connsiteX33" fmla="*/ 4543302 w 5319188"/>
                <a:gd name="connsiteY33" fmla="*/ 3954638 h 4225639"/>
                <a:gd name="connsiteX34" fmla="*/ 4543302 w 5319188"/>
                <a:gd name="connsiteY34" fmla="*/ 3955536 h 4225639"/>
                <a:gd name="connsiteX35" fmla="*/ 4861863 w 5319188"/>
                <a:gd name="connsiteY35" fmla="*/ 4224742 h 4225639"/>
                <a:gd name="connsiteX36" fmla="*/ 4997364 w 5319188"/>
                <a:gd name="connsiteY36" fmla="*/ 4224742 h 4225639"/>
                <a:gd name="connsiteX37" fmla="*/ 5223496 w 5319188"/>
                <a:gd name="connsiteY37" fmla="*/ 4137699 h 4225639"/>
                <a:gd name="connsiteX38" fmla="*/ 5316821 w 5319188"/>
                <a:gd name="connsiteY38" fmla="*/ 3928615 h 4225639"/>
                <a:gd name="connsiteX39" fmla="*/ 5316821 w 5319188"/>
                <a:gd name="connsiteY39"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3355206 w 5319188"/>
                <a:gd name="connsiteY28" fmla="*/ 3665691 h 4225639"/>
                <a:gd name="connsiteX29" fmla="*/ 3558008 w 5319188"/>
                <a:gd name="connsiteY29" fmla="*/ 2807820 h 4225639"/>
                <a:gd name="connsiteX30" fmla="*/ 4086549 w 5319188"/>
                <a:gd name="connsiteY30" fmla="*/ 2556561 h 4225639"/>
                <a:gd name="connsiteX31" fmla="*/ 4266917 w 5319188"/>
                <a:gd name="connsiteY31" fmla="*/ 2758466 h 4225639"/>
                <a:gd name="connsiteX32" fmla="*/ 4543302 w 5319188"/>
                <a:gd name="connsiteY32" fmla="*/ 3954638 h 4225639"/>
                <a:gd name="connsiteX33" fmla="*/ 4543302 w 5319188"/>
                <a:gd name="connsiteY33" fmla="*/ 3955536 h 4225639"/>
                <a:gd name="connsiteX34" fmla="*/ 4861863 w 5319188"/>
                <a:gd name="connsiteY34" fmla="*/ 4224742 h 4225639"/>
                <a:gd name="connsiteX35" fmla="*/ 4997364 w 5319188"/>
                <a:gd name="connsiteY35" fmla="*/ 4224742 h 4225639"/>
                <a:gd name="connsiteX36" fmla="*/ 5223496 w 5319188"/>
                <a:gd name="connsiteY36" fmla="*/ 4137699 h 4225639"/>
                <a:gd name="connsiteX37" fmla="*/ 5316821 w 5319188"/>
                <a:gd name="connsiteY37" fmla="*/ 3928615 h 4225639"/>
                <a:gd name="connsiteX38" fmla="*/ 5316821 w 5319188"/>
                <a:gd name="connsiteY38"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3355206 w 5319188"/>
                <a:gd name="connsiteY28" fmla="*/ 3665691 h 4225639"/>
                <a:gd name="connsiteX29" fmla="*/ 3558008 w 5319188"/>
                <a:gd name="connsiteY29" fmla="*/ 2807820 h 4225639"/>
                <a:gd name="connsiteX30" fmla="*/ 4266917 w 5319188"/>
                <a:gd name="connsiteY30" fmla="*/ 2758466 h 4225639"/>
                <a:gd name="connsiteX31" fmla="*/ 4543302 w 5319188"/>
                <a:gd name="connsiteY31" fmla="*/ 3954638 h 4225639"/>
                <a:gd name="connsiteX32" fmla="*/ 4543302 w 5319188"/>
                <a:gd name="connsiteY32" fmla="*/ 3955536 h 4225639"/>
                <a:gd name="connsiteX33" fmla="*/ 4861863 w 5319188"/>
                <a:gd name="connsiteY33" fmla="*/ 4224742 h 4225639"/>
                <a:gd name="connsiteX34" fmla="*/ 4997364 w 5319188"/>
                <a:gd name="connsiteY34" fmla="*/ 4224742 h 4225639"/>
                <a:gd name="connsiteX35" fmla="*/ 5223496 w 5319188"/>
                <a:gd name="connsiteY35" fmla="*/ 4137699 h 4225639"/>
                <a:gd name="connsiteX36" fmla="*/ 5316821 w 5319188"/>
                <a:gd name="connsiteY36" fmla="*/ 3928615 h 4225639"/>
                <a:gd name="connsiteX37" fmla="*/ 5316821 w 5319188"/>
                <a:gd name="connsiteY37"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3355206 w 5319188"/>
                <a:gd name="connsiteY28" fmla="*/ 3665691 h 4225639"/>
                <a:gd name="connsiteX29" fmla="*/ 3558008 w 5319188"/>
                <a:gd name="connsiteY29" fmla="*/ 2807820 h 4225639"/>
                <a:gd name="connsiteX30" fmla="*/ 4543302 w 5319188"/>
                <a:gd name="connsiteY30" fmla="*/ 3954638 h 4225639"/>
                <a:gd name="connsiteX31" fmla="*/ 4543302 w 5319188"/>
                <a:gd name="connsiteY31" fmla="*/ 3955536 h 4225639"/>
                <a:gd name="connsiteX32" fmla="*/ 4861863 w 5319188"/>
                <a:gd name="connsiteY32" fmla="*/ 4224742 h 4225639"/>
                <a:gd name="connsiteX33" fmla="*/ 4997364 w 5319188"/>
                <a:gd name="connsiteY33" fmla="*/ 4224742 h 4225639"/>
                <a:gd name="connsiteX34" fmla="*/ 5223496 w 5319188"/>
                <a:gd name="connsiteY34" fmla="*/ 4137699 h 4225639"/>
                <a:gd name="connsiteX35" fmla="*/ 5316821 w 5319188"/>
                <a:gd name="connsiteY35" fmla="*/ 3928615 h 4225639"/>
                <a:gd name="connsiteX36" fmla="*/ 5316821 w 5319188"/>
                <a:gd name="connsiteY36"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3355206 w 5319188"/>
                <a:gd name="connsiteY28" fmla="*/ 3665691 h 4225639"/>
                <a:gd name="connsiteX29" fmla="*/ 4543302 w 5319188"/>
                <a:gd name="connsiteY29" fmla="*/ 3954638 h 4225639"/>
                <a:gd name="connsiteX30" fmla="*/ 4543302 w 5319188"/>
                <a:gd name="connsiteY30" fmla="*/ 3955536 h 4225639"/>
                <a:gd name="connsiteX31" fmla="*/ 4861863 w 5319188"/>
                <a:gd name="connsiteY31" fmla="*/ 4224742 h 4225639"/>
                <a:gd name="connsiteX32" fmla="*/ 4997364 w 5319188"/>
                <a:gd name="connsiteY32" fmla="*/ 4224742 h 4225639"/>
                <a:gd name="connsiteX33" fmla="*/ 5223496 w 5319188"/>
                <a:gd name="connsiteY33" fmla="*/ 4137699 h 4225639"/>
                <a:gd name="connsiteX34" fmla="*/ 5316821 w 5319188"/>
                <a:gd name="connsiteY34" fmla="*/ 3928615 h 4225639"/>
                <a:gd name="connsiteX35" fmla="*/ 5316821 w 5319188"/>
                <a:gd name="connsiteY35"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4543302 w 5319188"/>
                <a:gd name="connsiteY28" fmla="*/ 3954638 h 4225639"/>
                <a:gd name="connsiteX29" fmla="*/ 4543302 w 5319188"/>
                <a:gd name="connsiteY29" fmla="*/ 3955536 h 4225639"/>
                <a:gd name="connsiteX30" fmla="*/ 4861863 w 5319188"/>
                <a:gd name="connsiteY30" fmla="*/ 4224742 h 4225639"/>
                <a:gd name="connsiteX31" fmla="*/ 4997364 w 5319188"/>
                <a:gd name="connsiteY31" fmla="*/ 4224742 h 4225639"/>
                <a:gd name="connsiteX32" fmla="*/ 5223496 w 5319188"/>
                <a:gd name="connsiteY32" fmla="*/ 4137699 h 4225639"/>
                <a:gd name="connsiteX33" fmla="*/ 5316821 w 5319188"/>
                <a:gd name="connsiteY33" fmla="*/ 3928615 h 4225639"/>
                <a:gd name="connsiteX34" fmla="*/ 5316821 w 5319188"/>
                <a:gd name="connsiteY34"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4543302 w 5319188"/>
                <a:gd name="connsiteY28" fmla="*/ 3954638 h 4225639"/>
                <a:gd name="connsiteX29" fmla="*/ 4861863 w 5319188"/>
                <a:gd name="connsiteY29" fmla="*/ 4224742 h 4225639"/>
                <a:gd name="connsiteX30" fmla="*/ 4997364 w 5319188"/>
                <a:gd name="connsiteY30" fmla="*/ 4224742 h 4225639"/>
                <a:gd name="connsiteX31" fmla="*/ 5223496 w 5319188"/>
                <a:gd name="connsiteY31" fmla="*/ 4137699 h 4225639"/>
                <a:gd name="connsiteX32" fmla="*/ 5316821 w 5319188"/>
                <a:gd name="connsiteY32" fmla="*/ 3928615 h 4225639"/>
                <a:gd name="connsiteX33" fmla="*/ 5316821 w 5319188"/>
                <a:gd name="connsiteY33"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3289699 w 5319188"/>
                <a:gd name="connsiteY27" fmla="*/ 3988738 h 4225639"/>
                <a:gd name="connsiteX28" fmla="*/ 4861863 w 5319188"/>
                <a:gd name="connsiteY28" fmla="*/ 4224742 h 4225639"/>
                <a:gd name="connsiteX29" fmla="*/ 4997364 w 5319188"/>
                <a:gd name="connsiteY29" fmla="*/ 4224742 h 4225639"/>
                <a:gd name="connsiteX30" fmla="*/ 5223496 w 5319188"/>
                <a:gd name="connsiteY30" fmla="*/ 4137699 h 4225639"/>
                <a:gd name="connsiteX31" fmla="*/ 5316821 w 5319188"/>
                <a:gd name="connsiteY31" fmla="*/ 3928615 h 4225639"/>
                <a:gd name="connsiteX32" fmla="*/ 5316821 w 5319188"/>
                <a:gd name="connsiteY32"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3202656 w 5319188"/>
                <a:gd name="connsiteY26" fmla="*/ 4138596 h 4225639"/>
                <a:gd name="connsiteX27" fmla="*/ 4861863 w 5319188"/>
                <a:gd name="connsiteY27" fmla="*/ 4224742 h 4225639"/>
                <a:gd name="connsiteX28" fmla="*/ 4997364 w 5319188"/>
                <a:gd name="connsiteY28" fmla="*/ 4224742 h 4225639"/>
                <a:gd name="connsiteX29" fmla="*/ 5223496 w 5319188"/>
                <a:gd name="connsiteY29" fmla="*/ 4137699 h 4225639"/>
                <a:gd name="connsiteX30" fmla="*/ 5316821 w 5319188"/>
                <a:gd name="connsiteY30" fmla="*/ 3928615 h 4225639"/>
                <a:gd name="connsiteX31" fmla="*/ 5316821 w 5319188"/>
                <a:gd name="connsiteY31" fmla="*/ 3882850 h 4225639"/>
                <a:gd name="connsiteX0" fmla="*/ 5316821 w 5319188"/>
                <a:gd name="connsiteY0" fmla="*/ 3882850 h 4225639"/>
                <a:gd name="connsiteX1" fmla="*/ 4974032 w 5319188"/>
                <a:gd name="connsiteY1" fmla="*/ 2403114 h 4225639"/>
                <a:gd name="connsiteX2" fmla="*/ 4988390 w 5319188"/>
                <a:gd name="connsiteY2" fmla="*/ 2391448 h 4225639"/>
                <a:gd name="connsiteX3" fmla="*/ 5081715 w 5319188"/>
                <a:gd name="connsiteY3" fmla="*/ 2314276 h 4225639"/>
                <a:gd name="connsiteX4" fmla="*/ 5208242 w 5319188"/>
                <a:gd name="connsiteY4" fmla="*/ 2012765 h 4225639"/>
                <a:gd name="connsiteX5" fmla="*/ 5208242 w 5319188"/>
                <a:gd name="connsiteY5" fmla="*/ 467521 h 4225639"/>
                <a:gd name="connsiteX6" fmla="*/ 5045820 w 5319188"/>
                <a:gd name="connsiteY6" fmla="*/ 131911 h 4225639"/>
                <a:gd name="connsiteX7" fmla="*/ 4747899 w 5319188"/>
                <a:gd name="connsiteY7" fmla="*/ 0 h 4225639"/>
                <a:gd name="connsiteX8" fmla="*/ 4747899 w 5319188"/>
                <a:gd name="connsiteY8" fmla="*/ 8076 h 4225639"/>
                <a:gd name="connsiteX9" fmla="*/ 4647396 w 5319188"/>
                <a:gd name="connsiteY9" fmla="*/ 0 h 4225639"/>
                <a:gd name="connsiteX10" fmla="*/ 553667 w 5319188"/>
                <a:gd name="connsiteY10" fmla="*/ 0 h 4225639"/>
                <a:gd name="connsiteX11" fmla="*/ 162421 w 5319188"/>
                <a:gd name="connsiteY11" fmla="*/ 139090 h 4225639"/>
                <a:gd name="connsiteX12" fmla="*/ 0 w 5319188"/>
                <a:gd name="connsiteY12" fmla="*/ 475598 h 4225639"/>
                <a:gd name="connsiteX13" fmla="*/ 0 w 5319188"/>
                <a:gd name="connsiteY13" fmla="*/ 1880854 h 4225639"/>
                <a:gd name="connsiteX14" fmla="*/ 126527 w 5319188"/>
                <a:gd name="connsiteY14" fmla="*/ 2183262 h 4225639"/>
                <a:gd name="connsiteX15" fmla="*/ 448677 w 5319188"/>
                <a:gd name="connsiteY15" fmla="*/ 2347478 h 4225639"/>
                <a:gd name="connsiteX16" fmla="*/ 448677 w 5319188"/>
                <a:gd name="connsiteY16" fmla="*/ 3814651 h 4225639"/>
                <a:gd name="connsiteX17" fmla="*/ 460342 w 5319188"/>
                <a:gd name="connsiteY17" fmla="*/ 3876569 h 4225639"/>
                <a:gd name="connsiteX18" fmla="*/ 472905 w 5319188"/>
                <a:gd name="connsiteY18" fmla="*/ 3916052 h 4225639"/>
                <a:gd name="connsiteX19" fmla="*/ 508800 w 5319188"/>
                <a:gd name="connsiteY19" fmla="*/ 3989635 h 4225639"/>
                <a:gd name="connsiteX20" fmla="*/ 531233 w 5319188"/>
                <a:gd name="connsiteY20" fmla="*/ 4023735 h 4225639"/>
                <a:gd name="connsiteX21" fmla="*/ 557257 w 5319188"/>
                <a:gd name="connsiteY21" fmla="*/ 4056040 h 4225639"/>
                <a:gd name="connsiteX22" fmla="*/ 585972 w 5319188"/>
                <a:gd name="connsiteY22" fmla="*/ 4085652 h 4225639"/>
                <a:gd name="connsiteX23" fmla="*/ 920685 w 5319188"/>
                <a:gd name="connsiteY23" fmla="*/ 4222947 h 4225639"/>
                <a:gd name="connsiteX24" fmla="*/ 926069 w 5319188"/>
                <a:gd name="connsiteY24" fmla="*/ 4222947 h 4225639"/>
                <a:gd name="connsiteX25" fmla="*/ 2976523 w 5319188"/>
                <a:gd name="connsiteY25" fmla="*/ 4225639 h 4225639"/>
                <a:gd name="connsiteX26" fmla="*/ 4861863 w 5319188"/>
                <a:gd name="connsiteY26" fmla="*/ 4224742 h 4225639"/>
                <a:gd name="connsiteX27" fmla="*/ 4997364 w 5319188"/>
                <a:gd name="connsiteY27" fmla="*/ 4224742 h 4225639"/>
                <a:gd name="connsiteX28" fmla="*/ 5223496 w 5319188"/>
                <a:gd name="connsiteY28" fmla="*/ 4137699 h 4225639"/>
                <a:gd name="connsiteX29" fmla="*/ 5316821 w 5319188"/>
                <a:gd name="connsiteY29" fmla="*/ 3928615 h 4225639"/>
                <a:gd name="connsiteX30" fmla="*/ 5316821 w 5319188"/>
                <a:gd name="connsiteY30" fmla="*/ 3882850 h 4225639"/>
                <a:gd name="connsiteX0" fmla="*/ 5316821 w 5319188"/>
                <a:gd name="connsiteY0" fmla="*/ 3882850 h 4224742"/>
                <a:gd name="connsiteX1" fmla="*/ 4974032 w 5319188"/>
                <a:gd name="connsiteY1" fmla="*/ 2403114 h 4224742"/>
                <a:gd name="connsiteX2" fmla="*/ 4988390 w 5319188"/>
                <a:gd name="connsiteY2" fmla="*/ 2391448 h 4224742"/>
                <a:gd name="connsiteX3" fmla="*/ 5081715 w 5319188"/>
                <a:gd name="connsiteY3" fmla="*/ 2314276 h 4224742"/>
                <a:gd name="connsiteX4" fmla="*/ 5208242 w 5319188"/>
                <a:gd name="connsiteY4" fmla="*/ 2012765 h 4224742"/>
                <a:gd name="connsiteX5" fmla="*/ 5208242 w 5319188"/>
                <a:gd name="connsiteY5" fmla="*/ 467521 h 4224742"/>
                <a:gd name="connsiteX6" fmla="*/ 5045820 w 5319188"/>
                <a:gd name="connsiteY6" fmla="*/ 131911 h 4224742"/>
                <a:gd name="connsiteX7" fmla="*/ 4747899 w 5319188"/>
                <a:gd name="connsiteY7" fmla="*/ 0 h 4224742"/>
                <a:gd name="connsiteX8" fmla="*/ 4747899 w 5319188"/>
                <a:gd name="connsiteY8" fmla="*/ 8076 h 4224742"/>
                <a:gd name="connsiteX9" fmla="*/ 4647396 w 5319188"/>
                <a:gd name="connsiteY9" fmla="*/ 0 h 4224742"/>
                <a:gd name="connsiteX10" fmla="*/ 553667 w 5319188"/>
                <a:gd name="connsiteY10" fmla="*/ 0 h 4224742"/>
                <a:gd name="connsiteX11" fmla="*/ 162421 w 5319188"/>
                <a:gd name="connsiteY11" fmla="*/ 139090 h 4224742"/>
                <a:gd name="connsiteX12" fmla="*/ 0 w 5319188"/>
                <a:gd name="connsiteY12" fmla="*/ 475598 h 4224742"/>
                <a:gd name="connsiteX13" fmla="*/ 0 w 5319188"/>
                <a:gd name="connsiteY13" fmla="*/ 1880854 h 4224742"/>
                <a:gd name="connsiteX14" fmla="*/ 126527 w 5319188"/>
                <a:gd name="connsiteY14" fmla="*/ 2183262 h 4224742"/>
                <a:gd name="connsiteX15" fmla="*/ 448677 w 5319188"/>
                <a:gd name="connsiteY15" fmla="*/ 2347478 h 4224742"/>
                <a:gd name="connsiteX16" fmla="*/ 448677 w 5319188"/>
                <a:gd name="connsiteY16" fmla="*/ 3814651 h 4224742"/>
                <a:gd name="connsiteX17" fmla="*/ 460342 w 5319188"/>
                <a:gd name="connsiteY17" fmla="*/ 3876569 h 4224742"/>
                <a:gd name="connsiteX18" fmla="*/ 472905 w 5319188"/>
                <a:gd name="connsiteY18" fmla="*/ 3916052 h 4224742"/>
                <a:gd name="connsiteX19" fmla="*/ 508800 w 5319188"/>
                <a:gd name="connsiteY19" fmla="*/ 3989635 h 4224742"/>
                <a:gd name="connsiteX20" fmla="*/ 531233 w 5319188"/>
                <a:gd name="connsiteY20" fmla="*/ 4023735 h 4224742"/>
                <a:gd name="connsiteX21" fmla="*/ 557257 w 5319188"/>
                <a:gd name="connsiteY21" fmla="*/ 4056040 h 4224742"/>
                <a:gd name="connsiteX22" fmla="*/ 585972 w 5319188"/>
                <a:gd name="connsiteY22" fmla="*/ 4085652 h 4224742"/>
                <a:gd name="connsiteX23" fmla="*/ 920685 w 5319188"/>
                <a:gd name="connsiteY23" fmla="*/ 4222947 h 4224742"/>
                <a:gd name="connsiteX24" fmla="*/ 926069 w 5319188"/>
                <a:gd name="connsiteY24" fmla="*/ 4222947 h 4224742"/>
                <a:gd name="connsiteX25" fmla="*/ 4861863 w 5319188"/>
                <a:gd name="connsiteY25" fmla="*/ 4224742 h 4224742"/>
                <a:gd name="connsiteX26" fmla="*/ 4997364 w 5319188"/>
                <a:gd name="connsiteY26" fmla="*/ 4224742 h 4224742"/>
                <a:gd name="connsiteX27" fmla="*/ 5223496 w 5319188"/>
                <a:gd name="connsiteY27" fmla="*/ 4137699 h 4224742"/>
                <a:gd name="connsiteX28" fmla="*/ 5316821 w 5319188"/>
                <a:gd name="connsiteY28" fmla="*/ 3928615 h 4224742"/>
                <a:gd name="connsiteX29" fmla="*/ 5316821 w 5319188"/>
                <a:gd name="connsiteY29" fmla="*/ 3882850 h 4224742"/>
                <a:gd name="connsiteX0" fmla="*/ 5316821 w 5319188"/>
                <a:gd name="connsiteY0" fmla="*/ 3882850 h 4224742"/>
                <a:gd name="connsiteX1" fmla="*/ 4974032 w 5319188"/>
                <a:gd name="connsiteY1" fmla="*/ 2403114 h 4224742"/>
                <a:gd name="connsiteX2" fmla="*/ 4988390 w 5319188"/>
                <a:gd name="connsiteY2" fmla="*/ 2391448 h 4224742"/>
                <a:gd name="connsiteX3" fmla="*/ 5081715 w 5319188"/>
                <a:gd name="connsiteY3" fmla="*/ 2314276 h 4224742"/>
                <a:gd name="connsiteX4" fmla="*/ 5208242 w 5319188"/>
                <a:gd name="connsiteY4" fmla="*/ 2012765 h 4224742"/>
                <a:gd name="connsiteX5" fmla="*/ 5208242 w 5319188"/>
                <a:gd name="connsiteY5" fmla="*/ 467521 h 4224742"/>
                <a:gd name="connsiteX6" fmla="*/ 5045820 w 5319188"/>
                <a:gd name="connsiteY6" fmla="*/ 131911 h 4224742"/>
                <a:gd name="connsiteX7" fmla="*/ 4747899 w 5319188"/>
                <a:gd name="connsiteY7" fmla="*/ 0 h 4224742"/>
                <a:gd name="connsiteX8" fmla="*/ 4747899 w 5319188"/>
                <a:gd name="connsiteY8" fmla="*/ 8076 h 4224742"/>
                <a:gd name="connsiteX9" fmla="*/ 4647396 w 5319188"/>
                <a:gd name="connsiteY9" fmla="*/ 0 h 4224742"/>
                <a:gd name="connsiteX10" fmla="*/ 553667 w 5319188"/>
                <a:gd name="connsiteY10" fmla="*/ 0 h 4224742"/>
                <a:gd name="connsiteX11" fmla="*/ 162421 w 5319188"/>
                <a:gd name="connsiteY11" fmla="*/ 139090 h 4224742"/>
                <a:gd name="connsiteX12" fmla="*/ 0 w 5319188"/>
                <a:gd name="connsiteY12" fmla="*/ 475598 h 4224742"/>
                <a:gd name="connsiteX13" fmla="*/ 0 w 5319188"/>
                <a:gd name="connsiteY13" fmla="*/ 1880854 h 4224742"/>
                <a:gd name="connsiteX14" fmla="*/ 126527 w 5319188"/>
                <a:gd name="connsiteY14" fmla="*/ 2183262 h 4224742"/>
                <a:gd name="connsiteX15" fmla="*/ 448677 w 5319188"/>
                <a:gd name="connsiteY15" fmla="*/ 2347478 h 4224742"/>
                <a:gd name="connsiteX16" fmla="*/ 448677 w 5319188"/>
                <a:gd name="connsiteY16" fmla="*/ 3814651 h 4224742"/>
                <a:gd name="connsiteX17" fmla="*/ 460342 w 5319188"/>
                <a:gd name="connsiteY17" fmla="*/ 3876569 h 4224742"/>
                <a:gd name="connsiteX18" fmla="*/ 472905 w 5319188"/>
                <a:gd name="connsiteY18" fmla="*/ 3916052 h 4224742"/>
                <a:gd name="connsiteX19" fmla="*/ 508800 w 5319188"/>
                <a:gd name="connsiteY19" fmla="*/ 3989635 h 4224742"/>
                <a:gd name="connsiteX20" fmla="*/ 531233 w 5319188"/>
                <a:gd name="connsiteY20" fmla="*/ 4023735 h 4224742"/>
                <a:gd name="connsiteX21" fmla="*/ 557257 w 5319188"/>
                <a:gd name="connsiteY21" fmla="*/ 4056040 h 4224742"/>
                <a:gd name="connsiteX22" fmla="*/ 585972 w 5319188"/>
                <a:gd name="connsiteY22" fmla="*/ 4085652 h 4224742"/>
                <a:gd name="connsiteX23" fmla="*/ 920685 w 5319188"/>
                <a:gd name="connsiteY23" fmla="*/ 4222947 h 4224742"/>
                <a:gd name="connsiteX24" fmla="*/ 926069 w 5319188"/>
                <a:gd name="connsiteY24" fmla="*/ 4222947 h 4224742"/>
                <a:gd name="connsiteX25" fmla="*/ 4997364 w 5319188"/>
                <a:gd name="connsiteY25" fmla="*/ 4224742 h 4224742"/>
                <a:gd name="connsiteX26" fmla="*/ 5223496 w 5319188"/>
                <a:gd name="connsiteY26" fmla="*/ 4137699 h 4224742"/>
                <a:gd name="connsiteX27" fmla="*/ 5316821 w 5319188"/>
                <a:gd name="connsiteY27" fmla="*/ 3928615 h 4224742"/>
                <a:gd name="connsiteX28" fmla="*/ 5316821 w 5319188"/>
                <a:gd name="connsiteY28" fmla="*/ 3882850 h 4224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19188" h="4224742">
                  <a:moveTo>
                    <a:pt x="5316821" y="3882850"/>
                  </a:moveTo>
                  <a:cubicBezTo>
                    <a:pt x="5318616" y="3860416"/>
                    <a:pt x="4974032" y="2403114"/>
                    <a:pt x="4974032" y="2403114"/>
                  </a:cubicBezTo>
                  <a:cubicBezTo>
                    <a:pt x="4981211" y="2402216"/>
                    <a:pt x="4985698" y="2397730"/>
                    <a:pt x="4988390" y="2391448"/>
                  </a:cubicBezTo>
                  <a:cubicBezTo>
                    <a:pt x="5022489" y="2369014"/>
                    <a:pt x="5053897" y="2342991"/>
                    <a:pt x="5081715" y="2314276"/>
                  </a:cubicBezTo>
                  <a:cubicBezTo>
                    <a:pt x="5163374" y="2229924"/>
                    <a:pt x="5208242" y="2122242"/>
                    <a:pt x="5208242" y="2012765"/>
                  </a:cubicBezTo>
                  <a:lnTo>
                    <a:pt x="5208242" y="467521"/>
                  </a:lnTo>
                  <a:cubicBezTo>
                    <a:pt x="5208242" y="341892"/>
                    <a:pt x="5149914" y="220749"/>
                    <a:pt x="5045820" y="131911"/>
                  </a:cubicBezTo>
                  <a:cubicBezTo>
                    <a:pt x="4964161" y="61917"/>
                    <a:pt x="4860068" y="16152"/>
                    <a:pt x="4747899" y="0"/>
                  </a:cubicBezTo>
                  <a:lnTo>
                    <a:pt x="4747899" y="8076"/>
                  </a:lnTo>
                  <a:cubicBezTo>
                    <a:pt x="4714697" y="2692"/>
                    <a:pt x="4680597" y="0"/>
                    <a:pt x="4647396" y="0"/>
                  </a:cubicBezTo>
                  <a:lnTo>
                    <a:pt x="553667" y="0"/>
                  </a:lnTo>
                  <a:cubicBezTo>
                    <a:pt x="407399" y="0"/>
                    <a:pt x="266514" y="49354"/>
                    <a:pt x="162421" y="139090"/>
                  </a:cubicBezTo>
                  <a:cubicBezTo>
                    <a:pt x="58328" y="227928"/>
                    <a:pt x="0" y="349071"/>
                    <a:pt x="0" y="475598"/>
                  </a:cubicBezTo>
                  <a:lnTo>
                    <a:pt x="0" y="1880854"/>
                  </a:lnTo>
                  <a:cubicBezTo>
                    <a:pt x="0" y="1991228"/>
                    <a:pt x="44868" y="2098013"/>
                    <a:pt x="126527" y="2183262"/>
                  </a:cubicBezTo>
                  <a:cubicBezTo>
                    <a:pt x="209083" y="2268511"/>
                    <a:pt x="322150" y="2325941"/>
                    <a:pt x="448677" y="2347478"/>
                  </a:cubicBezTo>
                  <a:lnTo>
                    <a:pt x="448677" y="3814651"/>
                  </a:lnTo>
                  <a:cubicBezTo>
                    <a:pt x="451369" y="3836188"/>
                    <a:pt x="454958" y="3855929"/>
                    <a:pt x="460342" y="3876569"/>
                  </a:cubicBezTo>
                  <a:cubicBezTo>
                    <a:pt x="463932" y="3890029"/>
                    <a:pt x="468419" y="3903489"/>
                    <a:pt x="472905" y="3916052"/>
                  </a:cubicBezTo>
                  <a:cubicBezTo>
                    <a:pt x="482776" y="3941178"/>
                    <a:pt x="494442" y="3966304"/>
                    <a:pt x="508800" y="3989635"/>
                  </a:cubicBezTo>
                  <a:cubicBezTo>
                    <a:pt x="515978" y="4001301"/>
                    <a:pt x="524055" y="4012966"/>
                    <a:pt x="531233" y="4023735"/>
                  </a:cubicBezTo>
                  <a:cubicBezTo>
                    <a:pt x="539310" y="4034503"/>
                    <a:pt x="548283" y="4045271"/>
                    <a:pt x="557257" y="4056040"/>
                  </a:cubicBezTo>
                  <a:cubicBezTo>
                    <a:pt x="566230" y="4066807"/>
                    <a:pt x="576101" y="4076679"/>
                    <a:pt x="585972" y="4085652"/>
                  </a:cubicBezTo>
                  <a:cubicBezTo>
                    <a:pt x="671221" y="4166414"/>
                    <a:pt x="789671" y="4218461"/>
                    <a:pt x="920685" y="4222947"/>
                  </a:cubicBezTo>
                  <a:lnTo>
                    <a:pt x="926069" y="4222947"/>
                  </a:lnTo>
                  <a:lnTo>
                    <a:pt x="4997364" y="4224742"/>
                  </a:lnTo>
                  <a:cubicBezTo>
                    <a:pt x="5086201" y="4224742"/>
                    <a:pt x="5165168" y="4191540"/>
                    <a:pt x="5223496" y="4137699"/>
                  </a:cubicBezTo>
                  <a:cubicBezTo>
                    <a:pt x="5280927" y="4083857"/>
                    <a:pt x="5316821" y="4010274"/>
                    <a:pt x="5316821" y="3928615"/>
                  </a:cubicBezTo>
                  <a:cubicBezTo>
                    <a:pt x="5320411" y="3911565"/>
                    <a:pt x="5319513" y="3897208"/>
                    <a:pt x="5316821" y="3882850"/>
                  </a:cubicBezTo>
                </a:path>
              </a:pathLst>
            </a:custGeom>
            <a:solidFill>
              <a:srgbClr val="FFFFFF">
                <a:alpha val="50000"/>
              </a:srgbClr>
            </a:solidFill>
            <a:ln w="8965" cap="flat">
              <a:noFill/>
              <a:prstDash val="solid"/>
              <a:miter/>
            </a:ln>
          </p:spPr>
          <p:txBody>
            <a:bodyPr rtlCol="0" anchor="ctr"/>
            <a:lstStyle/>
            <a:p>
              <a:endParaRPr lang="nb-NO"/>
            </a:p>
          </p:txBody>
        </p:sp>
      </p:grpSp>
      <p:sp>
        <p:nvSpPr>
          <p:cNvPr id="3" name="Content Placeholder 2"/>
          <p:cNvSpPr>
            <a:spLocks noGrp="1"/>
          </p:cNvSpPr>
          <p:nvPr>
            <p:ph sz="half" idx="1"/>
          </p:nvPr>
        </p:nvSpPr>
        <p:spPr>
          <a:xfrm>
            <a:off x="1111469" y="2693987"/>
            <a:ext cx="4878183" cy="31410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6792205" y="2693987"/>
            <a:ext cx="4168945" cy="313486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pic>
        <p:nvPicPr>
          <p:cNvPr id="9" name="Grafikk 8">
            <a:extLst>
              <a:ext uri="{FF2B5EF4-FFF2-40B4-BE49-F238E27FC236}">
                <a16:creationId xmlns:a16="http://schemas.microsoft.com/office/drawing/2014/main" id="{56235912-3AE4-5F58-5660-0F2686CBB63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Rektangel 10">
            <a:extLst>
              <a:ext uri="{FF2B5EF4-FFF2-40B4-BE49-F238E27FC236}">
                <a16:creationId xmlns:a16="http://schemas.microsoft.com/office/drawing/2014/main" id="{39B15403-6978-2141-F464-CFBC99AFD98B}"/>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itle 1">
            <a:extLst>
              <a:ext uri="{FF2B5EF4-FFF2-40B4-BE49-F238E27FC236}">
                <a16:creationId xmlns:a16="http://schemas.microsoft.com/office/drawing/2014/main" id="{D1530FD1-4989-DDAF-EC62-9BA8EBF5CC95}"/>
              </a:ext>
            </a:extLst>
          </p:cNvPr>
          <p:cNvSpPr>
            <a:spLocks noGrp="1"/>
          </p:cNvSpPr>
          <p:nvPr>
            <p:ph type="title"/>
          </p:nvPr>
        </p:nvSpPr>
        <p:spPr>
          <a:xfrm>
            <a:off x="1111469" y="1023005"/>
            <a:ext cx="10515600" cy="1325563"/>
          </a:xfrm>
        </p:spPr>
        <p:txBody>
          <a:bodyPr/>
          <a:lstStyle/>
          <a:p>
            <a:r>
              <a:rPr lang="nb-NO"/>
              <a:t>Klikk for å redigere tittelstil</a:t>
            </a:r>
            <a:endParaRPr lang="en-US"/>
          </a:p>
        </p:txBody>
      </p:sp>
      <p:sp>
        <p:nvSpPr>
          <p:cNvPr id="2" name="TekstSylinder 1">
            <a:extLst>
              <a:ext uri="{FF2B5EF4-FFF2-40B4-BE49-F238E27FC236}">
                <a16:creationId xmlns:a16="http://schemas.microsoft.com/office/drawing/2014/main" id="{E6A2E96F-2936-293D-8769-1927B6DDEE64}"/>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0669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4" name="Content Placeholder 2">
            <a:extLst>
              <a:ext uri="{FF2B5EF4-FFF2-40B4-BE49-F238E27FC236}">
                <a16:creationId xmlns:a16="http://schemas.microsoft.com/office/drawing/2014/main" id="{5BBC2C1F-446F-516E-D34D-346D96669983}"/>
              </a:ext>
            </a:extLst>
          </p:cNvPr>
          <p:cNvSpPr>
            <a:spLocks noGrp="1"/>
          </p:cNvSpPr>
          <p:nvPr>
            <p:ph sz="half" idx="14"/>
          </p:nvPr>
        </p:nvSpPr>
        <p:spPr>
          <a:xfrm>
            <a:off x="1111469" y="2693987"/>
            <a:ext cx="4527331" cy="31410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Rektangel 4">
            <a:extLst>
              <a:ext uri="{FF2B5EF4-FFF2-40B4-BE49-F238E27FC236}">
                <a16:creationId xmlns:a16="http://schemas.microsoft.com/office/drawing/2014/main" id="{54E6F650-A144-780D-18B4-F37B93FE536A}"/>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Plassholder for bilde 2">
            <a:extLst>
              <a:ext uri="{FF2B5EF4-FFF2-40B4-BE49-F238E27FC236}">
                <a16:creationId xmlns:a16="http://schemas.microsoft.com/office/drawing/2014/main" id="{1CA1A681-55A3-EDB1-F09B-9D7170A334FB}"/>
              </a:ext>
            </a:extLst>
          </p:cNvPr>
          <p:cNvSpPr>
            <a:spLocks noGrp="1"/>
          </p:cNvSpPr>
          <p:nvPr>
            <p:ph type="pic" idx="1"/>
          </p:nvPr>
        </p:nvSpPr>
        <p:spPr>
          <a:xfrm>
            <a:off x="6019800" y="0"/>
            <a:ext cx="6172200" cy="6858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12" name="TekstSylinder 11">
            <a:extLst>
              <a:ext uri="{FF2B5EF4-FFF2-40B4-BE49-F238E27FC236}">
                <a16:creationId xmlns:a16="http://schemas.microsoft.com/office/drawing/2014/main" id="{E05E70C6-DFF9-7FB3-60A9-4B7677492505}"/>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13" name="Footer Placeholder 4">
            <a:extLst>
              <a:ext uri="{FF2B5EF4-FFF2-40B4-BE49-F238E27FC236}">
                <a16:creationId xmlns:a16="http://schemas.microsoft.com/office/drawing/2014/main" id="{F1C8596B-A261-98FB-C1EF-8046008EB455}"/>
              </a:ext>
            </a:extLst>
          </p:cNvPr>
          <p:cNvSpPr txBox="1">
            <a:spLocks/>
          </p:cNvSpPr>
          <p:nvPr userDrawn="1"/>
        </p:nvSpPr>
        <p:spPr>
          <a:xfrm>
            <a:off x="1111469" y="6126255"/>
            <a:ext cx="4114800" cy="365125"/>
          </a:xfrm>
          <a:prstGeom prst="rect">
            <a:avLst/>
          </a:prstGeom>
        </p:spPr>
        <p:txBody>
          <a:bodyPr vert="horz" lIns="91440" tIns="45720" rIns="91440" bIns="45720" rtlCol="0" anchor="ctr"/>
          <a:lstStyle>
            <a:defPPr>
              <a:defRPr lang="nb-NO"/>
            </a:defPPr>
            <a:lvl1pPr marL="0" algn="r"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b="1"/>
              <a:t>IA-BRANSJEPROGRAMMET</a:t>
            </a:r>
            <a:r>
              <a:rPr lang="nb-NO"/>
              <a:t> FOR NÆRINGSMIDDELINDUSTRIEN</a:t>
            </a:r>
          </a:p>
        </p:txBody>
      </p:sp>
      <p:sp>
        <p:nvSpPr>
          <p:cNvPr id="14" name="Tittel 1">
            <a:extLst>
              <a:ext uri="{FF2B5EF4-FFF2-40B4-BE49-F238E27FC236}">
                <a16:creationId xmlns:a16="http://schemas.microsoft.com/office/drawing/2014/main" id="{A3CB09CA-DCD5-C60E-91A3-07757C305FFF}"/>
              </a:ext>
            </a:extLst>
          </p:cNvPr>
          <p:cNvSpPr>
            <a:spLocks noGrp="1"/>
          </p:cNvSpPr>
          <p:nvPr>
            <p:ph type="title" hasCustomPrompt="1"/>
          </p:nvPr>
        </p:nvSpPr>
        <p:spPr>
          <a:xfrm>
            <a:off x="1111469" y="654813"/>
            <a:ext cx="4527331" cy="1072080"/>
          </a:xfrm>
        </p:spPr>
        <p:txBody>
          <a:bodyPr/>
          <a:lstStyle/>
          <a:p>
            <a:r>
              <a:rPr lang="nb-NO"/>
              <a:t>Klikk for å redigere tittelen</a:t>
            </a:r>
          </a:p>
        </p:txBody>
      </p:sp>
    </p:spTree>
    <p:extLst>
      <p:ext uri="{BB962C8B-B14F-4D97-AF65-F5344CB8AC3E}">
        <p14:creationId xmlns:p14="http://schemas.microsoft.com/office/powerpoint/2010/main" val="19570864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tel og innhold på hvit bg">
    <p:bg>
      <p:bgPr>
        <a:solidFill>
          <a:schemeClr val="bg2"/>
        </a:solidFill>
        <a:effectLst/>
      </p:bgPr>
    </p: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9" name="Content Placeholder 2">
            <a:extLst>
              <a:ext uri="{FF2B5EF4-FFF2-40B4-BE49-F238E27FC236}">
                <a16:creationId xmlns:a16="http://schemas.microsoft.com/office/drawing/2014/main" id="{C57A8707-488E-B448-AD9E-5A4CABE4FDEE}"/>
              </a:ext>
            </a:extLst>
          </p:cNvPr>
          <p:cNvSpPr>
            <a:spLocks noGrp="1"/>
          </p:cNvSpPr>
          <p:nvPr>
            <p:ph idx="1"/>
          </p:nvPr>
        </p:nvSpPr>
        <p:spPr>
          <a:xfrm>
            <a:off x="1111469" y="2543502"/>
            <a:ext cx="10515600" cy="329149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0" name="Rektangel 9">
            <a:extLst>
              <a:ext uri="{FF2B5EF4-FFF2-40B4-BE49-F238E27FC236}">
                <a16:creationId xmlns:a16="http://schemas.microsoft.com/office/drawing/2014/main" id="{8384C1F1-E10F-1052-3D96-C9F74B03CF91}"/>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111469" y="1023005"/>
            <a:ext cx="10515600" cy="1325563"/>
          </a:xfrm>
        </p:spPr>
        <p:txBody>
          <a:bodyPr/>
          <a:lstStyle>
            <a:lvl1pPr>
              <a:defRPr>
                <a:solidFill>
                  <a:schemeClr val="accent1"/>
                </a:solidFill>
              </a:defRPr>
            </a:lvl1pPr>
          </a:lstStyle>
          <a:p>
            <a:r>
              <a:rPr lang="nb-NO"/>
              <a:t>Klikk for å redigere tittelstil</a:t>
            </a:r>
            <a:endParaRPr lang="en-US"/>
          </a:p>
        </p:txBody>
      </p:sp>
      <p:sp>
        <p:nvSpPr>
          <p:cNvPr id="2" name="TekstSylinder 1">
            <a:extLst>
              <a:ext uri="{FF2B5EF4-FFF2-40B4-BE49-F238E27FC236}">
                <a16:creationId xmlns:a16="http://schemas.microsoft.com/office/drawing/2014/main" id="{D5A73F81-A9F0-FA21-66F7-354A5DAC7AEB}"/>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48688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Tittel og innhold på hvit bg">
    <p:bg>
      <p:bgPr>
        <a:solidFill>
          <a:schemeClr val="bg2"/>
        </a:solidFill>
        <a:effectLst/>
      </p:bgPr>
    </p: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3" name="TekstSylinder 2">
            <a:extLst>
              <a:ext uri="{FF2B5EF4-FFF2-40B4-BE49-F238E27FC236}">
                <a16:creationId xmlns:a16="http://schemas.microsoft.com/office/drawing/2014/main" id="{12C5FCCD-F073-0908-805D-B3930BD0271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38349335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tel og innhold på hvit bg">
    <p:bg>
      <p:bgPr>
        <a:solidFill>
          <a:schemeClr val="bg2"/>
        </a:solidFill>
        <a:effectLst/>
      </p:bgPr>
    </p: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3" name="Content Placeholder 2">
            <a:extLst>
              <a:ext uri="{FF2B5EF4-FFF2-40B4-BE49-F238E27FC236}">
                <a16:creationId xmlns:a16="http://schemas.microsoft.com/office/drawing/2014/main" id="{C06F6D6B-1043-E1F0-1C85-07D085477EC0}"/>
              </a:ext>
            </a:extLst>
          </p:cNvPr>
          <p:cNvSpPr>
            <a:spLocks noGrp="1"/>
          </p:cNvSpPr>
          <p:nvPr>
            <p:ph sz="half" idx="14"/>
          </p:nvPr>
        </p:nvSpPr>
        <p:spPr>
          <a:xfrm>
            <a:off x="1111469" y="2693987"/>
            <a:ext cx="4527331" cy="314100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Rektangel 3">
            <a:extLst>
              <a:ext uri="{FF2B5EF4-FFF2-40B4-BE49-F238E27FC236}">
                <a16:creationId xmlns:a16="http://schemas.microsoft.com/office/drawing/2014/main" id="{67FD29C4-BA15-6749-D6B1-03D427776685}"/>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le 1">
            <a:extLst>
              <a:ext uri="{FF2B5EF4-FFF2-40B4-BE49-F238E27FC236}">
                <a16:creationId xmlns:a16="http://schemas.microsoft.com/office/drawing/2014/main" id="{EC098B76-282D-768B-B717-9549722F32FF}"/>
              </a:ext>
            </a:extLst>
          </p:cNvPr>
          <p:cNvSpPr txBox="1">
            <a:spLocks/>
          </p:cNvSpPr>
          <p:nvPr userDrawn="1"/>
        </p:nvSpPr>
        <p:spPr>
          <a:xfrm>
            <a:off x="1111469" y="817911"/>
            <a:ext cx="4878183" cy="13849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chemeClr val="tx1"/>
                </a:solidFill>
                <a:latin typeface="Arial Nova Bold"/>
                <a:ea typeface="+mj-ea"/>
                <a:cs typeface="+mj-cs"/>
              </a:defRPr>
            </a:lvl1pPr>
          </a:lstStyle>
          <a:p>
            <a:r>
              <a:rPr lang="nb-NO">
                <a:solidFill>
                  <a:schemeClr val="accent1"/>
                </a:solidFill>
              </a:rPr>
              <a:t>Klikk for å redigere tittelstil</a:t>
            </a:r>
            <a:endParaRPr lang="en-US">
              <a:solidFill>
                <a:schemeClr val="accent1"/>
              </a:solidFill>
            </a:endParaRPr>
          </a:p>
        </p:txBody>
      </p:sp>
      <p:sp>
        <p:nvSpPr>
          <p:cNvPr id="12" name="Plassholder for bilde 2">
            <a:extLst>
              <a:ext uri="{FF2B5EF4-FFF2-40B4-BE49-F238E27FC236}">
                <a16:creationId xmlns:a16="http://schemas.microsoft.com/office/drawing/2014/main" id="{0EC15640-FF97-F658-9B8A-A77F162B20CC}"/>
              </a:ext>
            </a:extLst>
          </p:cNvPr>
          <p:cNvSpPr>
            <a:spLocks noGrp="1"/>
          </p:cNvSpPr>
          <p:nvPr>
            <p:ph type="pic" idx="1"/>
          </p:nvPr>
        </p:nvSpPr>
        <p:spPr>
          <a:xfrm>
            <a:off x="6019800" y="0"/>
            <a:ext cx="6172200" cy="6858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13" name="TekstSylinder 12">
            <a:extLst>
              <a:ext uri="{FF2B5EF4-FFF2-40B4-BE49-F238E27FC236}">
                <a16:creationId xmlns:a16="http://schemas.microsoft.com/office/drawing/2014/main" id="{FBAD3FDA-1247-5D7F-F0B5-14D586C98D6D}"/>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2022448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Tittel og innhold to kollonner med logo i bg ">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11469" y="2482318"/>
            <a:ext cx="3104595"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sp>
        <p:nvSpPr>
          <p:cNvPr id="4" name="Content Placeholder 3"/>
          <p:cNvSpPr>
            <a:spLocks noGrp="1"/>
          </p:cNvSpPr>
          <p:nvPr>
            <p:ph sz="half" idx="2"/>
          </p:nvPr>
        </p:nvSpPr>
        <p:spPr>
          <a:xfrm>
            <a:off x="4513635" y="2482318"/>
            <a:ext cx="3445748"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pic>
        <p:nvPicPr>
          <p:cNvPr id="9" name="Grafikk 8">
            <a:extLst>
              <a:ext uri="{FF2B5EF4-FFF2-40B4-BE49-F238E27FC236}">
                <a16:creationId xmlns:a16="http://schemas.microsoft.com/office/drawing/2014/main" id="{56235912-3AE4-5F58-5660-0F2686CBB63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Rektangel 10">
            <a:extLst>
              <a:ext uri="{FF2B5EF4-FFF2-40B4-BE49-F238E27FC236}">
                <a16:creationId xmlns:a16="http://schemas.microsoft.com/office/drawing/2014/main" id="{39B15403-6978-2141-F464-CFBC99AFD98B}"/>
              </a:ext>
            </a:extLst>
          </p:cNvPr>
          <p:cNvSpPr/>
          <p:nvPr userDrawn="1"/>
        </p:nvSpPr>
        <p:spPr>
          <a:xfrm>
            <a:off x="1238250" y="220282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itle 1">
            <a:extLst>
              <a:ext uri="{FF2B5EF4-FFF2-40B4-BE49-F238E27FC236}">
                <a16:creationId xmlns:a16="http://schemas.microsoft.com/office/drawing/2014/main" id="{D1530FD1-4989-DDAF-EC62-9BA8EBF5CC95}"/>
              </a:ext>
            </a:extLst>
          </p:cNvPr>
          <p:cNvSpPr>
            <a:spLocks noGrp="1"/>
          </p:cNvSpPr>
          <p:nvPr>
            <p:ph type="title"/>
          </p:nvPr>
        </p:nvSpPr>
        <p:spPr>
          <a:xfrm>
            <a:off x="1111469" y="1023005"/>
            <a:ext cx="10515600" cy="1325563"/>
          </a:xfrm>
        </p:spPr>
        <p:txBody>
          <a:bodyPr/>
          <a:lstStyle>
            <a:lvl1pPr>
              <a:defRPr>
                <a:solidFill>
                  <a:schemeClr val="accent1"/>
                </a:solidFill>
              </a:defRPr>
            </a:lvl1pPr>
          </a:lstStyle>
          <a:p>
            <a:r>
              <a:rPr lang="nb-NO"/>
              <a:t>Klikk for å redigere tittelstil</a:t>
            </a:r>
            <a:endParaRPr lang="en-US"/>
          </a:p>
        </p:txBody>
      </p:sp>
      <p:sp>
        <p:nvSpPr>
          <p:cNvPr id="5" name="Content Placeholder 3">
            <a:extLst>
              <a:ext uri="{FF2B5EF4-FFF2-40B4-BE49-F238E27FC236}">
                <a16:creationId xmlns:a16="http://schemas.microsoft.com/office/drawing/2014/main" id="{B5F4516C-7C18-E392-7CCF-2317FB478E12}"/>
              </a:ext>
            </a:extLst>
          </p:cNvPr>
          <p:cNvSpPr>
            <a:spLocks noGrp="1"/>
          </p:cNvSpPr>
          <p:nvPr>
            <p:ph sz="half" idx="13"/>
          </p:nvPr>
        </p:nvSpPr>
        <p:spPr>
          <a:xfrm>
            <a:off x="8256954" y="2482318"/>
            <a:ext cx="3399692" cy="3594783"/>
          </a:xfrm>
        </p:spPr>
        <p:txBody>
          <a:bodyPr/>
          <a:lstStyle>
            <a:lvl1pPr marL="0" indent="0">
              <a:buNone/>
              <a:defRPr sz="2400"/>
            </a:lvl1pPr>
            <a:lvl2pPr>
              <a:defRPr sz="1600"/>
            </a:lvl2pPr>
            <a:lvl3pPr>
              <a:defRPr sz="1400"/>
            </a:lvl3pPr>
          </a:lstStyle>
          <a:p>
            <a:pPr lvl="0"/>
            <a:r>
              <a:rPr lang="nb-NO"/>
              <a:t>Klikk for å redigere tekststiler i malen</a:t>
            </a:r>
          </a:p>
          <a:p>
            <a:pPr lvl="1"/>
            <a:r>
              <a:rPr lang="nb-NO"/>
              <a:t>Andre nivå</a:t>
            </a:r>
          </a:p>
          <a:p>
            <a:pPr lvl="2"/>
            <a:r>
              <a:rPr lang="nb-NO"/>
              <a:t>Tredje nivå</a:t>
            </a:r>
          </a:p>
        </p:txBody>
      </p:sp>
      <p:sp>
        <p:nvSpPr>
          <p:cNvPr id="6" name="Rektangel 5">
            <a:extLst>
              <a:ext uri="{FF2B5EF4-FFF2-40B4-BE49-F238E27FC236}">
                <a16:creationId xmlns:a16="http://schemas.microsoft.com/office/drawing/2014/main" id="{ED7BCC9C-7E1B-EC29-0B03-1C859C4A0142}"/>
              </a:ext>
            </a:extLst>
          </p:cNvPr>
          <p:cNvSpPr/>
          <p:nvPr userDrawn="1"/>
        </p:nvSpPr>
        <p:spPr>
          <a:xfrm rot="5400000" flipV="1">
            <a:off x="2574593" y="4256849"/>
            <a:ext cx="3594782" cy="45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380C4763-BB00-7B53-B9F6-1CC606D1A6DE}"/>
              </a:ext>
            </a:extLst>
          </p:cNvPr>
          <p:cNvSpPr/>
          <p:nvPr userDrawn="1"/>
        </p:nvSpPr>
        <p:spPr>
          <a:xfrm rot="5400000" flipV="1">
            <a:off x="6317913" y="4256849"/>
            <a:ext cx="3594782" cy="45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ekstSylinder 1">
            <a:extLst>
              <a:ext uri="{FF2B5EF4-FFF2-40B4-BE49-F238E27FC236}">
                <a16:creationId xmlns:a16="http://schemas.microsoft.com/office/drawing/2014/main" id="{69D0B3F2-287E-0CC8-5A9D-AB9D8D66CF0B}"/>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14" name="Footer Placeholder 4">
            <a:extLst>
              <a:ext uri="{FF2B5EF4-FFF2-40B4-BE49-F238E27FC236}">
                <a16:creationId xmlns:a16="http://schemas.microsoft.com/office/drawing/2014/main" id="{EEAFF1E9-4018-4CB5-794B-C670AD2C0339}"/>
              </a:ext>
            </a:extLst>
          </p:cNvPr>
          <p:cNvSpPr txBox="1">
            <a:spLocks/>
          </p:cNvSpPr>
          <p:nvPr userDrawn="1"/>
        </p:nvSpPr>
        <p:spPr>
          <a:xfrm>
            <a:off x="1111469" y="6126255"/>
            <a:ext cx="4114800" cy="365125"/>
          </a:xfrm>
          <a:prstGeom prst="rect">
            <a:avLst/>
          </a:prstGeom>
        </p:spPr>
        <p:txBody>
          <a:bodyPr vert="horz" lIns="91440" tIns="45720" rIns="91440" bIns="45720" rtlCol="0" anchor="ctr"/>
          <a:lstStyle>
            <a:defPPr>
              <a:defRPr lang="nb-NO"/>
            </a:defPPr>
            <a:lvl1pPr marL="0" algn="r"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b="1"/>
              <a:t>IA-BRANSJEPROGRAMMET</a:t>
            </a:r>
            <a:r>
              <a:rPr lang="nb-NO"/>
              <a:t> FOR NÆRINGSMIDDELINDUSTRIEN</a:t>
            </a:r>
          </a:p>
        </p:txBody>
      </p:sp>
    </p:spTree>
    <p:extLst>
      <p:ext uri="{BB962C8B-B14F-4D97-AF65-F5344CB8AC3E}">
        <p14:creationId xmlns:p14="http://schemas.microsoft.com/office/powerpoint/2010/main" val="10766253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Heldekkende bilde">
    <p:spTree>
      <p:nvGrpSpPr>
        <p:cNvPr id="1" name=""/>
        <p:cNvGrpSpPr/>
        <p:nvPr/>
      </p:nvGrpSpPr>
      <p:grpSpPr>
        <a:xfrm>
          <a:off x="0" y="0"/>
          <a:ext cx="0" cy="0"/>
          <a:chOff x="0" y="0"/>
          <a:chExt cx="0" cy="0"/>
        </a:xfrm>
      </p:grpSpPr>
      <p:sp>
        <p:nvSpPr>
          <p:cNvPr id="8" name="Plassholder for bilde 5">
            <a:extLst>
              <a:ext uri="{FF2B5EF4-FFF2-40B4-BE49-F238E27FC236}">
                <a16:creationId xmlns:a16="http://schemas.microsoft.com/office/drawing/2014/main" id="{41F14D0C-5037-3D4E-9FB1-24B237B969FC}"/>
              </a:ext>
            </a:extLst>
          </p:cNvPr>
          <p:cNvSpPr>
            <a:spLocks noGrp="1" noChangeAspect="1"/>
          </p:cNvSpPr>
          <p:nvPr>
            <p:ph type="pic" sz="quarter" idx="13"/>
          </p:nvPr>
        </p:nvSpPr>
        <p:spPr>
          <a:xfrm>
            <a:off x="0" y="-1"/>
            <a:ext cx="12192000" cy="6858001"/>
          </a:xfrm>
          <a:prstGeom prst="rect">
            <a:avLst/>
          </a:prstGeom>
          <a:noFill/>
        </p:spPr>
        <p:txBody>
          <a:bodyPr lIns="0" tIns="1007999" bIns="0" anchor="ctr" anchorCtr="0"/>
          <a:lstStyle>
            <a:lvl1pPr marL="0" marR="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sz="1400" b="0" i="0" baseline="0">
                <a:latin typeface="Arial" panose="020B0604020202020204" pitchFamily="34" charset="0"/>
                <a:ea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ts val="800"/>
              </a:spcBef>
              <a:spcAft>
                <a:spcPct val="0"/>
              </a:spcAft>
              <a:buClr>
                <a:schemeClr val="accent2"/>
              </a:buClr>
              <a:buSzPct val="100000"/>
              <a:buFont typeface="Arial" panose="020B0604020202020204" pitchFamily="34" charset="0"/>
              <a:buNone/>
              <a:tabLst/>
              <a:defRPr/>
            </a:pPr>
            <a:r>
              <a:rPr lang="nb-NO"/>
              <a:t>Klikk på ikonet for å legge til et bilde</a:t>
            </a:r>
          </a:p>
        </p:txBody>
      </p:sp>
      <p:sp>
        <p:nvSpPr>
          <p:cNvPr id="3" name="TekstSylinder 2">
            <a:extLst>
              <a:ext uri="{FF2B5EF4-FFF2-40B4-BE49-F238E27FC236}">
                <a16:creationId xmlns:a16="http://schemas.microsoft.com/office/drawing/2014/main" id="{51F8F5FE-ACE2-B214-42E8-5B66C1830D9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4" name="Footer Placeholder 4">
            <a:extLst>
              <a:ext uri="{FF2B5EF4-FFF2-40B4-BE49-F238E27FC236}">
                <a16:creationId xmlns:a16="http://schemas.microsoft.com/office/drawing/2014/main" id="{8EDEE5F5-F766-A9EA-4292-7F7E8A6C7F29}"/>
              </a:ext>
            </a:extLst>
          </p:cNvPr>
          <p:cNvSpPr txBox="1">
            <a:spLocks/>
          </p:cNvSpPr>
          <p:nvPr userDrawn="1"/>
        </p:nvSpPr>
        <p:spPr>
          <a:xfrm>
            <a:off x="1111469" y="6126255"/>
            <a:ext cx="4114800" cy="365125"/>
          </a:xfrm>
          <a:prstGeom prst="rect">
            <a:avLst/>
          </a:prstGeom>
        </p:spPr>
        <p:txBody>
          <a:bodyPr vert="horz" lIns="91440" tIns="45720" rIns="91440" bIns="45720" rtlCol="0" anchor="ctr"/>
          <a:lstStyle>
            <a:defPPr>
              <a:defRPr lang="nb-NO"/>
            </a:defPPr>
            <a:lvl1pPr marL="0" algn="r"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nb-NO" b="1" dirty="0"/>
              <a:t>IA-BRANSJEPROGRAMMET</a:t>
            </a:r>
            <a:r>
              <a:rPr lang="nb-NO" dirty="0"/>
              <a:t> FOR NÆRINGSMIDDELINDUSTRIEN</a:t>
            </a:r>
          </a:p>
        </p:txBody>
      </p:sp>
      <p:pic>
        <p:nvPicPr>
          <p:cNvPr id="5" name="Bilde 4" descr="Et bilde som inneholder sirkel, Grafikk, symbol, skjermbilde&#10;&#10;Automatisk generert beskrivelse">
            <a:extLst>
              <a:ext uri="{FF2B5EF4-FFF2-40B4-BE49-F238E27FC236}">
                <a16:creationId xmlns:a16="http://schemas.microsoft.com/office/drawing/2014/main" id="{71631A4B-5F2B-45C7-F4BD-7360C4151C6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8385" t="17073" r="27640" b="16119"/>
          <a:stretch/>
        </p:blipFill>
        <p:spPr>
          <a:xfrm>
            <a:off x="292609" y="6033088"/>
            <a:ext cx="555285" cy="494110"/>
          </a:xfrm>
          <a:prstGeom prst="rect">
            <a:avLst/>
          </a:prstGeom>
        </p:spPr>
      </p:pic>
      <p:pic>
        <p:nvPicPr>
          <p:cNvPr id="2" name="Grafikk 1">
            <a:extLst>
              <a:ext uri="{FF2B5EF4-FFF2-40B4-BE49-F238E27FC236}">
                <a16:creationId xmlns:a16="http://schemas.microsoft.com/office/drawing/2014/main" id="{F335435D-D25D-B52F-1522-CF340BBB31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434" y="429389"/>
            <a:ext cx="417787" cy="450849"/>
          </a:xfrm>
          <a:prstGeom prst="rect">
            <a:avLst/>
          </a:prstGeom>
        </p:spPr>
      </p:pic>
    </p:spTree>
    <p:extLst>
      <p:ext uri="{BB962C8B-B14F-4D97-AF65-F5344CB8AC3E}">
        <p14:creationId xmlns:p14="http://schemas.microsoft.com/office/powerpoint/2010/main" val="1035108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Title 1">
            <a:extLst>
              <a:ext uri="{FF2B5EF4-FFF2-40B4-BE49-F238E27FC236}">
                <a16:creationId xmlns:a16="http://schemas.microsoft.com/office/drawing/2014/main" id="{CB034B62-261B-BF2B-E564-BA491BF332D0}"/>
              </a:ext>
            </a:extLst>
          </p:cNvPr>
          <p:cNvSpPr>
            <a:spLocks noGrp="1"/>
          </p:cNvSpPr>
          <p:nvPr>
            <p:ph type="title" hasCustomPrompt="1"/>
          </p:nvPr>
        </p:nvSpPr>
        <p:spPr>
          <a:xfrm>
            <a:off x="1111469" y="3453918"/>
            <a:ext cx="10515600" cy="1325563"/>
          </a:xfrm>
        </p:spPr>
        <p:txBody>
          <a:bodyPr/>
          <a:lstStyle>
            <a:lvl1pPr algn="ctr">
              <a:defRPr/>
            </a:lvl1pPr>
          </a:lstStyle>
          <a:p>
            <a:r>
              <a:rPr lang="nb-NO"/>
              <a:t>Takk for i dag!</a:t>
            </a:r>
            <a:endParaRPr lang="en-US"/>
          </a:p>
        </p:txBody>
      </p:sp>
      <p:sp>
        <p:nvSpPr>
          <p:cNvPr id="3" name="TekstSylinder 2">
            <a:extLst>
              <a:ext uri="{FF2B5EF4-FFF2-40B4-BE49-F238E27FC236}">
                <a16:creationId xmlns:a16="http://schemas.microsoft.com/office/drawing/2014/main" id="{B47530B8-8325-93F8-EE89-218EAFE5519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
        <p:nvSpPr>
          <p:cNvPr id="4" name="Rektangel 3">
            <a:extLst>
              <a:ext uri="{FF2B5EF4-FFF2-40B4-BE49-F238E27FC236}">
                <a16:creationId xmlns:a16="http://schemas.microsoft.com/office/drawing/2014/main" id="{8768DC97-EAF2-14A1-40EF-10A633EE95A4}"/>
              </a:ext>
            </a:extLst>
          </p:cNvPr>
          <p:cNvSpPr/>
          <p:nvPr userDrawn="1"/>
        </p:nvSpPr>
        <p:spPr>
          <a:xfrm>
            <a:off x="5365531" y="3404082"/>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6" name="Grafikk 5">
            <a:extLst>
              <a:ext uri="{FF2B5EF4-FFF2-40B4-BE49-F238E27FC236}">
                <a16:creationId xmlns:a16="http://schemas.microsoft.com/office/drawing/2014/main" id="{F62A9B2B-459D-3F0D-0888-83FF8658127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394330" y="2013663"/>
            <a:ext cx="991746" cy="961231"/>
          </a:xfrm>
          <a:prstGeom prst="rect">
            <a:avLst/>
          </a:prstGeom>
        </p:spPr>
      </p:pic>
      <p:pic>
        <p:nvPicPr>
          <p:cNvPr id="14" name="Grafikk 13">
            <a:extLst>
              <a:ext uri="{FF2B5EF4-FFF2-40B4-BE49-F238E27FC236}">
                <a16:creationId xmlns:a16="http://schemas.microsoft.com/office/drawing/2014/main" id="{99F857C1-6503-DB75-FEF9-8AE38338E9D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07261" y="1925612"/>
            <a:ext cx="1015420" cy="1095776"/>
          </a:xfrm>
          <a:prstGeom prst="rect">
            <a:avLst/>
          </a:prstGeom>
        </p:spPr>
      </p:pic>
    </p:spTree>
    <p:extLst>
      <p:ext uri="{BB962C8B-B14F-4D97-AF65-F5344CB8AC3E}">
        <p14:creationId xmlns:p14="http://schemas.microsoft.com/office/powerpoint/2010/main" val="3882815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3 _Tittel og innhold på grønn 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9020503" y="6311900"/>
            <a:ext cx="2743200" cy="365125"/>
          </a:xfrm>
          <a:prstGeom prst="rect">
            <a:avLst/>
          </a:prstGeom>
        </p:spPr>
        <p:txBody>
          <a:bodyPr/>
          <a:lstStyle/>
          <a:p>
            <a:fld id="{7F0CE51E-6F62-457E-8EAA-4A47CC9D9B1D}" type="slidenum">
              <a:rPr lang="nb-NO" smtClean="0"/>
              <a:t>‹#›</a:t>
            </a:fld>
            <a:endParaRPr lang="nb-NO"/>
          </a:p>
        </p:txBody>
      </p:sp>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134618" y="880238"/>
            <a:ext cx="10515600" cy="1325563"/>
          </a:xfrm>
        </p:spPr>
        <p:txBody>
          <a:bodyPr/>
          <a:lstStyle/>
          <a:p>
            <a:r>
              <a:rPr lang="nb-NO"/>
              <a:t>Klikk for å redigere tittelstil</a:t>
            </a:r>
            <a:endParaRPr lang="en-US"/>
          </a:p>
        </p:txBody>
      </p:sp>
      <p:sp>
        <p:nvSpPr>
          <p:cNvPr id="3" name="Plassholder for bilde 5">
            <a:extLst>
              <a:ext uri="{FF2B5EF4-FFF2-40B4-BE49-F238E27FC236}">
                <a16:creationId xmlns:a16="http://schemas.microsoft.com/office/drawing/2014/main" id="{028BD425-0E75-F6A2-3723-0BF21D136001}"/>
              </a:ext>
            </a:extLst>
          </p:cNvPr>
          <p:cNvSpPr>
            <a:spLocks noGrp="1" noChangeAspect="1"/>
          </p:cNvSpPr>
          <p:nvPr>
            <p:ph type="pic" sz="quarter" idx="13"/>
          </p:nvPr>
        </p:nvSpPr>
        <p:spPr>
          <a:xfrm>
            <a:off x="838201" y="2053122"/>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4" name="Plassholder for bilde 5">
            <a:extLst>
              <a:ext uri="{FF2B5EF4-FFF2-40B4-BE49-F238E27FC236}">
                <a16:creationId xmlns:a16="http://schemas.microsoft.com/office/drawing/2014/main" id="{2423AB6F-CB3B-9549-5008-5DB59918477D}"/>
              </a:ext>
            </a:extLst>
          </p:cNvPr>
          <p:cNvSpPr>
            <a:spLocks noGrp="1" noChangeAspect="1"/>
          </p:cNvSpPr>
          <p:nvPr>
            <p:ph type="pic" sz="quarter" idx="27"/>
          </p:nvPr>
        </p:nvSpPr>
        <p:spPr>
          <a:xfrm>
            <a:off x="4518120" y="2053122"/>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5" name="Plassholder for bilde 5">
            <a:extLst>
              <a:ext uri="{FF2B5EF4-FFF2-40B4-BE49-F238E27FC236}">
                <a16:creationId xmlns:a16="http://schemas.microsoft.com/office/drawing/2014/main" id="{5D20D6B9-7C59-E5B7-F4FD-B0F0B091A49C}"/>
              </a:ext>
            </a:extLst>
          </p:cNvPr>
          <p:cNvSpPr>
            <a:spLocks noGrp="1" noChangeAspect="1"/>
          </p:cNvSpPr>
          <p:nvPr>
            <p:ph type="pic" sz="quarter" idx="28"/>
          </p:nvPr>
        </p:nvSpPr>
        <p:spPr>
          <a:xfrm>
            <a:off x="8206219" y="2053122"/>
            <a:ext cx="3147582" cy="3147582"/>
          </a:xfrm>
          <a:prstGeom prst="ellipse">
            <a:avLst/>
          </a:prstGeom>
          <a:solidFill>
            <a:schemeClr val="bg2"/>
          </a:solidFill>
        </p:spPr>
        <p:txBody>
          <a:bodyPr anchor="ctr" anchorCtr="0"/>
          <a:lstStyle>
            <a:lvl1pPr marL="0" indent="0" algn="ctr">
              <a:spcBef>
                <a:spcPts val="800"/>
              </a:spcBef>
              <a:buClr>
                <a:schemeClr val="accent3"/>
              </a:buClr>
              <a:buSzPct val="100000"/>
              <a:buFont typeface="Arial" panose="020B0604020202020204" pitchFamily="34" charset="0"/>
              <a:buNone/>
              <a:defRPr sz="16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10" name="Plassholder for tekst 2">
            <a:extLst>
              <a:ext uri="{FF2B5EF4-FFF2-40B4-BE49-F238E27FC236}">
                <a16:creationId xmlns:a16="http://schemas.microsoft.com/office/drawing/2014/main" id="{E8B05792-B66E-6314-5490-0E8D31D5A17F}"/>
              </a:ext>
            </a:extLst>
          </p:cNvPr>
          <p:cNvSpPr>
            <a:spLocks noGrp="1"/>
          </p:cNvSpPr>
          <p:nvPr>
            <p:ph type="body" sz="quarter" idx="33"/>
          </p:nvPr>
        </p:nvSpPr>
        <p:spPr>
          <a:xfrm>
            <a:off x="8080585" y="5161212"/>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2" name="Plassholder for tekst 2">
            <a:extLst>
              <a:ext uri="{FF2B5EF4-FFF2-40B4-BE49-F238E27FC236}">
                <a16:creationId xmlns:a16="http://schemas.microsoft.com/office/drawing/2014/main" id="{13F0CADD-FC17-587C-7830-BCFA43476588}"/>
              </a:ext>
            </a:extLst>
          </p:cNvPr>
          <p:cNvSpPr>
            <a:spLocks noGrp="1"/>
          </p:cNvSpPr>
          <p:nvPr>
            <p:ph type="body" sz="quarter" idx="34"/>
          </p:nvPr>
        </p:nvSpPr>
        <p:spPr>
          <a:xfrm>
            <a:off x="4392484"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
        <p:nvSpPr>
          <p:cNvPr id="13" name="Plassholder for tekst 2">
            <a:extLst>
              <a:ext uri="{FF2B5EF4-FFF2-40B4-BE49-F238E27FC236}">
                <a16:creationId xmlns:a16="http://schemas.microsoft.com/office/drawing/2014/main" id="{C9C774BE-54E7-5E54-3332-44A15B11AA05}"/>
              </a:ext>
            </a:extLst>
          </p:cNvPr>
          <p:cNvSpPr>
            <a:spLocks noGrp="1"/>
          </p:cNvSpPr>
          <p:nvPr>
            <p:ph type="body" sz="quarter" idx="35"/>
          </p:nvPr>
        </p:nvSpPr>
        <p:spPr>
          <a:xfrm>
            <a:off x="712565" y="5157975"/>
            <a:ext cx="3398852" cy="963602"/>
          </a:xfrm>
        </p:spPr>
        <p:txBody>
          <a:bodyPr lIns="0" tIns="0" rIns="0" bIns="0" anchor="ctr">
            <a:noAutofit/>
          </a:bodyPr>
          <a:lstStyle>
            <a:lvl1pPr marL="36000" indent="0" algn="ctr">
              <a:spcBef>
                <a:spcPts val="600"/>
              </a:spcBef>
              <a:buSzPct val="100000"/>
              <a:buFont typeface="Arial" panose="020B0604020202020204" pitchFamily="34" charset="0"/>
              <a:buNone/>
              <a:defRPr sz="2400"/>
            </a:lvl1pPr>
          </a:lstStyle>
          <a:p>
            <a:pPr lvl="0"/>
            <a:r>
              <a:rPr lang="nb-NO"/>
              <a:t>Klikk for å redigere tekststiler i malen</a:t>
            </a:r>
          </a:p>
        </p:txBody>
      </p:sp>
    </p:spTree>
    <p:extLst>
      <p:ext uri="{BB962C8B-B14F-4D97-AF65-F5344CB8AC3E}">
        <p14:creationId xmlns:p14="http://schemas.microsoft.com/office/powerpoint/2010/main" val="2204260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tel og innhold på hvit bg">
    <p:bg>
      <p:bgPr>
        <a:solidFill>
          <a:schemeClr val="bg2"/>
        </a:solidFill>
        <a:effectLst/>
      </p:bgPr>
    </p: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Tree>
    <p:extLst>
      <p:ext uri="{BB962C8B-B14F-4D97-AF65-F5344CB8AC3E}">
        <p14:creationId xmlns:p14="http://schemas.microsoft.com/office/powerpoint/2010/main" val="25777946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9" name="Content Placeholder 2">
            <a:extLst>
              <a:ext uri="{FF2B5EF4-FFF2-40B4-BE49-F238E27FC236}">
                <a16:creationId xmlns:a16="http://schemas.microsoft.com/office/drawing/2014/main" id="{C57A8707-488E-B448-AD9E-5A4CABE4FDEE}"/>
              </a:ext>
            </a:extLst>
          </p:cNvPr>
          <p:cNvSpPr>
            <a:spLocks noGrp="1"/>
          </p:cNvSpPr>
          <p:nvPr>
            <p:ph idx="1"/>
          </p:nvPr>
        </p:nvSpPr>
        <p:spPr>
          <a:xfrm>
            <a:off x="1111469" y="2543502"/>
            <a:ext cx="10515600" cy="3541987"/>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111469" y="1023005"/>
            <a:ext cx="10515600" cy="1325563"/>
          </a:xfrm>
        </p:spPr>
        <p:txBody>
          <a:bodyPr/>
          <a:lstStyle/>
          <a:p>
            <a:r>
              <a:rPr lang="nb-NO" dirty="0"/>
              <a:t>Klikk for å redigere tittelstil</a:t>
            </a:r>
            <a:endParaRPr lang="en-US" dirty="0"/>
          </a:p>
        </p:txBody>
      </p:sp>
      <p:sp>
        <p:nvSpPr>
          <p:cNvPr id="2" name="TekstSylinder 1">
            <a:extLst>
              <a:ext uri="{FF2B5EF4-FFF2-40B4-BE49-F238E27FC236}">
                <a16:creationId xmlns:a16="http://schemas.microsoft.com/office/drawing/2014/main" id="{BF6AFCC3-0090-1543-C6D7-793E16F75371}"/>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1951421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3 _Tittel og innhold på grønn bg">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57A8707-488E-B448-AD9E-5A4CABE4FDEE}"/>
              </a:ext>
            </a:extLst>
          </p:cNvPr>
          <p:cNvSpPr>
            <a:spLocks noGrp="1"/>
          </p:cNvSpPr>
          <p:nvPr>
            <p:ph idx="1"/>
          </p:nvPr>
        </p:nvSpPr>
        <p:spPr>
          <a:xfrm>
            <a:off x="1111469" y="2543502"/>
            <a:ext cx="10515600" cy="329149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11" name="Title 1">
            <a:extLst>
              <a:ext uri="{FF2B5EF4-FFF2-40B4-BE49-F238E27FC236}">
                <a16:creationId xmlns:a16="http://schemas.microsoft.com/office/drawing/2014/main" id="{CB034B62-261B-BF2B-E564-BA491BF332D0}"/>
              </a:ext>
            </a:extLst>
          </p:cNvPr>
          <p:cNvSpPr>
            <a:spLocks noGrp="1"/>
          </p:cNvSpPr>
          <p:nvPr>
            <p:ph type="title"/>
          </p:nvPr>
        </p:nvSpPr>
        <p:spPr>
          <a:xfrm>
            <a:off x="1035743" y="891600"/>
            <a:ext cx="10515600" cy="1325563"/>
          </a:xfrm>
        </p:spPr>
        <p:txBody>
          <a:bodyPr/>
          <a:lstStyle/>
          <a:p>
            <a:r>
              <a:rPr lang="nb-NO" dirty="0"/>
              <a:t>Klikk for å redigere tittelstil</a:t>
            </a:r>
            <a:endParaRPr lang="en-US" dirty="0"/>
          </a:p>
        </p:txBody>
      </p:sp>
      <p:sp>
        <p:nvSpPr>
          <p:cNvPr id="3" name="TekstSylinder 2">
            <a:extLst>
              <a:ext uri="{FF2B5EF4-FFF2-40B4-BE49-F238E27FC236}">
                <a16:creationId xmlns:a16="http://schemas.microsoft.com/office/drawing/2014/main" id="{B47530B8-8325-93F8-EE89-218EAFE5519C}"/>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Tree>
    <p:extLst>
      <p:ext uri="{BB962C8B-B14F-4D97-AF65-F5344CB8AC3E}">
        <p14:creationId xmlns:p14="http://schemas.microsoft.com/office/powerpoint/2010/main" val="14578997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5_3 _Tittel og innhold på grønn bg">
    <p:spTree>
      <p:nvGrpSpPr>
        <p:cNvPr id="1" name=""/>
        <p:cNvGrpSpPr/>
        <p:nvPr/>
      </p:nvGrpSpPr>
      <p:grpSpPr>
        <a:xfrm>
          <a:off x="0" y="0"/>
          <a:ext cx="0" cy="0"/>
          <a:chOff x="0" y="0"/>
          <a:chExt cx="0" cy="0"/>
        </a:xfrm>
      </p:grpSpPr>
      <p:pic>
        <p:nvPicPr>
          <p:cNvPr id="8" name="Grafikk 7">
            <a:extLst>
              <a:ext uri="{FF2B5EF4-FFF2-40B4-BE49-F238E27FC236}">
                <a16:creationId xmlns:a16="http://schemas.microsoft.com/office/drawing/2014/main" id="{5E2570EA-F774-1152-41FD-5426187FF5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73434" y="429389"/>
            <a:ext cx="417787" cy="450849"/>
          </a:xfrm>
          <a:prstGeom prst="rect">
            <a:avLst/>
          </a:prstGeom>
        </p:spPr>
      </p:pic>
      <p:sp>
        <p:nvSpPr>
          <p:cNvPr id="2" name="Plassholder for bilde 5">
            <a:extLst>
              <a:ext uri="{FF2B5EF4-FFF2-40B4-BE49-F238E27FC236}">
                <a16:creationId xmlns:a16="http://schemas.microsoft.com/office/drawing/2014/main" id="{B9705704-88AE-C39C-F407-E5C5C7841EE8}"/>
              </a:ext>
            </a:extLst>
          </p:cNvPr>
          <p:cNvSpPr>
            <a:spLocks noGrp="1" noChangeAspect="1"/>
          </p:cNvSpPr>
          <p:nvPr>
            <p:ph type="pic" sz="quarter" idx="13"/>
          </p:nvPr>
        </p:nvSpPr>
        <p:spPr>
          <a:xfrm>
            <a:off x="6717324" y="1726893"/>
            <a:ext cx="4130982" cy="4130982"/>
          </a:xfrm>
          <a:prstGeom prst="ellipse">
            <a:avLst/>
          </a:prstGeom>
          <a:solidFill>
            <a:schemeClr val="bg2"/>
          </a:solidFill>
        </p:spPr>
        <p:txBody>
          <a:bodyPr anchor="ctr" anchorCtr="0">
            <a:normAutofit/>
          </a:bodyPr>
          <a:lstStyle>
            <a:lvl1pPr marL="0" indent="0" algn="ctr">
              <a:spcBef>
                <a:spcPts val="800"/>
              </a:spcBef>
              <a:buClr>
                <a:schemeClr val="accent2"/>
              </a:buClr>
              <a:buSzPct val="100000"/>
              <a:buNone/>
              <a:defRPr sz="1800" b="0" i="0">
                <a:latin typeface="Arial" panose="020B0604020202020204" pitchFamily="34" charset="0"/>
                <a:ea typeface="Arial" panose="020B0604020202020204" pitchFamily="34" charset="0"/>
                <a:cs typeface="Arial" panose="020B0604020202020204" pitchFamily="34" charset="0"/>
              </a:defRPr>
            </a:lvl1pPr>
          </a:lstStyle>
          <a:p>
            <a:r>
              <a:rPr lang="nb-NO"/>
              <a:t>Klikk på ikonet for å legge til et bilde</a:t>
            </a:r>
          </a:p>
        </p:txBody>
      </p:sp>
      <p:sp>
        <p:nvSpPr>
          <p:cNvPr id="3" name="Plassholder for innhold 2">
            <a:extLst>
              <a:ext uri="{FF2B5EF4-FFF2-40B4-BE49-F238E27FC236}">
                <a16:creationId xmlns:a16="http://schemas.microsoft.com/office/drawing/2014/main" id="{278EB12A-7B9E-0606-AED9-FE831F33C071}"/>
              </a:ext>
            </a:extLst>
          </p:cNvPr>
          <p:cNvSpPr>
            <a:spLocks noGrp="1"/>
          </p:cNvSpPr>
          <p:nvPr>
            <p:ph idx="1" hasCustomPrompt="1"/>
          </p:nvPr>
        </p:nvSpPr>
        <p:spPr>
          <a:xfrm>
            <a:off x="986326" y="2365113"/>
            <a:ext cx="4984531" cy="3888398"/>
          </a:xfrm>
        </p:spPr>
        <p:txBody>
          <a:bodyPr/>
          <a:lstStyle/>
          <a:p>
            <a:pPr lvl="0"/>
            <a:r>
              <a:rPr lang="nb-NO"/>
              <a:t>Klikk for å redigere teksten</a:t>
            </a:r>
          </a:p>
          <a:p>
            <a:pPr lvl="1"/>
            <a:r>
              <a:rPr lang="nb-NO"/>
              <a:t>Andre nivå</a:t>
            </a:r>
          </a:p>
          <a:p>
            <a:pPr lvl="2"/>
            <a:r>
              <a:rPr lang="nb-NO"/>
              <a:t>Tredje nivå</a:t>
            </a:r>
          </a:p>
          <a:p>
            <a:pPr lvl="3"/>
            <a:r>
              <a:rPr lang="nb-NO"/>
              <a:t>Fjerde nivå</a:t>
            </a:r>
          </a:p>
          <a:p>
            <a:pPr lvl="4"/>
            <a:r>
              <a:rPr lang="nb-NO"/>
              <a:t>Femte nivå</a:t>
            </a:r>
          </a:p>
        </p:txBody>
      </p:sp>
      <p:sp>
        <p:nvSpPr>
          <p:cNvPr id="4" name="Tittel 1">
            <a:extLst>
              <a:ext uri="{FF2B5EF4-FFF2-40B4-BE49-F238E27FC236}">
                <a16:creationId xmlns:a16="http://schemas.microsoft.com/office/drawing/2014/main" id="{F3677632-51B5-B012-8A3D-732BD0FEA682}"/>
              </a:ext>
            </a:extLst>
          </p:cNvPr>
          <p:cNvSpPr>
            <a:spLocks noGrp="1"/>
          </p:cNvSpPr>
          <p:nvPr>
            <p:ph type="title" hasCustomPrompt="1"/>
          </p:nvPr>
        </p:nvSpPr>
        <p:spPr>
          <a:xfrm>
            <a:off x="1035742" y="639621"/>
            <a:ext cx="10256237" cy="1453397"/>
          </a:xfrm>
        </p:spPr>
        <p:txBody>
          <a:bodyPr/>
          <a:lstStyle/>
          <a:p>
            <a:r>
              <a:rPr lang="nb-NO" dirty="0"/>
              <a:t>Klikk for å redigere tittelen</a:t>
            </a:r>
          </a:p>
        </p:txBody>
      </p:sp>
      <p:sp>
        <p:nvSpPr>
          <p:cNvPr id="9" name="TekstSylinder 8">
            <a:extLst>
              <a:ext uri="{FF2B5EF4-FFF2-40B4-BE49-F238E27FC236}">
                <a16:creationId xmlns:a16="http://schemas.microsoft.com/office/drawing/2014/main" id="{81E46806-3644-B93E-1E5E-0CF9F83C0031}"/>
              </a:ext>
            </a:extLst>
          </p:cNvPr>
          <p:cNvSpPr txBox="1"/>
          <p:nvPr userDrawn="1"/>
        </p:nvSpPr>
        <p:spPr>
          <a:xfrm>
            <a:off x="9748837" y="6126255"/>
            <a:ext cx="1900238" cy="307777"/>
          </a:xfrm>
          <a:prstGeom prst="rect">
            <a:avLst/>
          </a:prstGeom>
          <a:noFill/>
        </p:spPr>
        <p:txBody>
          <a:bodyPr wrap="square" rtlCol="0">
            <a:spAutoFit/>
          </a:bodyPr>
          <a:lstStyle/>
          <a:p>
            <a:pPr algn="r"/>
            <a:fld id="{4D5C8553-9204-0348-80F4-F5A733551822}" type="slidenum">
              <a:rPr lang="nb-NO" sz="1400" b="1" i="0" smtClean="0">
                <a:solidFill>
                  <a:schemeClr val="accent1"/>
                </a:solidFill>
                <a:latin typeface="Arial Nova" panose="020B0504020202020204" pitchFamily="34" charset="0"/>
              </a:rPr>
              <a:pPr algn="r"/>
              <a:t>‹#›</a:t>
            </a:fld>
            <a:endParaRPr lang="nb-NO" b="1" i="0">
              <a:solidFill>
                <a:schemeClr val="accent1"/>
              </a:solidFill>
              <a:latin typeface="Arial Nova" panose="020B0504020202020204" pitchFamily="34" charset="0"/>
            </a:endParaRPr>
          </a:p>
        </p:txBody>
      </p:sp>
    </p:spTree>
    <p:extLst>
      <p:ext uri="{BB962C8B-B14F-4D97-AF65-F5344CB8AC3E}">
        <p14:creationId xmlns:p14="http://schemas.microsoft.com/office/powerpoint/2010/main" val="1770814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1469" y="749736"/>
            <a:ext cx="10515600" cy="1325563"/>
          </a:xfrm>
          <a:prstGeom prst="rect">
            <a:avLst/>
          </a:prstGeom>
        </p:spPr>
        <p:txBody>
          <a:bodyPr vert="horz" lIns="91440" tIns="45720" rIns="91440" bIns="45720" rtlCol="0" anchor="ctr">
            <a:normAutofit/>
          </a:bodyPr>
          <a:lstStyle/>
          <a:p>
            <a:r>
              <a:rPr lang="nb-NO" dirty="0"/>
              <a:t>Klikk for å redigere tittelstil</a:t>
            </a:r>
            <a:endParaRPr lang="en-US" dirty="0"/>
          </a:p>
        </p:txBody>
      </p:sp>
      <p:sp>
        <p:nvSpPr>
          <p:cNvPr id="3" name="Text Placeholder 2"/>
          <p:cNvSpPr>
            <a:spLocks noGrp="1"/>
          </p:cNvSpPr>
          <p:nvPr>
            <p:ph type="body" idx="1"/>
          </p:nvPr>
        </p:nvSpPr>
        <p:spPr>
          <a:xfrm>
            <a:off x="1111469" y="2210236"/>
            <a:ext cx="10515600" cy="3822852"/>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pic>
        <p:nvPicPr>
          <p:cNvPr id="8" name="Grafikk 7">
            <a:extLst>
              <a:ext uri="{FF2B5EF4-FFF2-40B4-BE49-F238E27FC236}">
                <a16:creationId xmlns:a16="http://schemas.microsoft.com/office/drawing/2014/main" id="{EFBC8DF3-4B78-3D2B-8DBA-1AC7386A22E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273434" y="429389"/>
            <a:ext cx="417787" cy="450849"/>
          </a:xfrm>
          <a:prstGeom prst="rect">
            <a:avLst/>
          </a:prstGeom>
        </p:spPr>
      </p:pic>
      <p:pic>
        <p:nvPicPr>
          <p:cNvPr id="7" name="Bilde 6" descr="Et bilde som inneholder sirkel, Grafikk, symbol, skjermbilde&#10;&#10;Automatisk generert beskrivelse">
            <a:extLst>
              <a:ext uri="{FF2B5EF4-FFF2-40B4-BE49-F238E27FC236}">
                <a16:creationId xmlns:a16="http://schemas.microsoft.com/office/drawing/2014/main" id="{9C8E0E12-8C01-6EBC-496D-6902016973B6}"/>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28385" t="17073" r="27640" b="16119"/>
          <a:stretch/>
        </p:blipFill>
        <p:spPr>
          <a:xfrm>
            <a:off x="292609" y="6033088"/>
            <a:ext cx="555285" cy="494110"/>
          </a:xfrm>
          <a:prstGeom prst="rect">
            <a:avLst/>
          </a:prstGeom>
        </p:spPr>
      </p:pic>
      <p:sp>
        <p:nvSpPr>
          <p:cNvPr id="4" name="Footer Placeholder 4">
            <a:extLst>
              <a:ext uri="{FF2B5EF4-FFF2-40B4-BE49-F238E27FC236}">
                <a16:creationId xmlns:a16="http://schemas.microsoft.com/office/drawing/2014/main" id="{FDF91864-CDB2-4C0E-1FA7-827D848C26EB}"/>
              </a:ext>
            </a:extLst>
          </p:cNvPr>
          <p:cNvSpPr txBox="1">
            <a:spLocks/>
          </p:cNvSpPr>
          <p:nvPr userDrawn="1"/>
        </p:nvSpPr>
        <p:spPr>
          <a:xfrm>
            <a:off x="940105" y="6070550"/>
            <a:ext cx="4114800" cy="365125"/>
          </a:xfrm>
          <a:prstGeom prst="rect">
            <a:avLst/>
          </a:prstGeom>
        </p:spPr>
        <p:txBody>
          <a:bodyPr vert="horz" lIns="91440" tIns="45720" rIns="91440" bIns="45720" rtlCol="0" anchor="ctr"/>
          <a:lstStyle>
            <a:defPPr>
              <a:defRPr lang="nb-NO"/>
            </a:defPPr>
            <a:lvl1pPr marL="0" algn="l"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b="1" dirty="0"/>
              <a:t>IA-BRANSJEPROGRAMMET</a:t>
            </a:r>
            <a:r>
              <a:rPr lang="nb-NO" dirty="0"/>
              <a:t> FOR NÆRINGSMIDDELINDUSTRIEN</a:t>
            </a:r>
          </a:p>
        </p:txBody>
      </p:sp>
    </p:spTree>
    <p:extLst>
      <p:ext uri="{BB962C8B-B14F-4D97-AF65-F5344CB8AC3E}">
        <p14:creationId xmlns:p14="http://schemas.microsoft.com/office/powerpoint/2010/main" val="399641609"/>
      </p:ext>
    </p:extLst>
  </p:cSld>
  <p:clrMap bg1="lt1" tx1="dk1" bg2="lt2" tx2="dk2" accent1="accent1" accent2="accent2" accent3="accent3" accent4="accent4" accent5="accent5" accent6="accent6" hlink="hlink" folHlink="folHlink"/>
  <p:sldLayoutIdLst>
    <p:sldLayoutId id="2147483692" r:id="rId1"/>
    <p:sldLayoutId id="2147483694" r:id="rId2"/>
    <p:sldLayoutId id="2147483695" r:id="rId3"/>
    <p:sldLayoutId id="2147483662" r:id="rId4"/>
    <p:sldLayoutId id="2147483663" r:id="rId5"/>
    <p:sldLayoutId id="2147483678" r:id="rId6"/>
    <p:sldLayoutId id="2147483679" r:id="rId7"/>
    <p:sldLayoutId id="2147483680" r:id="rId8"/>
    <p:sldLayoutId id="2147483696" r:id="rId9"/>
    <p:sldLayoutId id="2147483682" r:id="rId10"/>
    <p:sldLayoutId id="2147483683" r:id="rId11"/>
    <p:sldLayoutId id="2147483684" r:id="rId12"/>
    <p:sldLayoutId id="2147483685" r:id="rId13"/>
    <p:sldLayoutId id="2147483686" r:id="rId14"/>
    <p:sldLayoutId id="2147483687" r:id="rId15"/>
    <p:sldLayoutId id="2147483689" r:id="rId16"/>
    <p:sldLayoutId id="2147483691" r:id="rId17"/>
    <p:sldLayoutId id="2147483669" r:id="rId18"/>
    <p:sldLayoutId id="2147483671" r:id="rId19"/>
    <p:sldLayoutId id="2147483664" r:id="rId20"/>
    <p:sldLayoutId id="2147483697" r:id="rId21"/>
    <p:sldLayoutId id="2147483698" r:id="rId22"/>
  </p:sldLayoutIdLst>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1.svg"/><Relationship Id="rId5" Type="http://schemas.openxmlformats.org/officeDocument/2006/relationships/image" Target="../media/image2.png"/><Relationship Id="rId4" Type="http://schemas.openxmlformats.org/officeDocument/2006/relationships/hyperlink" Target="https://noa.stami.no/"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noa.stami.no/yrke/operator-naeringsmidler/" TargetMode="External"/><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stami.no/filmer/psykososialt-arbeidsmiljo-stami-forklare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C1E12D92-B8EC-06F1-3926-23CC25C6FE99}"/>
              </a:ext>
            </a:extLst>
          </p:cNvPr>
          <p:cNvSpPr/>
          <p:nvPr/>
        </p:nvSpPr>
        <p:spPr>
          <a:xfrm>
            <a:off x="826662" y="409400"/>
            <a:ext cx="1847712" cy="213532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4" name="Undertittel 2">
            <a:extLst>
              <a:ext uri="{FF2B5EF4-FFF2-40B4-BE49-F238E27FC236}">
                <a16:creationId xmlns:a16="http://schemas.microsoft.com/office/drawing/2014/main" id="{188E1134-86B5-A12E-AB8F-07C7BAF2BA49}"/>
              </a:ext>
            </a:extLst>
          </p:cNvPr>
          <p:cNvSpPr txBox="1">
            <a:spLocks/>
          </p:cNvSpPr>
          <p:nvPr/>
        </p:nvSpPr>
        <p:spPr>
          <a:xfrm>
            <a:off x="940105" y="4589053"/>
            <a:ext cx="1412808" cy="6175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kern="1200">
                <a:solidFill>
                  <a:schemeClr val="tx1"/>
                </a:solidFill>
                <a:latin typeface="Arial Nova Regular"/>
                <a:ea typeface="+mn-ea"/>
                <a:cs typeface="+mn-cs"/>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sz="2000" kern="1200">
                <a:solidFill>
                  <a:schemeClr val="tx1"/>
                </a:solidFill>
                <a:latin typeface="Arial Nova Regular"/>
                <a:ea typeface="+mn-ea"/>
                <a:cs typeface="+mn-cs"/>
              </a:defRPr>
            </a:lvl2pPr>
            <a:lvl3pPr marL="914400" indent="0" algn="ctr"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Arial Nova Regular"/>
                <a:ea typeface="+mn-ea"/>
                <a:cs typeface="+mn-cs"/>
              </a:defRPr>
            </a:lvl3pPr>
            <a:lvl4pPr marL="13716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Arial Nova Regular"/>
                <a:ea typeface="+mn-ea"/>
                <a:cs typeface="+mn-cs"/>
              </a:defRPr>
            </a:lvl4pPr>
            <a:lvl5pPr marL="18288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Arial Nova Regular"/>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sz="3200" b="1" dirty="0">
                <a:solidFill>
                  <a:srgbClr val="ED625F"/>
                </a:solidFill>
                <a:latin typeface="+mj-lt"/>
              </a:rPr>
              <a:t>Del 2</a:t>
            </a:r>
            <a:endParaRPr lang="nb-NO" sz="1400" b="1" dirty="0">
              <a:latin typeface="+mn-lt"/>
            </a:endParaRPr>
          </a:p>
        </p:txBody>
      </p:sp>
      <p:sp>
        <p:nvSpPr>
          <p:cNvPr id="2" name="Footer Placeholder 4">
            <a:extLst>
              <a:ext uri="{FF2B5EF4-FFF2-40B4-BE49-F238E27FC236}">
                <a16:creationId xmlns:a16="http://schemas.microsoft.com/office/drawing/2014/main" id="{1C541686-C404-1842-BC3F-FDEBB861ECB0}"/>
              </a:ext>
            </a:extLst>
          </p:cNvPr>
          <p:cNvSpPr txBox="1">
            <a:spLocks/>
          </p:cNvSpPr>
          <p:nvPr/>
        </p:nvSpPr>
        <p:spPr>
          <a:xfrm>
            <a:off x="940105" y="6070550"/>
            <a:ext cx="4114800" cy="365125"/>
          </a:xfrm>
          <a:prstGeom prst="rect">
            <a:avLst/>
          </a:prstGeom>
        </p:spPr>
        <p:txBody>
          <a:bodyPr vert="horz" lIns="91440" tIns="45720" rIns="91440" bIns="45720" rtlCol="0" anchor="ctr"/>
          <a:lstStyle>
            <a:defPPr>
              <a:defRPr lang="nb-NO"/>
            </a:defPPr>
            <a:lvl1pPr marL="0" algn="l"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b="1" dirty="0"/>
              <a:t>IA-BRANSJEPROGRAMMET</a:t>
            </a:r>
            <a:r>
              <a:rPr lang="nb-NO" dirty="0"/>
              <a:t> FOR NÆRINGSMIDDELINDUSTRIEN</a:t>
            </a:r>
          </a:p>
        </p:txBody>
      </p:sp>
      <p:pic>
        <p:nvPicPr>
          <p:cNvPr id="8" name="Grafikk 7">
            <a:extLst>
              <a:ext uri="{FF2B5EF4-FFF2-40B4-BE49-F238E27FC236}">
                <a16:creationId xmlns:a16="http://schemas.microsoft.com/office/drawing/2014/main" id="{C2D30C29-128A-7F59-B706-61E09093B7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4229" y="886100"/>
            <a:ext cx="3639503" cy="3315679"/>
          </a:xfrm>
          <a:prstGeom prst="rect">
            <a:avLst/>
          </a:prstGeom>
        </p:spPr>
      </p:pic>
      <p:pic>
        <p:nvPicPr>
          <p:cNvPr id="10" name="Bilde 9" descr="Et bilde som inneholder logo, Grafikk, Font, symbol&#10;&#10;Automatisk generert beskrivelse">
            <a:extLst>
              <a:ext uri="{FF2B5EF4-FFF2-40B4-BE49-F238E27FC236}">
                <a16:creationId xmlns:a16="http://schemas.microsoft.com/office/drawing/2014/main" id="{B838E1BC-5DA9-63B7-9073-EE35FFFD3B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205" y="271749"/>
            <a:ext cx="529457" cy="642651"/>
          </a:xfrm>
          <a:prstGeom prst="rect">
            <a:avLst/>
          </a:prstGeom>
        </p:spPr>
      </p:pic>
      <p:sp>
        <p:nvSpPr>
          <p:cNvPr id="15" name="Undertittel 2">
            <a:extLst>
              <a:ext uri="{FF2B5EF4-FFF2-40B4-BE49-F238E27FC236}">
                <a16:creationId xmlns:a16="http://schemas.microsoft.com/office/drawing/2014/main" id="{845E1942-01B3-9682-6F86-7AE2D26879FA}"/>
              </a:ext>
            </a:extLst>
          </p:cNvPr>
          <p:cNvSpPr txBox="1">
            <a:spLocks/>
          </p:cNvSpPr>
          <p:nvPr/>
        </p:nvSpPr>
        <p:spPr>
          <a:xfrm>
            <a:off x="940105" y="5177014"/>
            <a:ext cx="8727770" cy="5062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kern="1200">
                <a:solidFill>
                  <a:schemeClr val="tx1"/>
                </a:solidFill>
                <a:latin typeface="Arial Nova Regular"/>
                <a:ea typeface="+mn-ea"/>
                <a:cs typeface="+mn-cs"/>
              </a:defRPr>
            </a:lvl1pPr>
            <a:lvl2pPr marL="457200" indent="0" algn="ctr" defTabSz="914400" rtl="0" eaLnBrk="1" latinLnBrk="0" hangingPunct="1">
              <a:lnSpc>
                <a:spcPct val="90000"/>
              </a:lnSpc>
              <a:spcBef>
                <a:spcPts val="500"/>
              </a:spcBef>
              <a:buClr>
                <a:schemeClr val="accent1"/>
              </a:buClr>
              <a:buFont typeface="Arial" panose="020B0604020202020204" pitchFamily="34" charset="0"/>
              <a:buNone/>
              <a:defRPr sz="2000" kern="1200">
                <a:solidFill>
                  <a:schemeClr val="tx1"/>
                </a:solidFill>
                <a:latin typeface="Arial Nova Regular"/>
                <a:ea typeface="+mn-ea"/>
                <a:cs typeface="+mn-cs"/>
              </a:defRPr>
            </a:lvl2pPr>
            <a:lvl3pPr marL="914400" indent="0" algn="ctr" defTabSz="914400" rtl="0" eaLnBrk="1" latinLnBrk="0" hangingPunct="1">
              <a:lnSpc>
                <a:spcPct val="90000"/>
              </a:lnSpc>
              <a:spcBef>
                <a:spcPts val="500"/>
              </a:spcBef>
              <a:buClr>
                <a:schemeClr val="accent1"/>
              </a:buClr>
              <a:buFont typeface="Arial" panose="020B0604020202020204" pitchFamily="34" charset="0"/>
              <a:buNone/>
              <a:defRPr sz="1800" kern="1200">
                <a:solidFill>
                  <a:schemeClr val="tx1"/>
                </a:solidFill>
                <a:latin typeface="Arial Nova Regular"/>
                <a:ea typeface="+mn-ea"/>
                <a:cs typeface="+mn-cs"/>
              </a:defRPr>
            </a:lvl3pPr>
            <a:lvl4pPr marL="13716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Arial Nova Regular"/>
                <a:ea typeface="+mn-ea"/>
                <a:cs typeface="+mn-cs"/>
              </a:defRPr>
            </a:lvl4pPr>
            <a:lvl5pPr marL="1828800" indent="0" algn="ctr" defTabSz="914400" rtl="0" eaLnBrk="1" latinLnBrk="0" hangingPunct="1">
              <a:lnSpc>
                <a:spcPct val="90000"/>
              </a:lnSpc>
              <a:spcBef>
                <a:spcPts val="500"/>
              </a:spcBef>
              <a:buClr>
                <a:schemeClr val="accent1"/>
              </a:buClr>
              <a:buFont typeface="Arial" panose="020B0604020202020204" pitchFamily="34" charset="0"/>
              <a:buNone/>
              <a:defRPr sz="1600" kern="1200">
                <a:solidFill>
                  <a:schemeClr val="tx1"/>
                </a:solidFill>
                <a:latin typeface="Arial Nova Regular"/>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indent="0">
              <a:buNone/>
            </a:pPr>
            <a:r>
              <a:rPr lang="en-US" dirty="0" err="1">
                <a:latin typeface="+mj-lt"/>
                <a:cs typeface="Arial"/>
              </a:rPr>
              <a:t>Risiko</a:t>
            </a:r>
            <a:r>
              <a:rPr lang="en-US" dirty="0">
                <a:latin typeface="+mj-lt"/>
                <a:cs typeface="Arial"/>
              </a:rPr>
              <a:t> </a:t>
            </a:r>
            <a:r>
              <a:rPr lang="en-US" dirty="0" err="1">
                <a:latin typeface="+mj-lt"/>
                <a:cs typeface="Arial"/>
              </a:rPr>
              <a:t>og</a:t>
            </a:r>
            <a:r>
              <a:rPr lang="en-US" dirty="0">
                <a:latin typeface="+mj-lt"/>
                <a:cs typeface="Arial"/>
              </a:rPr>
              <a:t> </a:t>
            </a:r>
            <a:r>
              <a:rPr lang="en-US" dirty="0" err="1">
                <a:latin typeface="+mj-lt"/>
                <a:cs typeface="Arial"/>
              </a:rPr>
              <a:t>arbeidsmiljøfaktorer</a:t>
            </a:r>
            <a:endParaRPr lang="nb-NO" dirty="0">
              <a:solidFill>
                <a:schemeClr val="accent1"/>
              </a:solidFill>
              <a:latin typeface="+mj-lt"/>
            </a:endParaRPr>
          </a:p>
        </p:txBody>
      </p:sp>
      <p:sp>
        <p:nvSpPr>
          <p:cNvPr id="5" name="Tittel 1">
            <a:extLst>
              <a:ext uri="{FF2B5EF4-FFF2-40B4-BE49-F238E27FC236}">
                <a16:creationId xmlns:a16="http://schemas.microsoft.com/office/drawing/2014/main" id="{A173D3DB-9F3C-3FEA-F869-4EF898D0F542}"/>
              </a:ext>
            </a:extLst>
          </p:cNvPr>
          <p:cNvSpPr txBox="1">
            <a:spLocks/>
          </p:cNvSpPr>
          <p:nvPr/>
        </p:nvSpPr>
        <p:spPr>
          <a:xfrm>
            <a:off x="5054905" y="1364766"/>
            <a:ext cx="6798251" cy="31017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kern="1200">
                <a:solidFill>
                  <a:schemeClr val="tx1"/>
                </a:solidFill>
                <a:latin typeface="Arial Nova Bold" panose="020B0804020202020204" pitchFamily="34" charset="0"/>
                <a:ea typeface="+mj-ea"/>
                <a:cs typeface="+mj-cs"/>
              </a:defRPr>
            </a:lvl1pPr>
          </a:lstStyle>
          <a:p>
            <a:r>
              <a:rPr lang="nb-NO" sz="4400" kern="100" dirty="0">
                <a:latin typeface="+mj-lt"/>
                <a:ea typeface="Times New Roman" panose="02020603050405020304" pitchFamily="18" charset="0"/>
                <a:cs typeface="Times New Roman" panose="02020603050405020304" pitchFamily="18" charset="0"/>
              </a:rPr>
              <a:t>Sammen om et bedre arbeidsmiljø</a:t>
            </a:r>
            <a:br>
              <a:rPr lang="nb-NO" sz="4400" kern="100" dirty="0">
                <a:latin typeface="+mj-lt"/>
                <a:ea typeface="Times New Roman" panose="02020603050405020304" pitchFamily="18" charset="0"/>
                <a:cs typeface="Times New Roman" panose="02020603050405020304" pitchFamily="18" charset="0"/>
              </a:rPr>
            </a:br>
            <a:br>
              <a:rPr lang="nb-NO" sz="2400" kern="100" dirty="0">
                <a:latin typeface="+mj-lt"/>
                <a:ea typeface="Times New Roman" panose="02020603050405020304" pitchFamily="18" charset="0"/>
                <a:cs typeface="Times New Roman" panose="02020603050405020304" pitchFamily="18" charset="0"/>
              </a:rPr>
            </a:br>
            <a:r>
              <a:rPr lang="nb-NO" sz="2400" dirty="0">
                <a:solidFill>
                  <a:srgbClr val="4D5156"/>
                </a:solidFill>
                <a:latin typeface="+mn-lt"/>
              </a:rPr>
              <a:t>– </a:t>
            </a:r>
            <a:r>
              <a:rPr lang="nb-NO" sz="2400" kern="100" dirty="0">
                <a:latin typeface="+mn-lt"/>
                <a:ea typeface="Times New Roman" panose="02020603050405020304" pitchFamily="18" charset="0"/>
                <a:cs typeface="Times New Roman" panose="02020603050405020304" pitchFamily="18" charset="0"/>
              </a:rPr>
              <a:t>opplæring for ledere, verneombud og tillitsvalgte</a:t>
            </a:r>
            <a:endParaRPr lang="nb-NO" sz="2400" dirty="0">
              <a:latin typeface="+mn-lt"/>
            </a:endParaRPr>
          </a:p>
        </p:txBody>
      </p:sp>
    </p:spTree>
    <p:extLst>
      <p:ext uri="{BB962C8B-B14F-4D97-AF65-F5344CB8AC3E}">
        <p14:creationId xmlns:p14="http://schemas.microsoft.com/office/powerpoint/2010/main" val="441448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9257EE4-39D1-636D-466B-C178DAC5FDCB}"/>
              </a:ext>
            </a:extLst>
          </p:cNvPr>
          <p:cNvSpPr/>
          <p:nvPr/>
        </p:nvSpPr>
        <p:spPr>
          <a:xfrm>
            <a:off x="1044794" y="2819399"/>
            <a:ext cx="2461884" cy="2486025"/>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2400" b="1" dirty="0">
                <a:solidFill>
                  <a:schemeClr val="tx1"/>
                </a:solidFill>
              </a:rPr>
              <a:t>Del </a:t>
            </a:r>
            <a:r>
              <a:rPr lang="nb-NO" sz="2400" b="1" dirty="0">
                <a:solidFill>
                  <a:schemeClr val="tx1"/>
                </a:solidFill>
                <a:latin typeface="+mn-lt"/>
                <a:cs typeface="Arial" panose="020B0604020202020204" pitchFamily="34" charset="0"/>
              </a:rPr>
              <a:t>1 </a:t>
            </a:r>
            <a:br>
              <a:rPr lang="nb-NO" sz="2000" b="1" dirty="0">
                <a:solidFill>
                  <a:schemeClr val="tx1"/>
                </a:solidFill>
                <a:latin typeface="+mn-lt"/>
                <a:cs typeface="Arial" panose="020B0604020202020204" pitchFamily="34" charset="0"/>
              </a:rPr>
            </a:br>
            <a:br>
              <a:rPr lang="nb-NO" sz="2000" b="1" dirty="0">
                <a:solidFill>
                  <a:schemeClr val="tx1"/>
                </a:solidFill>
                <a:latin typeface="+mn-lt"/>
                <a:cs typeface="Arial" panose="020B0604020202020204" pitchFamily="34" charset="0"/>
              </a:rPr>
            </a:br>
            <a:r>
              <a:rPr kumimoji="0" lang="nb-NO" sz="2000" b="0" i="0" u="none" strike="noStrike" cap="none" spc="0" normalizeH="0" baseline="0" noProof="0" dirty="0">
                <a:ln>
                  <a:noFill/>
                </a:ln>
                <a:solidFill>
                  <a:schemeClr val="tx1"/>
                </a:solidFill>
                <a:effectLst/>
                <a:uLnTx/>
                <a:uFillTx/>
                <a:latin typeface="+mn-lt"/>
                <a:cs typeface="Arial"/>
              </a:rPr>
              <a:t>Hva er et fullt forsvarlig arbeidsmiljø, hva skal vi jobbe med?</a:t>
            </a:r>
            <a:br>
              <a:rPr kumimoji="0" lang="nb-NO" sz="2000" b="0" i="0" u="none" strike="noStrike" cap="none" spc="0" normalizeH="0" baseline="0" noProof="0" dirty="0">
                <a:ln>
                  <a:noFill/>
                </a:ln>
                <a:solidFill>
                  <a:schemeClr val="tx1"/>
                </a:solidFill>
                <a:effectLst/>
                <a:uLnTx/>
                <a:uFillTx/>
                <a:latin typeface="+mn-lt"/>
                <a:cs typeface="Arial"/>
              </a:rPr>
            </a:br>
            <a:endParaRPr lang="nb-NO" sz="2000" b="0" dirty="0">
              <a:solidFill>
                <a:schemeClr val="tx1"/>
              </a:solidFill>
            </a:endParaRPr>
          </a:p>
          <a:p>
            <a:pPr algn="ctr"/>
            <a:endParaRPr lang="nb-NO" dirty="0"/>
          </a:p>
        </p:txBody>
      </p:sp>
      <p:sp>
        <p:nvSpPr>
          <p:cNvPr id="6" name="Rektangel 5">
            <a:extLst>
              <a:ext uri="{FF2B5EF4-FFF2-40B4-BE49-F238E27FC236}">
                <a16:creationId xmlns:a16="http://schemas.microsoft.com/office/drawing/2014/main" id="{C99215E8-2FAB-46B0-F54B-3A6DC1BE3E81}"/>
              </a:ext>
            </a:extLst>
          </p:cNvPr>
          <p:cNvSpPr/>
          <p:nvPr/>
        </p:nvSpPr>
        <p:spPr>
          <a:xfrm>
            <a:off x="3622784" y="2828924"/>
            <a:ext cx="2461884" cy="2486025"/>
          </a:xfrm>
          <a:prstGeom prst="rect">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2400" b="1" dirty="0">
                <a:solidFill>
                  <a:schemeClr val="tx1"/>
                </a:solidFill>
              </a:rPr>
              <a:t>Del 2</a:t>
            </a:r>
            <a:br>
              <a:rPr lang="nb-NO" sz="1800" b="1" dirty="0">
                <a:solidFill>
                  <a:schemeClr val="tx1"/>
                </a:solidFill>
                <a:latin typeface="+mn-lt"/>
                <a:cs typeface="Arial" panose="020B0604020202020204" pitchFamily="34" charset="0"/>
              </a:rPr>
            </a:br>
            <a:br>
              <a:rPr lang="nb-NO" sz="1800" b="1" dirty="0">
                <a:solidFill>
                  <a:schemeClr val="tx1"/>
                </a:solidFill>
                <a:latin typeface="+mn-lt"/>
                <a:cs typeface="Arial" panose="020B0604020202020204" pitchFamily="34" charset="0"/>
              </a:rPr>
            </a:br>
            <a:r>
              <a:rPr kumimoji="0" lang="nb-NO" sz="2000" b="0" i="0" u="none" strike="noStrike" cap="none" spc="0" normalizeH="0" baseline="0" noProof="0" dirty="0">
                <a:ln>
                  <a:noFill/>
                </a:ln>
                <a:solidFill>
                  <a:schemeClr val="tx1"/>
                </a:solidFill>
                <a:effectLst/>
                <a:uLnTx/>
                <a:uFillTx/>
                <a:latin typeface="+mn-lt"/>
                <a:cs typeface="Arial"/>
              </a:rPr>
              <a:t>Risiko og arbeidsmiljø-faktorer</a:t>
            </a:r>
            <a:br>
              <a:rPr kumimoji="0" lang="nb-NO" sz="2000" b="0" i="0" u="none" strike="noStrike" cap="none" spc="0" normalizeH="0" baseline="0" noProof="0" dirty="0">
                <a:ln>
                  <a:noFill/>
                </a:ln>
                <a:solidFill>
                  <a:schemeClr val="tx1"/>
                </a:solidFill>
                <a:effectLst/>
                <a:uLnTx/>
                <a:uFillTx/>
                <a:latin typeface="+mn-lt"/>
                <a:cs typeface="Arial"/>
              </a:rPr>
            </a:br>
            <a:br>
              <a:rPr kumimoji="0" lang="nb-NO" sz="1800" b="0" i="0" u="none" strike="noStrike" cap="none" spc="0" normalizeH="0" baseline="0" noProof="0" dirty="0">
                <a:ln>
                  <a:noFill/>
                </a:ln>
                <a:solidFill>
                  <a:schemeClr val="bg1"/>
                </a:solidFill>
                <a:effectLst/>
                <a:uLnTx/>
                <a:uFillTx/>
                <a:latin typeface="+mn-lt"/>
                <a:cs typeface="Arial"/>
              </a:rPr>
            </a:br>
            <a:endParaRPr lang="nb-NO" sz="1800" dirty="0">
              <a:solidFill>
                <a:schemeClr val="bg1"/>
              </a:solidFill>
            </a:endParaRPr>
          </a:p>
          <a:p>
            <a:pPr algn="ctr"/>
            <a:endParaRPr lang="nb-NO" dirty="0"/>
          </a:p>
        </p:txBody>
      </p:sp>
      <p:sp>
        <p:nvSpPr>
          <p:cNvPr id="7" name="Rektangel 6">
            <a:extLst>
              <a:ext uri="{FF2B5EF4-FFF2-40B4-BE49-F238E27FC236}">
                <a16:creationId xmlns:a16="http://schemas.microsoft.com/office/drawing/2014/main" id="{36F0A437-3720-872C-BA07-6CEB68A9955E}"/>
              </a:ext>
            </a:extLst>
          </p:cNvPr>
          <p:cNvSpPr/>
          <p:nvPr/>
        </p:nvSpPr>
        <p:spPr>
          <a:xfrm>
            <a:off x="6224012" y="2828924"/>
            <a:ext cx="2461884" cy="2486025"/>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2400" b="1" i="0" dirty="0">
                <a:solidFill>
                  <a:schemeClr val="tx1"/>
                </a:solidFill>
              </a:rPr>
              <a:t>Del 3</a:t>
            </a:r>
            <a:br>
              <a:rPr lang="nb-NO" sz="1800" dirty="0">
                <a:solidFill>
                  <a:schemeClr val="tx1"/>
                </a:solidFill>
              </a:rPr>
            </a:br>
            <a:br>
              <a:rPr lang="nb-NO" sz="1800" dirty="0">
                <a:solidFill>
                  <a:schemeClr val="tx1"/>
                </a:solidFill>
              </a:rPr>
            </a:br>
            <a:r>
              <a:rPr kumimoji="0" lang="nb-NO" sz="2000" b="0" i="0" u="none" strike="noStrike" cap="none" spc="0" normalizeH="0" baseline="0" noProof="0" dirty="0">
                <a:ln>
                  <a:noFill/>
                </a:ln>
                <a:solidFill>
                  <a:schemeClr val="tx1"/>
                </a:solidFill>
                <a:effectLst/>
                <a:uLnTx/>
                <a:uFillTx/>
                <a:latin typeface="+mn-lt"/>
                <a:cs typeface="Arial"/>
              </a:rPr>
              <a:t>Roller, oppgaver og ansvar i HMS – arbeidet</a:t>
            </a:r>
            <a:br>
              <a:rPr kumimoji="0" lang="nb-NO" sz="2000" b="0" i="0" u="none" strike="noStrike" cap="none" spc="0" normalizeH="0" baseline="0" noProof="0" dirty="0">
                <a:ln>
                  <a:noFill/>
                </a:ln>
                <a:solidFill>
                  <a:schemeClr val="bg1"/>
                </a:solidFill>
                <a:effectLst/>
                <a:uLnTx/>
                <a:uFillTx/>
                <a:latin typeface="+mn-lt"/>
                <a:cs typeface="Arial"/>
              </a:rPr>
            </a:br>
            <a:br>
              <a:rPr kumimoji="0" lang="nb-NO" sz="2000" b="0" i="0" u="none" strike="noStrike" cap="none" spc="0" normalizeH="0" baseline="0" noProof="0" dirty="0">
                <a:ln>
                  <a:noFill/>
                </a:ln>
                <a:solidFill>
                  <a:schemeClr val="bg1"/>
                </a:solidFill>
                <a:effectLst/>
                <a:uLnTx/>
                <a:uFillTx/>
                <a:latin typeface="+mn-lt"/>
                <a:cs typeface="Arial"/>
              </a:rPr>
            </a:br>
            <a:endParaRPr lang="nb-NO" sz="2000" dirty="0">
              <a:solidFill>
                <a:schemeClr val="bg1"/>
              </a:solidFill>
            </a:endParaRPr>
          </a:p>
          <a:p>
            <a:pPr algn="ctr"/>
            <a:endParaRPr lang="nb-NO" dirty="0"/>
          </a:p>
        </p:txBody>
      </p:sp>
      <p:sp>
        <p:nvSpPr>
          <p:cNvPr id="8" name="Rektangel 7">
            <a:extLst>
              <a:ext uri="{FF2B5EF4-FFF2-40B4-BE49-F238E27FC236}">
                <a16:creationId xmlns:a16="http://schemas.microsoft.com/office/drawing/2014/main" id="{D0CCB3AB-C858-3528-830D-32776DDABB4B}"/>
              </a:ext>
            </a:extLst>
          </p:cNvPr>
          <p:cNvSpPr/>
          <p:nvPr/>
        </p:nvSpPr>
        <p:spPr>
          <a:xfrm>
            <a:off x="8825241" y="2828924"/>
            <a:ext cx="2461884" cy="24860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b-NO" sz="2400" b="1" i="0" dirty="0"/>
              <a:t>Del 4</a:t>
            </a:r>
            <a:br>
              <a:rPr lang="nb-NO" sz="1800" dirty="0"/>
            </a:br>
            <a:br>
              <a:rPr lang="nb-NO" sz="1800" dirty="0"/>
            </a:br>
            <a:r>
              <a:rPr kumimoji="0" lang="nb-NO" sz="2000" b="0" i="0" u="none" strike="noStrike" cap="none" spc="0" normalizeH="0" baseline="0" noProof="0" dirty="0">
                <a:ln>
                  <a:noFill/>
                </a:ln>
                <a:solidFill>
                  <a:schemeClr val="bg1"/>
                </a:solidFill>
                <a:effectLst/>
                <a:uLnTx/>
                <a:uFillTx/>
                <a:latin typeface="+mn-lt"/>
                <a:cs typeface="Arial"/>
              </a:rPr>
              <a:t>Hvordan samarbeide om utviklingen av et godt arbeidsmiljø?</a:t>
            </a:r>
            <a:br>
              <a:rPr kumimoji="0" lang="nb-NO" sz="2000" b="0" i="0" u="none" strike="noStrike" cap="none" spc="0" normalizeH="0" baseline="0" noProof="0" dirty="0">
                <a:ln>
                  <a:noFill/>
                </a:ln>
                <a:solidFill>
                  <a:schemeClr val="bg1"/>
                </a:solidFill>
                <a:effectLst/>
                <a:uLnTx/>
                <a:uFillTx/>
                <a:latin typeface="+mn-lt"/>
                <a:cs typeface="Arial"/>
              </a:rPr>
            </a:br>
            <a:endParaRPr lang="nb-NO" sz="2000" dirty="0">
              <a:solidFill>
                <a:schemeClr val="bg1"/>
              </a:solidFill>
            </a:endParaRPr>
          </a:p>
          <a:p>
            <a:pPr algn="ctr"/>
            <a:endParaRPr lang="nb-NO" dirty="0"/>
          </a:p>
        </p:txBody>
      </p:sp>
      <p:sp>
        <p:nvSpPr>
          <p:cNvPr id="9" name="Tittel 2">
            <a:extLst>
              <a:ext uri="{FF2B5EF4-FFF2-40B4-BE49-F238E27FC236}">
                <a16:creationId xmlns:a16="http://schemas.microsoft.com/office/drawing/2014/main" id="{FEA192CA-994D-6156-6248-2CB15BF9FC3F}"/>
              </a:ext>
            </a:extLst>
          </p:cNvPr>
          <p:cNvSpPr>
            <a:spLocks noGrp="1"/>
          </p:cNvSpPr>
          <p:nvPr>
            <p:ph type="title"/>
          </p:nvPr>
        </p:nvSpPr>
        <p:spPr>
          <a:xfrm>
            <a:off x="1044794" y="685801"/>
            <a:ext cx="10242331" cy="1733550"/>
          </a:xfrm>
        </p:spPr>
        <p:txBody>
          <a:bodyPr>
            <a:normAutofit/>
          </a:bodyPr>
          <a:lstStyle/>
          <a:p>
            <a:r>
              <a:rPr lang="nb-NO" dirty="0"/>
              <a:t>Fire deler</a:t>
            </a:r>
          </a:p>
        </p:txBody>
      </p:sp>
      <p:grpSp>
        <p:nvGrpSpPr>
          <p:cNvPr id="12" name="Gruppe 11">
            <a:extLst>
              <a:ext uri="{FF2B5EF4-FFF2-40B4-BE49-F238E27FC236}">
                <a16:creationId xmlns:a16="http://schemas.microsoft.com/office/drawing/2014/main" id="{B620632A-D2C8-7E31-D2BD-7F2F780BBCC5}"/>
              </a:ext>
            </a:extLst>
          </p:cNvPr>
          <p:cNvGrpSpPr/>
          <p:nvPr/>
        </p:nvGrpSpPr>
        <p:grpSpPr>
          <a:xfrm>
            <a:off x="4333136" y="1986405"/>
            <a:ext cx="914400" cy="832994"/>
            <a:chOff x="1818536" y="1986405"/>
            <a:chExt cx="914400" cy="832994"/>
          </a:xfrm>
          <a:solidFill>
            <a:srgbClr val="C00000"/>
          </a:solidFill>
        </p:grpSpPr>
        <p:pic>
          <p:nvPicPr>
            <p:cNvPr id="13" name="Grafikk 12" descr="Spill av med heldekkende fyll">
              <a:extLst>
                <a:ext uri="{FF2B5EF4-FFF2-40B4-BE49-F238E27FC236}">
                  <a16:creationId xmlns:a16="http://schemas.microsoft.com/office/drawing/2014/main" id="{EB58A523-EAC4-CE6B-82D0-0708600158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400000">
              <a:off x="1966174" y="2052638"/>
              <a:ext cx="619123" cy="914400"/>
            </a:xfrm>
            <a:prstGeom prst="rect">
              <a:avLst/>
            </a:prstGeom>
          </p:spPr>
        </p:pic>
        <p:sp>
          <p:nvSpPr>
            <p:cNvPr id="14" name="Rektangel 13">
              <a:extLst>
                <a:ext uri="{FF2B5EF4-FFF2-40B4-BE49-F238E27FC236}">
                  <a16:creationId xmlns:a16="http://schemas.microsoft.com/office/drawing/2014/main" id="{370602F4-149D-ABED-7987-A964053C0E0D}"/>
                </a:ext>
              </a:extLst>
            </p:cNvPr>
            <p:cNvSpPr/>
            <p:nvPr/>
          </p:nvSpPr>
          <p:spPr>
            <a:xfrm>
              <a:off x="2199535" y="1986405"/>
              <a:ext cx="152400" cy="340180"/>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97864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E4E11A0A-7F5A-EBAB-AC81-29D46FEA4E92}"/>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26383" r="26383"/>
          <a:stretch/>
        </p:blipFill>
        <p:spPr>
          <a:xfrm>
            <a:off x="-13844" y="0"/>
            <a:ext cx="5068749" cy="6858000"/>
          </a:xfrm>
          <a:prstGeom prst="rect">
            <a:avLst/>
          </a:prstGeom>
        </p:spPr>
      </p:pic>
      <p:sp>
        <p:nvSpPr>
          <p:cNvPr id="2" name="Plassholder for innhold 1">
            <a:extLst>
              <a:ext uri="{FF2B5EF4-FFF2-40B4-BE49-F238E27FC236}">
                <a16:creationId xmlns:a16="http://schemas.microsoft.com/office/drawing/2014/main" id="{9E3C468D-191E-B599-F99A-2636FE713282}"/>
              </a:ext>
            </a:extLst>
          </p:cNvPr>
          <p:cNvSpPr>
            <a:spLocks noGrp="1"/>
          </p:cNvSpPr>
          <p:nvPr>
            <p:ph idx="1"/>
          </p:nvPr>
        </p:nvSpPr>
        <p:spPr>
          <a:xfrm>
            <a:off x="5706113" y="1573819"/>
            <a:ext cx="5764150" cy="4463395"/>
          </a:xfrm>
        </p:spPr>
        <p:txBody>
          <a:bodyPr/>
          <a:lstStyle/>
          <a:p>
            <a:pPr marL="0" indent="0">
              <a:lnSpc>
                <a:spcPct val="100000"/>
              </a:lnSpc>
              <a:spcBef>
                <a:spcPts val="500"/>
              </a:spcBef>
              <a:buClr>
                <a:srgbClr val="ED625F"/>
              </a:buClr>
              <a:buNone/>
              <a:defRPr/>
            </a:pPr>
            <a:r>
              <a:rPr lang="nb-NO" sz="2400" b="1" dirty="0"/>
              <a:t>Agenda</a:t>
            </a:r>
            <a:r>
              <a:rPr lang="nb-NO" sz="2000" b="1" dirty="0"/>
              <a:t> </a:t>
            </a:r>
            <a:br>
              <a:rPr lang="nb-NO" sz="2000" dirty="0"/>
            </a:br>
            <a:endParaRPr lang="nb-NO" dirty="0">
              <a:solidFill>
                <a:srgbClr val="000000"/>
              </a:solidFill>
              <a:latin typeface="+mn-lt"/>
              <a:cs typeface="Calibri" panose="020F0502020204030204" pitchFamily="34" charset="0"/>
            </a:endParaRPr>
          </a:p>
          <a:p>
            <a:pPr>
              <a:lnSpc>
                <a:spcPct val="100000"/>
              </a:lnSpc>
            </a:pPr>
            <a:r>
              <a:rPr lang="nb-NO" sz="2000" dirty="0">
                <a:latin typeface="+mn-lt"/>
              </a:rPr>
              <a:t>Internkontrollforskriften </a:t>
            </a:r>
          </a:p>
          <a:p>
            <a:pPr>
              <a:lnSpc>
                <a:spcPct val="100000"/>
              </a:lnSpc>
            </a:pPr>
            <a:r>
              <a:rPr lang="nb-NO" sz="2000" dirty="0">
                <a:latin typeface="+mn-lt"/>
              </a:rPr>
              <a:t>Noa (</a:t>
            </a:r>
            <a:r>
              <a:rPr lang="nb-NO" sz="2000" dirty="0">
                <a:latin typeface="+mn-lt"/>
                <a:hlinkClick r:id="rId4"/>
              </a:rPr>
              <a:t>https://noa.stami.no/</a:t>
            </a:r>
            <a:r>
              <a:rPr lang="nb-NO" sz="2000" dirty="0">
                <a:latin typeface="+mn-lt"/>
              </a:rPr>
              <a:t>)</a:t>
            </a:r>
          </a:p>
          <a:p>
            <a:pPr lvl="1">
              <a:lnSpc>
                <a:spcPct val="100000"/>
              </a:lnSpc>
            </a:pPr>
            <a:r>
              <a:rPr lang="nb-NO" sz="2000" dirty="0">
                <a:latin typeface="+mn-lt"/>
              </a:rPr>
              <a:t>Gruppearbeid risiko</a:t>
            </a:r>
          </a:p>
          <a:p>
            <a:pPr>
              <a:lnSpc>
                <a:spcPct val="100000"/>
              </a:lnSpc>
            </a:pPr>
            <a:r>
              <a:rPr lang="nb-NO" sz="2000" dirty="0">
                <a:latin typeface="+mn-lt"/>
              </a:rPr>
              <a:t>HMS – fysisk, organisatorisk og psykososial risiko</a:t>
            </a:r>
          </a:p>
          <a:p>
            <a:pPr>
              <a:lnSpc>
                <a:spcPct val="100000"/>
              </a:lnSpc>
            </a:pPr>
            <a:r>
              <a:rPr lang="nb-NO" sz="2000" dirty="0">
                <a:latin typeface="+mn-lt"/>
              </a:rPr>
              <a:t>Casejobbing</a:t>
            </a:r>
          </a:p>
          <a:p>
            <a:pPr>
              <a:lnSpc>
                <a:spcPct val="100000"/>
              </a:lnSpc>
            </a:pPr>
            <a:r>
              <a:rPr lang="nb-NO" sz="2000" dirty="0">
                <a:latin typeface="+mn-lt"/>
              </a:rPr>
              <a:t>Evaluering </a:t>
            </a:r>
          </a:p>
        </p:txBody>
      </p:sp>
      <p:pic>
        <p:nvPicPr>
          <p:cNvPr id="10" name="Bilde 9" descr="Et bilde som inneholder sirkel, Grafikk, symbol, skjermbilde&#10;&#10;Automatisk generert beskrivelse">
            <a:extLst>
              <a:ext uri="{FF2B5EF4-FFF2-40B4-BE49-F238E27FC236}">
                <a16:creationId xmlns:a16="http://schemas.microsoft.com/office/drawing/2014/main" id="{6605C6B2-8242-B724-B73B-AE14F41D1F40}"/>
              </a:ext>
            </a:extLst>
          </p:cNvPr>
          <p:cNvPicPr>
            <a:picLocks noChangeAspect="1"/>
          </p:cNvPicPr>
          <p:nvPr/>
        </p:nvPicPr>
        <p:blipFill rotWithShape="1">
          <a:blip r:embed="rId5">
            <a:extLst>
              <a:ext uri="{28A0092B-C50C-407E-A947-70E740481C1C}">
                <a14:useLocalDpi xmlns:a14="http://schemas.microsoft.com/office/drawing/2010/main" val="0"/>
              </a:ext>
            </a:extLst>
          </a:blip>
          <a:srcRect l="28385" t="17073" r="27640" b="16119"/>
          <a:stretch/>
        </p:blipFill>
        <p:spPr>
          <a:xfrm>
            <a:off x="292609" y="6033088"/>
            <a:ext cx="555285" cy="494110"/>
          </a:xfrm>
          <a:prstGeom prst="rect">
            <a:avLst/>
          </a:prstGeom>
        </p:spPr>
      </p:pic>
      <p:sp>
        <p:nvSpPr>
          <p:cNvPr id="11" name="Footer Placeholder 4">
            <a:extLst>
              <a:ext uri="{FF2B5EF4-FFF2-40B4-BE49-F238E27FC236}">
                <a16:creationId xmlns:a16="http://schemas.microsoft.com/office/drawing/2014/main" id="{6CC9B712-771A-5816-28DD-6703093A1155}"/>
              </a:ext>
            </a:extLst>
          </p:cNvPr>
          <p:cNvSpPr txBox="1">
            <a:spLocks/>
          </p:cNvSpPr>
          <p:nvPr/>
        </p:nvSpPr>
        <p:spPr>
          <a:xfrm>
            <a:off x="940105" y="6070550"/>
            <a:ext cx="4114800" cy="365125"/>
          </a:xfrm>
          <a:prstGeom prst="rect">
            <a:avLst/>
          </a:prstGeom>
        </p:spPr>
        <p:txBody>
          <a:bodyPr vert="horz" lIns="91440" tIns="45720" rIns="91440" bIns="45720" rtlCol="0" anchor="ctr"/>
          <a:lstStyle>
            <a:defPPr>
              <a:defRPr lang="nb-NO"/>
            </a:defPPr>
            <a:lvl1pPr marL="0" algn="l"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b="1" dirty="0"/>
              <a:t>IA-BRANSJEPROGRAMMET</a:t>
            </a:r>
            <a:r>
              <a:rPr lang="nb-NO" dirty="0"/>
              <a:t> FOR NÆRINGSMIDDELINDUSTRIEN</a:t>
            </a:r>
          </a:p>
        </p:txBody>
      </p:sp>
      <p:sp>
        <p:nvSpPr>
          <p:cNvPr id="15" name="Tittel 2">
            <a:extLst>
              <a:ext uri="{FF2B5EF4-FFF2-40B4-BE49-F238E27FC236}">
                <a16:creationId xmlns:a16="http://schemas.microsoft.com/office/drawing/2014/main" id="{4E465C65-64EC-49DE-D26B-3FBC8D6BF279}"/>
              </a:ext>
            </a:extLst>
          </p:cNvPr>
          <p:cNvSpPr>
            <a:spLocks noGrp="1"/>
          </p:cNvSpPr>
          <p:nvPr>
            <p:ph type="title"/>
          </p:nvPr>
        </p:nvSpPr>
        <p:spPr>
          <a:xfrm>
            <a:off x="1016693" y="701099"/>
            <a:ext cx="3250507" cy="5133895"/>
          </a:xfrm>
        </p:spPr>
        <p:txBody>
          <a:bodyPr>
            <a:normAutofit/>
          </a:bodyPr>
          <a:lstStyle/>
          <a:p>
            <a:r>
              <a:rPr lang="nb-NO" sz="4800" b="1" dirty="0"/>
              <a:t>Del 2</a:t>
            </a:r>
            <a:endParaRPr lang="nb-NO" b="1" dirty="0"/>
          </a:p>
        </p:txBody>
      </p:sp>
      <p:sp>
        <p:nvSpPr>
          <p:cNvPr id="16" name="Rektangel 15">
            <a:extLst>
              <a:ext uri="{FF2B5EF4-FFF2-40B4-BE49-F238E27FC236}">
                <a16:creationId xmlns:a16="http://schemas.microsoft.com/office/drawing/2014/main" id="{2C541178-E181-8AB8-4BE1-DB0CA62760A9}"/>
              </a:ext>
            </a:extLst>
          </p:cNvPr>
          <p:cNvSpPr/>
          <p:nvPr/>
        </p:nvSpPr>
        <p:spPr>
          <a:xfrm>
            <a:off x="1142806" y="380551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7" name="Grafikk 16">
            <a:extLst>
              <a:ext uri="{FF2B5EF4-FFF2-40B4-BE49-F238E27FC236}">
                <a16:creationId xmlns:a16="http://schemas.microsoft.com/office/drawing/2014/main" id="{E2DBB3E9-BD6B-32FA-AC9A-2F19ECE8A9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3434" y="429389"/>
            <a:ext cx="417787" cy="450849"/>
          </a:xfrm>
          <a:prstGeom prst="rect">
            <a:avLst/>
          </a:prstGeom>
        </p:spPr>
      </p:pic>
    </p:spTree>
    <p:extLst>
      <p:ext uri="{BB962C8B-B14F-4D97-AF65-F5344CB8AC3E}">
        <p14:creationId xmlns:p14="http://schemas.microsoft.com/office/powerpoint/2010/main" val="3223747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A2B16A9-8204-0927-1A13-FEA91090143B}"/>
              </a:ext>
            </a:extLst>
          </p:cNvPr>
          <p:cNvSpPr>
            <a:spLocks noGrp="1"/>
          </p:cNvSpPr>
          <p:nvPr>
            <p:ph type="title"/>
          </p:nvPr>
        </p:nvSpPr>
        <p:spPr>
          <a:xfrm>
            <a:off x="1111469" y="1330083"/>
            <a:ext cx="10515600" cy="1325563"/>
          </a:xfrm>
        </p:spPr>
        <p:txBody>
          <a:bodyPr>
            <a:noAutofit/>
          </a:bodyPr>
          <a:lstStyle/>
          <a:p>
            <a:r>
              <a:rPr lang="nb-NO" i="0" dirty="0">
                <a:solidFill>
                  <a:srgbClr val="000000"/>
                </a:solidFill>
                <a:effectLst/>
                <a:latin typeface="+mn-lt"/>
              </a:rPr>
              <a:t>Krav om systematisk helse-, miljø- og sikkerhetsarbeid - Internkontrollforskriften</a:t>
            </a:r>
            <a:endParaRPr lang="nb-NO" dirty="0">
              <a:latin typeface="+mn-lt"/>
            </a:endParaRPr>
          </a:p>
        </p:txBody>
      </p:sp>
      <p:graphicFrame>
        <p:nvGraphicFramePr>
          <p:cNvPr id="8" name="Plassholder for innhold 1">
            <a:extLst>
              <a:ext uri="{FF2B5EF4-FFF2-40B4-BE49-F238E27FC236}">
                <a16:creationId xmlns:a16="http://schemas.microsoft.com/office/drawing/2014/main" id="{4B25E2AE-16AF-F0DD-E0D5-EE101AAD5F99}"/>
              </a:ext>
            </a:extLst>
          </p:cNvPr>
          <p:cNvGraphicFramePr>
            <a:graphicFrameLocks noGrp="1"/>
          </p:cNvGraphicFramePr>
          <p:nvPr>
            <p:ph idx="1"/>
            <p:extLst>
              <p:ext uri="{D42A27DB-BD31-4B8C-83A1-F6EECF244321}">
                <p14:modId xmlns:p14="http://schemas.microsoft.com/office/powerpoint/2010/main" val="3922497493"/>
              </p:ext>
            </p:extLst>
          </p:nvPr>
        </p:nvGraphicFramePr>
        <p:xfrm>
          <a:off x="1111469" y="2198444"/>
          <a:ext cx="10515600" cy="38870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ktangel 1">
            <a:extLst>
              <a:ext uri="{FF2B5EF4-FFF2-40B4-BE49-F238E27FC236}">
                <a16:creationId xmlns:a16="http://schemas.microsoft.com/office/drawing/2014/main" id="{4C177D1D-7F9A-16CF-6010-D4081A1DB275}"/>
              </a:ext>
            </a:extLst>
          </p:cNvPr>
          <p:cNvSpPr/>
          <p:nvPr/>
        </p:nvSpPr>
        <p:spPr>
          <a:xfrm>
            <a:off x="1238250" y="2643408"/>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071366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Plassholder for innhold 9">
            <a:extLst>
              <a:ext uri="{FF2B5EF4-FFF2-40B4-BE49-F238E27FC236}">
                <a16:creationId xmlns:a16="http://schemas.microsoft.com/office/drawing/2014/main" id="{F9316520-8EB0-0CFC-4D5E-08691C7F3C5B}"/>
              </a:ext>
            </a:extLst>
          </p:cNvPr>
          <p:cNvGraphicFramePr>
            <a:graphicFrameLocks/>
          </p:cNvGraphicFramePr>
          <p:nvPr>
            <p:extLst>
              <p:ext uri="{D42A27DB-BD31-4B8C-83A1-F6EECF244321}">
                <p14:modId xmlns:p14="http://schemas.microsoft.com/office/powerpoint/2010/main" val="2657848525"/>
              </p:ext>
            </p:extLst>
          </p:nvPr>
        </p:nvGraphicFramePr>
        <p:xfrm>
          <a:off x="1011382" y="1296851"/>
          <a:ext cx="10639907" cy="4515870"/>
        </p:xfrm>
        <a:graphic>
          <a:graphicData uri="http://schemas.openxmlformats.org/drawingml/2006/table">
            <a:tbl>
              <a:tblPr firstRow="1" bandRow="1">
                <a:tableStyleId>{10A1B5D5-9B99-4C35-A422-299274C87663}</a:tableStyleId>
              </a:tblPr>
              <a:tblGrid>
                <a:gridCol w="7521420">
                  <a:extLst>
                    <a:ext uri="{9D8B030D-6E8A-4147-A177-3AD203B41FA5}">
                      <a16:colId xmlns:a16="http://schemas.microsoft.com/office/drawing/2014/main" val="1867587889"/>
                    </a:ext>
                  </a:extLst>
                </a:gridCol>
                <a:gridCol w="3118487">
                  <a:extLst>
                    <a:ext uri="{9D8B030D-6E8A-4147-A177-3AD203B41FA5}">
                      <a16:colId xmlns:a16="http://schemas.microsoft.com/office/drawing/2014/main" val="1037411222"/>
                    </a:ext>
                  </a:extLst>
                </a:gridCol>
              </a:tblGrid>
              <a:tr h="313115">
                <a:tc>
                  <a:txBody>
                    <a:bodyPr/>
                    <a:lstStyle/>
                    <a:p>
                      <a:r>
                        <a:rPr lang="nb-NO" sz="1500" b="1" kern="1200">
                          <a:solidFill>
                            <a:schemeClr val="lt1"/>
                          </a:solidFill>
                          <a:effectLst/>
                        </a:rPr>
                        <a:t>Internkontroll innebærer at virksomheten skal:</a:t>
                      </a:r>
                      <a:endParaRPr lang="nb-NO" sz="1500">
                        <a:latin typeface="Arial Nova" panose="020B0504020202020204" pitchFamily="34" charset="0"/>
                      </a:endParaRPr>
                    </a:p>
                  </a:txBody>
                  <a:tcPr/>
                </a:tc>
                <a:tc>
                  <a:txBody>
                    <a:bodyPr/>
                    <a:lstStyle/>
                    <a:p>
                      <a:r>
                        <a:rPr lang="nb-NO" sz="1500" b="1" kern="1200">
                          <a:solidFill>
                            <a:schemeClr val="lt1"/>
                          </a:solidFill>
                          <a:effectLst/>
                        </a:rPr>
                        <a:t>Dokumentasjon</a:t>
                      </a:r>
                      <a:endParaRPr lang="nb-NO" sz="1500">
                        <a:latin typeface="Arial Nova" panose="020B0504020202020204" pitchFamily="34" charset="0"/>
                      </a:endParaRPr>
                    </a:p>
                  </a:txBody>
                  <a:tcPr/>
                </a:tc>
                <a:extLst>
                  <a:ext uri="{0D108BD9-81ED-4DB2-BD59-A6C34878D82A}">
                    <a16:rowId xmlns:a16="http://schemas.microsoft.com/office/drawing/2014/main" val="2517033499"/>
                  </a:ext>
                </a:extLst>
              </a:tr>
              <a:tr h="751475">
                <a:tc>
                  <a:txBody>
                    <a:bodyPr/>
                    <a:lstStyle/>
                    <a:p>
                      <a:r>
                        <a:rPr lang="nb-NO" sz="1500" b="0" kern="1200" dirty="0">
                          <a:solidFill>
                            <a:schemeClr val="dk1"/>
                          </a:solidFill>
                          <a:effectLst/>
                        </a:rPr>
                        <a:t>1. sørge for at de lover og forskrifter i helse-, miljø- og sikkerhetslovgivningen som gjelder for virksomheten er tilgjengelig, og ha oversikt over de krav som er av særlig viktighet for virksomheten</a:t>
                      </a:r>
                      <a:endParaRPr lang="nb-NO" sz="1500" dirty="0">
                        <a:latin typeface="Arial Nova" panose="020B0504020202020204" pitchFamily="34" charset="0"/>
                      </a:endParaRPr>
                    </a:p>
                  </a:txBody>
                  <a:tcPr/>
                </a:tc>
                <a:tc>
                  <a:txBody>
                    <a:bodyPr/>
                    <a:lstStyle/>
                    <a:p>
                      <a:r>
                        <a:rPr lang="nb-NO" sz="1500"/>
                        <a:t>-</a:t>
                      </a:r>
                      <a:endParaRPr lang="nb-NO" sz="1500">
                        <a:latin typeface="Arial Nova" panose="020B0504020202020204" pitchFamily="34" charset="0"/>
                      </a:endParaRPr>
                    </a:p>
                  </a:txBody>
                  <a:tcPr/>
                </a:tc>
                <a:extLst>
                  <a:ext uri="{0D108BD9-81ED-4DB2-BD59-A6C34878D82A}">
                    <a16:rowId xmlns:a16="http://schemas.microsoft.com/office/drawing/2014/main" val="2291235213"/>
                  </a:ext>
                </a:extLst>
              </a:tr>
              <a:tr h="501029">
                <a:tc>
                  <a:txBody>
                    <a:bodyPr/>
                    <a:lstStyle/>
                    <a:p>
                      <a:r>
                        <a:rPr lang="nb-NO" sz="1500" b="0" kern="1200">
                          <a:solidFill>
                            <a:schemeClr val="dk1"/>
                          </a:solidFill>
                          <a:effectLst/>
                        </a:rPr>
                        <a:t>2. sørge for at arbeidstakerne har tilstrekkelig kunnskaper og ferdigheter i det systematiske helse-, miljø- og sikkerhetsarbeidet, herunder informasjon om endringer</a:t>
                      </a:r>
                      <a:endParaRPr lang="nb-NO" sz="1500">
                        <a:latin typeface="Arial Nova" panose="020B0504020202020204" pitchFamily="34" charset="0"/>
                      </a:endParaRPr>
                    </a:p>
                  </a:txBody>
                  <a:tcPr/>
                </a:tc>
                <a:tc>
                  <a:txBody>
                    <a:bodyPr/>
                    <a:lstStyle/>
                    <a:p>
                      <a:r>
                        <a:rPr lang="nb-NO" sz="1500"/>
                        <a:t>-</a:t>
                      </a:r>
                      <a:endParaRPr lang="nb-NO" sz="1500">
                        <a:latin typeface="Arial Nova" panose="020B0504020202020204" pitchFamily="34" charset="0"/>
                      </a:endParaRPr>
                    </a:p>
                  </a:txBody>
                  <a:tcPr/>
                </a:tc>
                <a:extLst>
                  <a:ext uri="{0D108BD9-81ED-4DB2-BD59-A6C34878D82A}">
                    <a16:rowId xmlns:a16="http://schemas.microsoft.com/office/drawing/2014/main" val="3436806282"/>
                  </a:ext>
                </a:extLst>
              </a:tr>
              <a:tr h="314173">
                <a:tc>
                  <a:txBody>
                    <a:bodyPr/>
                    <a:lstStyle/>
                    <a:p>
                      <a:r>
                        <a:rPr lang="nb-NO" sz="1500" b="0" kern="1200">
                          <a:solidFill>
                            <a:schemeClr val="dk1"/>
                          </a:solidFill>
                          <a:effectLst/>
                        </a:rPr>
                        <a:t>3. sørge for at arbeidstakerne medvirker slik at samlet kunnskap og erfaring utnyttes</a:t>
                      </a:r>
                      <a:endParaRPr lang="nb-NO" sz="1500">
                        <a:latin typeface="Arial Nova" panose="020B0504020202020204" pitchFamily="34" charset="0"/>
                      </a:endParaRPr>
                    </a:p>
                  </a:txBody>
                  <a:tcPr/>
                </a:tc>
                <a:tc>
                  <a:txBody>
                    <a:bodyPr/>
                    <a:lstStyle/>
                    <a:p>
                      <a:r>
                        <a:rPr lang="nb-NO" sz="1500"/>
                        <a:t>-</a:t>
                      </a:r>
                      <a:endParaRPr lang="nb-NO" sz="1500">
                        <a:latin typeface="Arial Nova" panose="020B0504020202020204" pitchFamily="34" charset="0"/>
                      </a:endParaRPr>
                    </a:p>
                  </a:txBody>
                  <a:tcPr/>
                </a:tc>
                <a:extLst>
                  <a:ext uri="{0D108BD9-81ED-4DB2-BD59-A6C34878D82A}">
                    <a16:rowId xmlns:a16="http://schemas.microsoft.com/office/drawing/2014/main" val="755240363"/>
                  </a:ext>
                </a:extLst>
              </a:tr>
              <a:tr h="313115">
                <a:tc>
                  <a:txBody>
                    <a:bodyPr/>
                    <a:lstStyle/>
                    <a:p>
                      <a:r>
                        <a:rPr lang="nb-NO" sz="1500" b="0" kern="1200">
                          <a:solidFill>
                            <a:schemeClr val="dk1"/>
                          </a:solidFill>
                          <a:effectLst/>
                        </a:rPr>
                        <a:t>4. fastsette mål for helse, miljø og sikkerhet</a:t>
                      </a:r>
                      <a:endParaRPr lang="nb-NO" sz="1500">
                        <a:latin typeface="Arial Nova" panose="020B0504020202020204" pitchFamily="34" charset="0"/>
                      </a:endParaRPr>
                    </a:p>
                  </a:txBody>
                  <a:tcPr/>
                </a:tc>
                <a:tc>
                  <a:txBody>
                    <a:bodyPr/>
                    <a:lstStyle/>
                    <a:p>
                      <a:r>
                        <a:rPr lang="nb-NO" sz="1500" b="0" kern="1200">
                          <a:solidFill>
                            <a:schemeClr val="dk1"/>
                          </a:solidFill>
                          <a:effectLst/>
                        </a:rPr>
                        <a:t>må dokumenteres skriftlig</a:t>
                      </a:r>
                      <a:endParaRPr lang="nb-NO" sz="1500">
                        <a:latin typeface="Arial Nova" panose="020B0504020202020204" pitchFamily="34" charset="0"/>
                      </a:endParaRPr>
                    </a:p>
                  </a:txBody>
                  <a:tcPr/>
                </a:tc>
                <a:extLst>
                  <a:ext uri="{0D108BD9-81ED-4DB2-BD59-A6C34878D82A}">
                    <a16:rowId xmlns:a16="http://schemas.microsoft.com/office/drawing/2014/main" val="906169841"/>
                  </a:ext>
                </a:extLst>
              </a:tr>
              <a:tr h="532295">
                <a:tc>
                  <a:txBody>
                    <a:bodyPr/>
                    <a:lstStyle/>
                    <a:p>
                      <a:r>
                        <a:rPr lang="nb-NO" sz="1500" b="0" kern="1200">
                          <a:solidFill>
                            <a:schemeClr val="dk1"/>
                          </a:solidFill>
                          <a:effectLst/>
                        </a:rPr>
                        <a:t>5. ha oversikt over virksomhetens organisasjon, herunder hvordan ansvar, oppgaver og myndighet for arbeidet med helse, miljø og sikkerhet er fordelt</a:t>
                      </a:r>
                      <a:endParaRPr lang="nb-NO" sz="1500">
                        <a:latin typeface="Arial Nova" panose="020B0504020202020204" pitchFamily="34" charset="0"/>
                      </a:endParaRPr>
                    </a:p>
                  </a:txBody>
                  <a:tcPr/>
                </a:tc>
                <a:tc>
                  <a:txBody>
                    <a:bodyPr/>
                    <a:lstStyle/>
                    <a:p>
                      <a:r>
                        <a:rPr lang="nb-NO" sz="1500" b="0" kern="1200">
                          <a:solidFill>
                            <a:schemeClr val="dk1"/>
                          </a:solidFill>
                          <a:effectLst/>
                        </a:rPr>
                        <a:t>må dokumenteres skriftlig</a:t>
                      </a:r>
                      <a:endParaRPr lang="nb-NO" sz="1500">
                        <a:latin typeface="Arial Nova" panose="020B0504020202020204" pitchFamily="34" charset="0"/>
                      </a:endParaRPr>
                    </a:p>
                  </a:txBody>
                  <a:tcPr/>
                </a:tc>
                <a:extLst>
                  <a:ext uri="{0D108BD9-81ED-4DB2-BD59-A6C34878D82A}">
                    <a16:rowId xmlns:a16="http://schemas.microsoft.com/office/drawing/2014/main" val="2288318877"/>
                  </a:ext>
                </a:extLst>
              </a:tr>
              <a:tr h="532295">
                <a:tc>
                  <a:txBody>
                    <a:bodyPr/>
                    <a:lstStyle/>
                    <a:p>
                      <a:r>
                        <a:rPr lang="nb-NO" sz="1500" b="0" kern="1200">
                          <a:solidFill>
                            <a:schemeClr val="dk1"/>
                          </a:solidFill>
                          <a:effectLst/>
                        </a:rPr>
                        <a:t>6. kartlegge farer og problemer og på denne bakgrunn vurdere risiko, samt utarbeide tilhørende planer og tiltak for å redusere risikoforholdene</a:t>
                      </a:r>
                      <a:endParaRPr lang="nb-NO" sz="1500">
                        <a:latin typeface="Arial Nova" panose="020B0504020202020204" pitchFamily="34" charset="0"/>
                      </a:endParaRPr>
                    </a:p>
                  </a:txBody>
                  <a:tcPr/>
                </a:tc>
                <a:tc>
                  <a:txBody>
                    <a:bodyPr/>
                    <a:lstStyle/>
                    <a:p>
                      <a:r>
                        <a:rPr lang="nb-NO" sz="1500" b="0" kern="1200">
                          <a:solidFill>
                            <a:schemeClr val="dk1"/>
                          </a:solidFill>
                          <a:effectLst/>
                        </a:rPr>
                        <a:t>må dokumenteres skriftlig</a:t>
                      </a:r>
                      <a:endParaRPr lang="nb-NO" sz="1500">
                        <a:latin typeface="Arial Nova" panose="020B0504020202020204" pitchFamily="34" charset="0"/>
                      </a:endParaRPr>
                    </a:p>
                  </a:txBody>
                  <a:tcPr/>
                </a:tc>
                <a:extLst>
                  <a:ext uri="{0D108BD9-81ED-4DB2-BD59-A6C34878D82A}">
                    <a16:rowId xmlns:a16="http://schemas.microsoft.com/office/drawing/2014/main" val="266495551"/>
                  </a:ext>
                </a:extLst>
              </a:tr>
              <a:tr h="532295">
                <a:tc>
                  <a:txBody>
                    <a:bodyPr/>
                    <a:lstStyle/>
                    <a:p>
                      <a:r>
                        <a:rPr lang="nb-NO" sz="1500" b="0" kern="1200">
                          <a:solidFill>
                            <a:schemeClr val="dk1"/>
                          </a:solidFill>
                          <a:effectLst/>
                        </a:rPr>
                        <a:t>7. iverksette rutiner for å avdekke, rette opp og forebygge overtredelser av krav fastsatt i eller i medhold av helse-, miljø- og sikkerhets- lovgivningen</a:t>
                      </a:r>
                      <a:endParaRPr lang="nb-NO" sz="1500">
                        <a:latin typeface="Arial Nova" panose="020B0504020202020204" pitchFamily="34" charset="0"/>
                      </a:endParaRPr>
                    </a:p>
                  </a:txBody>
                  <a:tcPr/>
                </a:tc>
                <a:tc>
                  <a:txBody>
                    <a:bodyPr/>
                    <a:lstStyle/>
                    <a:p>
                      <a:r>
                        <a:rPr lang="nb-NO" sz="1500" b="0" kern="1200">
                          <a:solidFill>
                            <a:schemeClr val="dk1"/>
                          </a:solidFill>
                          <a:effectLst/>
                        </a:rPr>
                        <a:t>må dokumenteres skriftlig</a:t>
                      </a:r>
                      <a:endParaRPr lang="nb-NO" sz="1500">
                        <a:latin typeface="Arial Nova" panose="020B0504020202020204" pitchFamily="34" charset="0"/>
                      </a:endParaRPr>
                    </a:p>
                  </a:txBody>
                  <a:tcPr/>
                </a:tc>
                <a:extLst>
                  <a:ext uri="{0D108BD9-81ED-4DB2-BD59-A6C34878D82A}">
                    <a16:rowId xmlns:a16="http://schemas.microsoft.com/office/drawing/2014/main" val="2076893322"/>
                  </a:ext>
                </a:extLst>
              </a:tr>
              <a:tr h="583950">
                <a:tc>
                  <a:txBody>
                    <a:bodyPr/>
                    <a:lstStyle/>
                    <a:p>
                      <a:r>
                        <a:rPr lang="nb-NO" sz="1500" b="0" kern="1200">
                          <a:solidFill>
                            <a:schemeClr val="dk1"/>
                          </a:solidFill>
                          <a:effectLst/>
                        </a:rPr>
                        <a:t>8. foreta systematisk overvåkning og gjennomgang av internkontrollen for å sikre at den fungerer som forutsatt</a:t>
                      </a:r>
                      <a:endParaRPr lang="nb-NO" sz="1500">
                        <a:latin typeface="Arial Nova" panose="020B0504020202020204" pitchFamily="34" charset="0"/>
                      </a:endParaRPr>
                    </a:p>
                  </a:txBody>
                  <a:tcPr/>
                </a:tc>
                <a:tc>
                  <a:txBody>
                    <a:bodyPr/>
                    <a:lstStyle/>
                    <a:p>
                      <a:r>
                        <a:rPr lang="nb-NO" sz="1500" b="0" kern="1200" dirty="0">
                          <a:solidFill>
                            <a:schemeClr val="dk1"/>
                          </a:solidFill>
                          <a:effectLst/>
                        </a:rPr>
                        <a:t>må dokumenteres skriftlig</a:t>
                      </a:r>
                      <a:endParaRPr lang="nb-NO" sz="1500" dirty="0">
                        <a:latin typeface="Arial Nova" panose="020B0504020202020204" pitchFamily="34" charset="0"/>
                      </a:endParaRPr>
                    </a:p>
                  </a:txBody>
                  <a:tcPr/>
                </a:tc>
                <a:extLst>
                  <a:ext uri="{0D108BD9-81ED-4DB2-BD59-A6C34878D82A}">
                    <a16:rowId xmlns:a16="http://schemas.microsoft.com/office/drawing/2014/main" val="180497051"/>
                  </a:ext>
                </a:extLst>
              </a:tr>
            </a:tbl>
          </a:graphicData>
        </a:graphic>
      </p:graphicFrame>
      <p:sp>
        <p:nvSpPr>
          <p:cNvPr id="3" name="Tittel 3">
            <a:extLst>
              <a:ext uri="{FF2B5EF4-FFF2-40B4-BE49-F238E27FC236}">
                <a16:creationId xmlns:a16="http://schemas.microsoft.com/office/drawing/2014/main" id="{C7426F6E-0AAD-2EFA-D2D1-7A6A4A9E58D7}"/>
              </a:ext>
            </a:extLst>
          </p:cNvPr>
          <p:cNvSpPr txBox="1">
            <a:spLocks/>
          </p:cNvSpPr>
          <p:nvPr/>
        </p:nvSpPr>
        <p:spPr>
          <a:xfrm>
            <a:off x="935184" y="520650"/>
            <a:ext cx="10515600" cy="524629"/>
          </a:xfrm>
          <a:prstGeom prst="rect">
            <a:avLst/>
          </a:prstGeom>
        </p:spPr>
        <p:txBody>
          <a:bodyPr>
            <a:normAutofit fontScale="97500"/>
          </a:bodyPr>
          <a:lstStyle>
            <a:lvl1pPr algn="l" defTabSz="914400" rtl="0" eaLnBrk="1" latinLnBrk="0" hangingPunct="1">
              <a:lnSpc>
                <a:spcPct val="90000"/>
              </a:lnSpc>
              <a:spcBef>
                <a:spcPct val="0"/>
              </a:spcBef>
              <a:buNone/>
              <a:defRPr sz="4000" kern="1200">
                <a:solidFill>
                  <a:schemeClr val="tx1"/>
                </a:solidFill>
                <a:latin typeface="Arial Nova Bold"/>
                <a:ea typeface="+mj-ea"/>
                <a:cs typeface="+mj-cs"/>
              </a:defRPr>
            </a:lvl1pPr>
          </a:lstStyle>
          <a:p>
            <a:r>
              <a:rPr lang="nb-NO" sz="2400" dirty="0">
                <a:latin typeface="+mj-lt"/>
              </a:rPr>
              <a:t>Hva står i Internkontrollforskriften §5?</a:t>
            </a:r>
          </a:p>
        </p:txBody>
      </p:sp>
    </p:spTree>
    <p:extLst>
      <p:ext uri="{BB962C8B-B14F-4D97-AF65-F5344CB8AC3E}">
        <p14:creationId xmlns:p14="http://schemas.microsoft.com/office/powerpoint/2010/main" val="1529802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3">
            <a:extLst>
              <a:ext uri="{FF2B5EF4-FFF2-40B4-BE49-F238E27FC236}">
                <a16:creationId xmlns:a16="http://schemas.microsoft.com/office/drawing/2014/main" id="{162FFC45-CC04-C559-7698-C78527A6BE83}"/>
              </a:ext>
            </a:extLst>
          </p:cNvPr>
          <p:cNvSpPr txBox="1">
            <a:spLocks/>
          </p:cNvSpPr>
          <p:nvPr/>
        </p:nvSpPr>
        <p:spPr>
          <a:xfrm>
            <a:off x="810992" y="2099425"/>
            <a:ext cx="2803745" cy="3601288"/>
          </a:xfrm>
          <a:prstGeom prst="rect">
            <a:avLst/>
          </a:prstGeom>
        </p:spPr>
        <p:txBody>
          <a:bodyPr>
            <a:normAutofit fontScale="97500"/>
          </a:bodyPr>
          <a:lstStyle>
            <a:lvl1pPr algn="l" defTabSz="914400" rtl="0" eaLnBrk="1" latinLnBrk="0" hangingPunct="1">
              <a:lnSpc>
                <a:spcPct val="90000"/>
              </a:lnSpc>
              <a:spcBef>
                <a:spcPct val="0"/>
              </a:spcBef>
              <a:buNone/>
              <a:defRPr sz="4000" kern="1200">
                <a:solidFill>
                  <a:schemeClr val="tx1"/>
                </a:solidFill>
                <a:latin typeface="Arial Nova Bold"/>
                <a:ea typeface="+mj-ea"/>
                <a:cs typeface="+mj-cs"/>
              </a:defRPr>
            </a:lvl1pPr>
          </a:lstStyle>
          <a:p>
            <a:r>
              <a:rPr lang="nb-NO" sz="2500" dirty="0">
                <a:latin typeface="+mj-lt"/>
              </a:rPr>
              <a:t>Hvordan ser risikobildet ut?</a:t>
            </a:r>
          </a:p>
          <a:p>
            <a:endParaRPr lang="nb-NO" sz="2800" dirty="0"/>
          </a:p>
          <a:p>
            <a:r>
              <a:rPr lang="nb-NO" sz="2100" dirty="0">
                <a:latin typeface="+mn-lt"/>
              </a:rPr>
              <a:t>Noa </a:t>
            </a:r>
            <a:r>
              <a:rPr lang="nb-NO" sz="2100" dirty="0">
                <a:latin typeface="+mn-lt"/>
                <a:hlinkClick r:id="rId3"/>
              </a:rPr>
              <a:t>https://noa.stami.no/</a:t>
            </a:r>
            <a:br>
              <a:rPr lang="nb-NO" sz="2100" dirty="0">
                <a:latin typeface="+mn-lt"/>
                <a:hlinkClick r:id="rId3"/>
              </a:rPr>
            </a:br>
            <a:r>
              <a:rPr lang="nb-NO" sz="2100" dirty="0">
                <a:latin typeface="+mn-lt"/>
                <a:hlinkClick r:id="rId3"/>
              </a:rPr>
              <a:t>yrke/operator-naeringsmidler/</a:t>
            </a:r>
            <a:endParaRPr lang="nb-NO" sz="2100" dirty="0">
              <a:latin typeface="+mn-lt"/>
            </a:endParaRPr>
          </a:p>
        </p:txBody>
      </p:sp>
      <p:pic>
        <p:nvPicPr>
          <p:cNvPr id="2" name="Plassholder for innhold 5">
            <a:extLst>
              <a:ext uri="{FF2B5EF4-FFF2-40B4-BE49-F238E27FC236}">
                <a16:creationId xmlns:a16="http://schemas.microsoft.com/office/drawing/2014/main" id="{D9C6E41C-0EDC-830F-E549-B804391BE783}"/>
              </a:ext>
            </a:extLst>
          </p:cNvPr>
          <p:cNvPicPr>
            <a:picLocks noChangeAspect="1"/>
          </p:cNvPicPr>
          <p:nvPr/>
        </p:nvPicPr>
        <p:blipFill>
          <a:blip r:embed="rId4"/>
          <a:stretch>
            <a:fillRect/>
          </a:stretch>
        </p:blipFill>
        <p:spPr>
          <a:xfrm>
            <a:off x="3614737" y="0"/>
            <a:ext cx="8362354" cy="6858000"/>
          </a:xfrm>
          <a:prstGeom prst="rect">
            <a:avLst/>
          </a:prstGeom>
        </p:spPr>
      </p:pic>
    </p:spTree>
    <p:extLst>
      <p:ext uri="{BB962C8B-B14F-4D97-AF65-F5344CB8AC3E}">
        <p14:creationId xmlns:p14="http://schemas.microsoft.com/office/powerpoint/2010/main" val="2955771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A20E62-A485-F54F-0E0A-126EB73935C1}"/>
              </a:ext>
            </a:extLst>
          </p:cNvPr>
          <p:cNvSpPr>
            <a:spLocks noGrp="1"/>
          </p:cNvSpPr>
          <p:nvPr>
            <p:ph type="title"/>
          </p:nvPr>
        </p:nvSpPr>
        <p:spPr>
          <a:xfrm>
            <a:off x="1040728" y="727559"/>
            <a:ext cx="10515600" cy="1325563"/>
          </a:xfrm>
        </p:spPr>
        <p:txBody>
          <a:bodyPr/>
          <a:lstStyle/>
          <a:p>
            <a:r>
              <a:rPr lang="nb-NO" sz="3600" dirty="0">
                <a:latin typeface="+mj-lt"/>
                <a:cs typeface="Arial"/>
              </a:rPr>
              <a:t>HMS: </a:t>
            </a:r>
            <a:r>
              <a:rPr lang="nb-NO" sz="2400" dirty="0">
                <a:latin typeface="+mj-lt"/>
                <a:cs typeface="Arial"/>
              </a:rPr>
              <a:t>Fysisk, organisatorisk og psykososial risiko</a:t>
            </a:r>
            <a:endParaRPr lang="nb-NO" sz="2400" dirty="0">
              <a:latin typeface="+mj-lt"/>
            </a:endParaRPr>
          </a:p>
        </p:txBody>
      </p:sp>
      <p:pic>
        <p:nvPicPr>
          <p:cNvPr id="11" name="Bilde 11">
            <a:extLst>
              <a:ext uri="{FF2B5EF4-FFF2-40B4-BE49-F238E27FC236}">
                <a16:creationId xmlns:a16="http://schemas.microsoft.com/office/drawing/2014/main" id="{CD5CEF54-D50B-2566-4FEC-C35D9591E0BE}"/>
              </a:ext>
            </a:extLst>
          </p:cNvPr>
          <p:cNvPicPr>
            <a:picLocks noGrp="1" noChangeAspect="1"/>
          </p:cNvPicPr>
          <p:nvPr>
            <p:ph type="pic" sz="quarter" idx="13"/>
          </p:nvPr>
        </p:nvPicPr>
        <p:blipFill rotWithShape="1">
          <a:blip r:embed="rId3"/>
          <a:srcRect l="23607" r="23607"/>
          <a:stretch/>
        </p:blipFill>
        <p:spPr/>
      </p:pic>
      <p:pic>
        <p:nvPicPr>
          <p:cNvPr id="12" name="Bilde 12" descr="Én i en folkemengde">
            <a:extLst>
              <a:ext uri="{FF2B5EF4-FFF2-40B4-BE49-F238E27FC236}">
                <a16:creationId xmlns:a16="http://schemas.microsoft.com/office/drawing/2014/main" id="{82AA4BFD-53A4-1DAE-944E-7A675D50FB5D}"/>
              </a:ext>
            </a:extLst>
          </p:cNvPr>
          <p:cNvPicPr>
            <a:picLocks noGrp="1" noChangeAspect="1"/>
          </p:cNvPicPr>
          <p:nvPr>
            <p:ph type="pic" sz="quarter" idx="27"/>
          </p:nvPr>
        </p:nvPicPr>
        <p:blipFill rotWithShape="1">
          <a:blip r:embed="rId4"/>
          <a:srcRect l="12500" r="12500"/>
          <a:stretch/>
        </p:blipFill>
        <p:spPr/>
      </p:pic>
      <p:pic>
        <p:nvPicPr>
          <p:cNvPr id="9" name="Bilde 9" descr="Folk heve et varsel med tinnkopper">
            <a:extLst>
              <a:ext uri="{FF2B5EF4-FFF2-40B4-BE49-F238E27FC236}">
                <a16:creationId xmlns:a16="http://schemas.microsoft.com/office/drawing/2014/main" id="{D89A924B-AF73-F192-A776-8B5A866AE3F2}"/>
              </a:ext>
            </a:extLst>
          </p:cNvPr>
          <p:cNvPicPr>
            <a:picLocks noGrp="1" noChangeAspect="1"/>
          </p:cNvPicPr>
          <p:nvPr>
            <p:ph type="pic" sz="quarter" idx="28"/>
          </p:nvPr>
        </p:nvPicPr>
        <p:blipFill rotWithShape="1">
          <a:blip r:embed="rId5"/>
          <a:srcRect t="16667" b="16667"/>
          <a:stretch/>
        </p:blipFill>
        <p:spPr/>
      </p:pic>
      <p:sp>
        <p:nvSpPr>
          <p:cNvPr id="6" name="Plassholder for tekst 5">
            <a:extLst>
              <a:ext uri="{FF2B5EF4-FFF2-40B4-BE49-F238E27FC236}">
                <a16:creationId xmlns:a16="http://schemas.microsoft.com/office/drawing/2014/main" id="{F88CC6C5-B495-2111-3A2D-4AD5BC4E6BAC}"/>
              </a:ext>
            </a:extLst>
          </p:cNvPr>
          <p:cNvSpPr>
            <a:spLocks noGrp="1"/>
          </p:cNvSpPr>
          <p:nvPr>
            <p:ph type="body" sz="quarter" idx="33"/>
          </p:nvPr>
        </p:nvSpPr>
        <p:spPr/>
        <p:txBody>
          <a:bodyPr/>
          <a:lstStyle/>
          <a:p>
            <a:pPr marL="35560"/>
            <a:r>
              <a:rPr lang="nb-NO" dirty="0">
                <a:latin typeface="+mn-lt"/>
              </a:rPr>
              <a:t>Psykososial</a:t>
            </a:r>
          </a:p>
        </p:txBody>
      </p:sp>
      <p:sp>
        <p:nvSpPr>
          <p:cNvPr id="7" name="Plassholder for tekst 6">
            <a:extLst>
              <a:ext uri="{FF2B5EF4-FFF2-40B4-BE49-F238E27FC236}">
                <a16:creationId xmlns:a16="http://schemas.microsoft.com/office/drawing/2014/main" id="{E1CE650D-177A-9C41-771A-DEDBB5F982FC}"/>
              </a:ext>
            </a:extLst>
          </p:cNvPr>
          <p:cNvSpPr>
            <a:spLocks noGrp="1"/>
          </p:cNvSpPr>
          <p:nvPr>
            <p:ph type="body" sz="quarter" idx="34"/>
          </p:nvPr>
        </p:nvSpPr>
        <p:spPr/>
        <p:txBody>
          <a:bodyPr/>
          <a:lstStyle/>
          <a:p>
            <a:pPr marL="35560"/>
            <a:r>
              <a:rPr lang="nb-NO" dirty="0">
                <a:latin typeface="+mn-lt"/>
              </a:rPr>
              <a:t>Organisatorisk</a:t>
            </a:r>
          </a:p>
        </p:txBody>
      </p:sp>
      <p:sp>
        <p:nvSpPr>
          <p:cNvPr id="8" name="Plassholder for tekst 7">
            <a:extLst>
              <a:ext uri="{FF2B5EF4-FFF2-40B4-BE49-F238E27FC236}">
                <a16:creationId xmlns:a16="http://schemas.microsoft.com/office/drawing/2014/main" id="{036FF4C9-F529-5CF2-C0C1-A3CFF14C11DD}"/>
              </a:ext>
            </a:extLst>
          </p:cNvPr>
          <p:cNvSpPr>
            <a:spLocks noGrp="1"/>
          </p:cNvSpPr>
          <p:nvPr>
            <p:ph type="body" sz="quarter" idx="35"/>
          </p:nvPr>
        </p:nvSpPr>
        <p:spPr/>
        <p:txBody>
          <a:bodyPr/>
          <a:lstStyle/>
          <a:p>
            <a:pPr marL="35560"/>
            <a:r>
              <a:rPr lang="nb-NO" dirty="0">
                <a:latin typeface="+mn-lt"/>
                <a:cs typeface="Arial"/>
              </a:rPr>
              <a:t>Fysisk</a:t>
            </a:r>
            <a:endParaRPr lang="nb-NO" dirty="0">
              <a:latin typeface="+mn-lt"/>
            </a:endParaRPr>
          </a:p>
        </p:txBody>
      </p:sp>
      <p:sp>
        <p:nvSpPr>
          <p:cNvPr id="3" name="TekstSylinder 2">
            <a:extLst>
              <a:ext uri="{FF2B5EF4-FFF2-40B4-BE49-F238E27FC236}">
                <a16:creationId xmlns:a16="http://schemas.microsoft.com/office/drawing/2014/main" id="{A84A83AD-5F7A-192D-9678-4EF4D7E40C1B}"/>
              </a:ext>
            </a:extLst>
          </p:cNvPr>
          <p:cNvSpPr txBox="1"/>
          <p:nvPr/>
        </p:nvSpPr>
        <p:spPr>
          <a:xfrm>
            <a:off x="8932299" y="1913806"/>
            <a:ext cx="2942968" cy="1077218"/>
          </a:xfrm>
          <a:prstGeom prst="rect">
            <a:avLst/>
          </a:prstGeom>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dirty="0">
                <a:ln>
                  <a:noFill/>
                </a:ln>
                <a:solidFill>
                  <a:srgbClr val="111111"/>
                </a:solidFill>
                <a:effectLst/>
                <a:uLnTx/>
                <a:uFillTx/>
                <a:ea typeface="+mn-ea"/>
                <a:cs typeface="+mn-cs"/>
              </a:rPr>
              <a:t>Omfatter mellommenneskelig samspill på en arbeidsplass.</a:t>
            </a:r>
            <a:r>
              <a:rPr kumimoji="0" lang="nb-NO" sz="1600" b="0" i="0" u="none" strike="noStrike" kern="1200" cap="none" spc="0" normalizeH="0" baseline="0" noProof="0" dirty="0">
                <a:ln>
                  <a:noFill/>
                </a:ln>
                <a:solidFill>
                  <a:srgbClr val="000000"/>
                </a:solidFill>
                <a:effectLst/>
                <a:uLnTx/>
                <a:uFillTx/>
                <a:ea typeface="+mn-ea"/>
                <a:cs typeface="+mn-cs"/>
              </a:rPr>
              <a:t> Påvirker de ansattes trivsel, motivasjon og arbeidshelse</a:t>
            </a:r>
          </a:p>
        </p:txBody>
      </p:sp>
      <p:sp>
        <p:nvSpPr>
          <p:cNvPr id="4" name="TekstSylinder 3">
            <a:extLst>
              <a:ext uri="{FF2B5EF4-FFF2-40B4-BE49-F238E27FC236}">
                <a16:creationId xmlns:a16="http://schemas.microsoft.com/office/drawing/2014/main" id="{2B61D8C8-D1DA-5FEB-08E6-1CF2A26D2605}"/>
              </a:ext>
            </a:extLst>
          </p:cNvPr>
          <p:cNvSpPr txBox="1"/>
          <p:nvPr/>
        </p:nvSpPr>
        <p:spPr>
          <a:xfrm>
            <a:off x="8932299" y="3077582"/>
            <a:ext cx="2942968" cy="1815882"/>
          </a:xfrm>
          <a:prstGeom prst="rect">
            <a:avLst/>
          </a:prstGeom>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Krav og innflytelse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Avklare forventninger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Tilbakemeldinger og anerkjennelse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Samspill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Forutsigbarhet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b-NO" sz="1600" b="0" i="0" u="none" strike="noStrike" kern="1200" cap="none" spc="0" normalizeH="0" baseline="0" noProof="0" dirty="0">
                <a:ln>
                  <a:noFill/>
                </a:ln>
                <a:solidFill>
                  <a:srgbClr val="000000"/>
                </a:solidFill>
                <a:effectLst/>
                <a:uLnTx/>
                <a:uFillTx/>
                <a:latin typeface="Arial" panose="020B0604020202020204"/>
                <a:ea typeface="+mn-ea"/>
                <a:cs typeface="+mn-cs"/>
              </a:rPr>
              <a:t>Åpenhet og respekt</a:t>
            </a:r>
          </a:p>
        </p:txBody>
      </p:sp>
    </p:spTree>
    <p:extLst>
      <p:ext uri="{BB962C8B-B14F-4D97-AF65-F5344CB8AC3E}">
        <p14:creationId xmlns:p14="http://schemas.microsoft.com/office/powerpoint/2010/main" val="427050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lassholder for innhold 13" descr="Et bilde som inneholder tegnefilm, skjermbilde, tekst&#10;&#10;Automatisk generert beskrivelse">
            <a:extLst>
              <a:ext uri="{FF2B5EF4-FFF2-40B4-BE49-F238E27FC236}">
                <a16:creationId xmlns:a16="http://schemas.microsoft.com/office/drawing/2014/main" id="{2082AB82-64C2-F204-8556-EA08FD444F11}"/>
              </a:ext>
            </a:extLst>
          </p:cNvPr>
          <p:cNvPicPr>
            <a:picLocks noGrp="1" noChangeAspect="1"/>
          </p:cNvPicPr>
          <p:nvPr>
            <p:ph idx="1"/>
          </p:nvPr>
        </p:nvPicPr>
        <p:blipFill rotWithShape="1">
          <a:blip r:embed="rId3"/>
          <a:srcRect b="881"/>
          <a:stretch/>
        </p:blipFill>
        <p:spPr>
          <a:xfrm>
            <a:off x="20" y="10"/>
            <a:ext cx="12191980" cy="6857990"/>
          </a:xfrm>
          <a:prstGeom prst="rect">
            <a:avLst/>
          </a:prstGeom>
        </p:spPr>
      </p:pic>
      <p:sp>
        <p:nvSpPr>
          <p:cNvPr id="27" name="Rectangle 2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tel 10">
            <a:extLst>
              <a:ext uri="{FF2B5EF4-FFF2-40B4-BE49-F238E27FC236}">
                <a16:creationId xmlns:a16="http://schemas.microsoft.com/office/drawing/2014/main" id="{2CD2825E-BFC8-E4AF-91A0-0929BD1D1B28}"/>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2300" dirty="0" err="1">
                <a:solidFill>
                  <a:schemeClr val="tx1">
                    <a:lumMod val="85000"/>
                    <a:lumOff val="15000"/>
                  </a:schemeClr>
                </a:solidFill>
                <a:latin typeface="+mj-lt"/>
                <a:hlinkClick r:id="rId4"/>
              </a:rPr>
              <a:t>Psykososialt</a:t>
            </a:r>
            <a:r>
              <a:rPr lang="en-US" sz="2300" dirty="0">
                <a:solidFill>
                  <a:schemeClr val="tx1">
                    <a:lumMod val="85000"/>
                    <a:lumOff val="15000"/>
                  </a:schemeClr>
                </a:solidFill>
                <a:latin typeface="+mj-lt"/>
                <a:hlinkClick r:id="rId4"/>
              </a:rPr>
              <a:t> </a:t>
            </a:r>
            <a:r>
              <a:rPr lang="en-US" sz="2300" dirty="0" err="1">
                <a:solidFill>
                  <a:schemeClr val="tx1">
                    <a:lumMod val="85000"/>
                    <a:lumOff val="15000"/>
                  </a:schemeClr>
                </a:solidFill>
                <a:latin typeface="+mj-lt"/>
                <a:hlinkClick r:id="rId4"/>
              </a:rPr>
              <a:t>arbeidsmiljø</a:t>
            </a:r>
            <a:r>
              <a:rPr lang="en-US" sz="2300" dirty="0">
                <a:solidFill>
                  <a:schemeClr val="tx1">
                    <a:lumMod val="85000"/>
                    <a:lumOff val="15000"/>
                  </a:schemeClr>
                </a:solidFill>
                <a:latin typeface="+mj-lt"/>
                <a:hlinkClick r:id="rId4"/>
              </a:rPr>
              <a:t> - STAMI </a:t>
            </a:r>
            <a:r>
              <a:rPr lang="en-US" sz="2300" dirty="0" err="1">
                <a:solidFill>
                  <a:schemeClr val="tx1">
                    <a:lumMod val="85000"/>
                    <a:lumOff val="15000"/>
                  </a:schemeClr>
                </a:solidFill>
                <a:latin typeface="+mj-lt"/>
                <a:hlinkClick r:id="rId4"/>
              </a:rPr>
              <a:t>forklarer</a:t>
            </a:r>
            <a:r>
              <a:rPr lang="en-US" sz="2300" dirty="0">
                <a:solidFill>
                  <a:schemeClr val="tx1">
                    <a:lumMod val="85000"/>
                    <a:lumOff val="15000"/>
                  </a:schemeClr>
                </a:solidFill>
                <a:latin typeface="+mj-lt"/>
                <a:hlinkClick r:id="rId4"/>
              </a:rPr>
              <a:t> - STAMI</a:t>
            </a:r>
            <a:br>
              <a:rPr lang="en-US" sz="2300" dirty="0">
                <a:solidFill>
                  <a:schemeClr val="tx1">
                    <a:lumMod val="85000"/>
                    <a:lumOff val="15000"/>
                  </a:schemeClr>
                </a:solidFill>
                <a:latin typeface="+mj-lt"/>
              </a:rPr>
            </a:br>
            <a:endParaRPr lang="en-US" sz="2300" dirty="0">
              <a:solidFill>
                <a:schemeClr val="tx1">
                  <a:lumMod val="85000"/>
                  <a:lumOff val="15000"/>
                </a:schemeClr>
              </a:solidFill>
              <a:latin typeface="+mj-lt"/>
            </a:endParaRPr>
          </a:p>
        </p:txBody>
      </p:sp>
      <p:cxnSp>
        <p:nvCxnSpPr>
          <p:cNvPr id="29" name="Straight Connector 2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022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9FCD1FE1-8277-1E6A-833E-89FAD78ECA29}"/>
              </a:ext>
            </a:extLst>
          </p:cNvPr>
          <p:cNvSpPr>
            <a:spLocks noGrp="1"/>
          </p:cNvSpPr>
          <p:nvPr>
            <p:ph idx="1"/>
          </p:nvPr>
        </p:nvSpPr>
        <p:spPr>
          <a:xfrm>
            <a:off x="986326" y="2365113"/>
            <a:ext cx="5109674" cy="3492763"/>
          </a:xfrm>
        </p:spPr>
        <p:txBody>
          <a:bodyPr>
            <a:noAutofit/>
          </a:bodyPr>
          <a:lstStyle/>
          <a:p>
            <a:r>
              <a:rPr lang="nb-NO" sz="2000" dirty="0">
                <a:latin typeface="+mn-lt"/>
              </a:rPr>
              <a:t>Hvilke risikoforhold har dere på deres arbeidsplass som kommer under:</a:t>
            </a:r>
          </a:p>
          <a:p>
            <a:endParaRPr lang="nb-NO" sz="2000" dirty="0">
              <a:latin typeface="+mn-lt"/>
            </a:endParaRPr>
          </a:p>
          <a:p>
            <a:pPr lvl="1"/>
            <a:r>
              <a:rPr lang="nb-NO" sz="2000" dirty="0">
                <a:latin typeface="+mn-lt"/>
              </a:rPr>
              <a:t>Fysisk</a:t>
            </a:r>
          </a:p>
          <a:p>
            <a:pPr lvl="1"/>
            <a:r>
              <a:rPr lang="nb-NO" sz="2000" dirty="0">
                <a:latin typeface="+mn-lt"/>
              </a:rPr>
              <a:t>Psykososial</a:t>
            </a:r>
          </a:p>
          <a:p>
            <a:pPr lvl="1"/>
            <a:r>
              <a:rPr lang="nb-NO" sz="2000" dirty="0">
                <a:latin typeface="+mn-lt"/>
              </a:rPr>
              <a:t>Organisatorisk</a:t>
            </a:r>
          </a:p>
          <a:p>
            <a:endParaRPr lang="nb-NO" sz="2000" dirty="0">
              <a:latin typeface="+mn-lt"/>
            </a:endParaRPr>
          </a:p>
          <a:p>
            <a:pPr marL="0" indent="0">
              <a:buNone/>
            </a:pPr>
            <a:r>
              <a:rPr lang="nb-NO" sz="2000" dirty="0">
                <a:latin typeface="+mn-lt"/>
              </a:rPr>
              <a:t>Skriv de ned i gruppen</a:t>
            </a:r>
            <a:br>
              <a:rPr lang="nb-NO" dirty="0"/>
            </a:br>
            <a:br>
              <a:rPr lang="nb-NO" dirty="0"/>
            </a:br>
            <a:endParaRPr lang="nb-NO" dirty="0"/>
          </a:p>
        </p:txBody>
      </p:sp>
      <p:sp>
        <p:nvSpPr>
          <p:cNvPr id="4" name="Tittel 3">
            <a:extLst>
              <a:ext uri="{FF2B5EF4-FFF2-40B4-BE49-F238E27FC236}">
                <a16:creationId xmlns:a16="http://schemas.microsoft.com/office/drawing/2014/main" id="{5B0BC6A0-7C4F-E46C-076C-21B941EC81D5}"/>
              </a:ext>
            </a:extLst>
          </p:cNvPr>
          <p:cNvSpPr>
            <a:spLocks noGrp="1"/>
          </p:cNvSpPr>
          <p:nvPr>
            <p:ph type="title"/>
          </p:nvPr>
        </p:nvSpPr>
        <p:spPr>
          <a:xfrm>
            <a:off x="1042242" y="654813"/>
            <a:ext cx="10107516" cy="1710300"/>
          </a:xfrm>
        </p:spPr>
        <p:txBody>
          <a:bodyPr>
            <a:normAutofit/>
          </a:bodyPr>
          <a:lstStyle/>
          <a:p>
            <a:r>
              <a:rPr lang="nb-NO" sz="3600" dirty="0"/>
              <a:t>Gruppeoppgave 5</a:t>
            </a:r>
          </a:p>
        </p:txBody>
      </p:sp>
      <p:sp>
        <p:nvSpPr>
          <p:cNvPr id="5" name="Rektangel 4">
            <a:extLst>
              <a:ext uri="{FF2B5EF4-FFF2-40B4-BE49-F238E27FC236}">
                <a16:creationId xmlns:a16="http://schemas.microsoft.com/office/drawing/2014/main" id="{8D4A6EB3-A7EA-7395-212D-F4F80D7F6248}"/>
              </a:ext>
            </a:extLst>
          </p:cNvPr>
          <p:cNvSpPr/>
          <p:nvPr/>
        </p:nvSpPr>
        <p:spPr>
          <a:xfrm>
            <a:off x="1042242" y="2016601"/>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Plassholder for bilde 10" descr="Et bilde som inneholder sirkel, Grafikk, skjermbilde, Fargerikt&#10;&#10;Automatisk generert beskrivelse">
            <a:extLst>
              <a:ext uri="{FF2B5EF4-FFF2-40B4-BE49-F238E27FC236}">
                <a16:creationId xmlns:a16="http://schemas.microsoft.com/office/drawing/2014/main" id="{36CF69EC-B7D7-75D7-5D07-0BEDF420136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9" b="19"/>
          <a:stretch>
            <a:fillRect/>
          </a:stretch>
        </p:blipFill>
        <p:spPr/>
      </p:pic>
    </p:spTree>
    <p:extLst>
      <p:ext uri="{BB962C8B-B14F-4D97-AF65-F5344CB8AC3E}">
        <p14:creationId xmlns:p14="http://schemas.microsoft.com/office/powerpoint/2010/main" val="21089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2F58A481-08C5-D937-B566-AC87C6F7FDA0}"/>
              </a:ext>
            </a:extLst>
          </p:cNvPr>
          <p:cNvSpPr>
            <a:spLocks noGrp="1"/>
          </p:cNvSpPr>
          <p:nvPr>
            <p:ph type="title"/>
          </p:nvPr>
        </p:nvSpPr>
        <p:spPr>
          <a:xfrm>
            <a:off x="1042242" y="624211"/>
            <a:ext cx="10107516" cy="1072080"/>
          </a:xfrm>
        </p:spPr>
        <p:txBody>
          <a:bodyPr>
            <a:normAutofit/>
          </a:bodyPr>
          <a:lstStyle/>
          <a:p>
            <a:r>
              <a:rPr lang="nb-NO" sz="3600" dirty="0">
                <a:latin typeface="Arial" panose="020B0604020202020204" pitchFamily="34" charset="0"/>
                <a:cs typeface="Arial" panose="020B0604020202020204" pitchFamily="34" charset="0"/>
              </a:rPr>
              <a:t>Gruppeoppgave 5</a:t>
            </a:r>
          </a:p>
        </p:txBody>
      </p:sp>
      <p:sp>
        <p:nvSpPr>
          <p:cNvPr id="4" name="Plassholder for innhold 3">
            <a:extLst>
              <a:ext uri="{FF2B5EF4-FFF2-40B4-BE49-F238E27FC236}">
                <a16:creationId xmlns:a16="http://schemas.microsoft.com/office/drawing/2014/main" id="{D660CA13-57A4-D7C0-E21F-080C4FD86C58}"/>
              </a:ext>
            </a:extLst>
          </p:cNvPr>
          <p:cNvSpPr>
            <a:spLocks noGrp="1"/>
          </p:cNvSpPr>
          <p:nvPr>
            <p:ph sz="half" idx="1"/>
          </p:nvPr>
        </p:nvSpPr>
        <p:spPr>
          <a:xfrm>
            <a:off x="1149178" y="2102966"/>
            <a:ext cx="2943702" cy="3594783"/>
          </a:xfrm>
        </p:spPr>
        <p:txBody>
          <a:bodyPr>
            <a:normAutofit/>
          </a:bodyPr>
          <a:lstStyle/>
          <a:p>
            <a:r>
              <a:rPr lang="nb-NO" sz="2000" u="sng" dirty="0"/>
              <a:t>Fysisk</a:t>
            </a:r>
          </a:p>
        </p:txBody>
      </p:sp>
      <p:sp>
        <p:nvSpPr>
          <p:cNvPr id="5" name="Plassholder for innhold 4">
            <a:extLst>
              <a:ext uri="{FF2B5EF4-FFF2-40B4-BE49-F238E27FC236}">
                <a16:creationId xmlns:a16="http://schemas.microsoft.com/office/drawing/2014/main" id="{A50152FF-6A41-1B85-73DD-BC601D3734B0}"/>
              </a:ext>
            </a:extLst>
          </p:cNvPr>
          <p:cNvSpPr>
            <a:spLocks noGrp="1"/>
          </p:cNvSpPr>
          <p:nvPr>
            <p:ph sz="half" idx="2"/>
          </p:nvPr>
        </p:nvSpPr>
        <p:spPr>
          <a:xfrm>
            <a:off x="4489959" y="2102966"/>
            <a:ext cx="3535021" cy="3594783"/>
          </a:xfrm>
        </p:spPr>
        <p:txBody>
          <a:bodyPr>
            <a:normAutofit/>
          </a:bodyPr>
          <a:lstStyle/>
          <a:p>
            <a:pPr>
              <a:lnSpc>
                <a:spcPct val="120000"/>
              </a:lnSpc>
            </a:pPr>
            <a:r>
              <a:rPr lang="nb-NO" sz="2000" u="sng" dirty="0">
                <a:cs typeface="Arial" panose="020B0604020202020204" pitchFamily="34" charset="0"/>
              </a:rPr>
              <a:t>Psykososiale faktorer</a:t>
            </a:r>
          </a:p>
          <a:p>
            <a:endParaRPr lang="nb-NO" sz="2000" dirty="0"/>
          </a:p>
        </p:txBody>
      </p:sp>
      <p:sp>
        <p:nvSpPr>
          <p:cNvPr id="6" name="Plassholder for innhold 5">
            <a:extLst>
              <a:ext uri="{FF2B5EF4-FFF2-40B4-BE49-F238E27FC236}">
                <a16:creationId xmlns:a16="http://schemas.microsoft.com/office/drawing/2014/main" id="{1AD2D332-FB9B-7D0E-03DE-E98FAA467DE8}"/>
              </a:ext>
            </a:extLst>
          </p:cNvPr>
          <p:cNvSpPr>
            <a:spLocks noGrp="1"/>
          </p:cNvSpPr>
          <p:nvPr>
            <p:ph sz="half" idx="13"/>
          </p:nvPr>
        </p:nvSpPr>
        <p:spPr>
          <a:xfrm>
            <a:off x="8219883" y="2102966"/>
            <a:ext cx="3399692" cy="3594783"/>
          </a:xfrm>
        </p:spPr>
        <p:txBody>
          <a:bodyPr/>
          <a:lstStyle/>
          <a:p>
            <a:r>
              <a:rPr lang="nb-NO" sz="2000" u="sng" dirty="0"/>
              <a:t>Organisatoriske</a:t>
            </a:r>
          </a:p>
          <a:p>
            <a:endParaRPr lang="nb-NO" sz="2000" dirty="0"/>
          </a:p>
        </p:txBody>
      </p:sp>
    </p:spTree>
    <p:extLst>
      <p:ext uri="{BB962C8B-B14F-4D97-AF65-F5344CB8AC3E}">
        <p14:creationId xmlns:p14="http://schemas.microsoft.com/office/powerpoint/2010/main" val="3502230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pe 23">
            <a:extLst>
              <a:ext uri="{FF2B5EF4-FFF2-40B4-BE49-F238E27FC236}">
                <a16:creationId xmlns:a16="http://schemas.microsoft.com/office/drawing/2014/main" id="{01A70B86-B7EB-532D-AA0C-7089233793FC}"/>
              </a:ext>
            </a:extLst>
          </p:cNvPr>
          <p:cNvGrpSpPr/>
          <p:nvPr/>
        </p:nvGrpSpPr>
        <p:grpSpPr>
          <a:xfrm>
            <a:off x="1153033" y="3281666"/>
            <a:ext cx="10130663" cy="2752494"/>
            <a:chOff x="1153033" y="3299254"/>
            <a:chExt cx="10130663" cy="2511999"/>
          </a:xfrm>
        </p:grpSpPr>
        <p:sp>
          <p:nvSpPr>
            <p:cNvPr id="12" name="Rektangel 11">
              <a:extLst>
                <a:ext uri="{FF2B5EF4-FFF2-40B4-BE49-F238E27FC236}">
                  <a16:creationId xmlns:a16="http://schemas.microsoft.com/office/drawing/2014/main" id="{B535C50A-B109-A161-799B-EC31E9836A5F}"/>
                </a:ext>
              </a:extLst>
            </p:cNvPr>
            <p:cNvSpPr/>
            <p:nvPr/>
          </p:nvSpPr>
          <p:spPr>
            <a:xfrm>
              <a:off x="1153033" y="3299254"/>
              <a:ext cx="1945213" cy="251199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3" name="Rektangel 12">
              <a:extLst>
                <a:ext uri="{FF2B5EF4-FFF2-40B4-BE49-F238E27FC236}">
                  <a16:creationId xmlns:a16="http://schemas.microsoft.com/office/drawing/2014/main" id="{CDFBD0A9-DD69-B2B6-10B7-0BC0FAADEB5F}"/>
                </a:ext>
              </a:extLst>
            </p:cNvPr>
            <p:cNvSpPr/>
            <p:nvPr/>
          </p:nvSpPr>
          <p:spPr>
            <a:xfrm>
              <a:off x="3170792" y="3299254"/>
              <a:ext cx="1939119" cy="2511999"/>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4" name="Rektangel 13">
              <a:extLst>
                <a:ext uri="{FF2B5EF4-FFF2-40B4-BE49-F238E27FC236}">
                  <a16:creationId xmlns:a16="http://schemas.microsoft.com/office/drawing/2014/main" id="{248550BD-A65A-11AF-625A-2D06D5C5C191}"/>
                </a:ext>
              </a:extLst>
            </p:cNvPr>
            <p:cNvSpPr/>
            <p:nvPr/>
          </p:nvSpPr>
          <p:spPr>
            <a:xfrm>
              <a:off x="5182456" y="3299254"/>
              <a:ext cx="1939119" cy="251199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5" name="Rektangel 14">
              <a:extLst>
                <a:ext uri="{FF2B5EF4-FFF2-40B4-BE49-F238E27FC236}">
                  <a16:creationId xmlns:a16="http://schemas.microsoft.com/office/drawing/2014/main" id="{F155EEA9-CFE3-A704-695B-D08B46A4A9B3}"/>
                </a:ext>
              </a:extLst>
            </p:cNvPr>
            <p:cNvSpPr/>
            <p:nvPr/>
          </p:nvSpPr>
          <p:spPr>
            <a:xfrm>
              <a:off x="7194120" y="3299254"/>
              <a:ext cx="1939118" cy="25119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sp>
          <p:nvSpPr>
            <p:cNvPr id="23" name="Rektangel 22">
              <a:extLst>
                <a:ext uri="{FF2B5EF4-FFF2-40B4-BE49-F238E27FC236}">
                  <a16:creationId xmlns:a16="http://schemas.microsoft.com/office/drawing/2014/main" id="{BEB205D5-7B3C-4717-AD63-2378FD880869}"/>
                </a:ext>
              </a:extLst>
            </p:cNvPr>
            <p:cNvSpPr/>
            <p:nvPr/>
          </p:nvSpPr>
          <p:spPr>
            <a:xfrm>
              <a:off x="9205784" y="3299254"/>
              <a:ext cx="2077912" cy="251199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grpSp>
      <p:sp>
        <p:nvSpPr>
          <p:cNvPr id="3" name="Tittel 2">
            <a:extLst>
              <a:ext uri="{FF2B5EF4-FFF2-40B4-BE49-F238E27FC236}">
                <a16:creationId xmlns:a16="http://schemas.microsoft.com/office/drawing/2014/main" id="{9229E752-003A-F98C-67E3-1A34612C6525}"/>
              </a:ext>
            </a:extLst>
          </p:cNvPr>
          <p:cNvSpPr>
            <a:spLocks noGrp="1"/>
          </p:cNvSpPr>
          <p:nvPr>
            <p:ph type="title"/>
          </p:nvPr>
        </p:nvSpPr>
        <p:spPr>
          <a:xfrm>
            <a:off x="1153033" y="572662"/>
            <a:ext cx="10621617" cy="1325563"/>
          </a:xfrm>
        </p:spPr>
        <p:txBody>
          <a:bodyPr>
            <a:normAutofit/>
          </a:bodyPr>
          <a:lstStyle/>
          <a:p>
            <a:r>
              <a:rPr lang="nb-NO" sz="3600" dirty="0">
                <a:effectLst/>
                <a:latin typeface="+mj-lt"/>
              </a:rPr>
              <a:t>AML § 4-3.Krav til det psykososiale arbeidsmiljøet</a:t>
            </a:r>
            <a:endParaRPr lang="nb-NO" sz="3600" dirty="0">
              <a:latin typeface="+mj-lt"/>
            </a:endParaRPr>
          </a:p>
        </p:txBody>
      </p:sp>
      <p:grpSp>
        <p:nvGrpSpPr>
          <p:cNvPr id="2" name="Gruppe 1">
            <a:extLst>
              <a:ext uri="{FF2B5EF4-FFF2-40B4-BE49-F238E27FC236}">
                <a16:creationId xmlns:a16="http://schemas.microsoft.com/office/drawing/2014/main" id="{7E48055B-C265-1FB1-DF13-F6105BE31EA1}"/>
              </a:ext>
            </a:extLst>
          </p:cNvPr>
          <p:cNvGrpSpPr/>
          <p:nvPr/>
        </p:nvGrpSpPr>
        <p:grpSpPr>
          <a:xfrm>
            <a:off x="1185658" y="1972140"/>
            <a:ext cx="10083377" cy="2913723"/>
            <a:chOff x="1185658" y="1972140"/>
            <a:chExt cx="10083377" cy="2913723"/>
          </a:xfrm>
        </p:grpSpPr>
        <p:sp>
          <p:nvSpPr>
            <p:cNvPr id="4" name="Rektangel 3">
              <a:extLst>
                <a:ext uri="{FF2B5EF4-FFF2-40B4-BE49-F238E27FC236}">
                  <a16:creationId xmlns:a16="http://schemas.microsoft.com/office/drawing/2014/main" id="{AF0AC429-147D-1FF9-E5B6-03A98EA7F6CC}"/>
                </a:ext>
              </a:extLst>
            </p:cNvPr>
            <p:cNvSpPr/>
            <p:nvPr/>
          </p:nvSpPr>
          <p:spPr>
            <a:xfrm>
              <a:off x="2184348" y="2372810"/>
              <a:ext cx="798952" cy="7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5" name="Pil: vinkeltegn 4">
              <a:extLst>
                <a:ext uri="{FF2B5EF4-FFF2-40B4-BE49-F238E27FC236}">
                  <a16:creationId xmlns:a16="http://schemas.microsoft.com/office/drawing/2014/main" id="{E859BCBB-713F-2E3C-DC36-1A24B9D28770}"/>
                </a:ext>
              </a:extLst>
            </p:cNvPr>
            <p:cNvSpPr/>
            <p:nvPr/>
          </p:nvSpPr>
          <p:spPr>
            <a:xfrm>
              <a:off x="3031237" y="2302053"/>
              <a:ext cx="91879" cy="172635"/>
            </a:xfrm>
            <a:prstGeom prst="chevron">
              <a:avLst>
                <a:gd name="adj" fmla="val 90000"/>
              </a:avLst>
            </a:prstGeom>
            <a:solidFill>
              <a:schemeClr val="tx2">
                <a:alpha val="90000"/>
              </a:schemeClr>
            </a:solidFill>
            <a:ln>
              <a:solidFill>
                <a:schemeClr val="tx2">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6" name="Frihåndsform: figur 5">
              <a:extLst>
                <a:ext uri="{FF2B5EF4-FFF2-40B4-BE49-F238E27FC236}">
                  <a16:creationId xmlns:a16="http://schemas.microsoft.com/office/drawing/2014/main" id="{EB3B3694-BB0C-731A-7E41-F68ABFF46372}"/>
                </a:ext>
              </a:extLst>
            </p:cNvPr>
            <p:cNvSpPr/>
            <p:nvPr/>
          </p:nvSpPr>
          <p:spPr>
            <a:xfrm>
              <a:off x="1687388" y="1972140"/>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0"/>
                <a:satOff val="0"/>
                <a:lumOff val="0"/>
                <a:alphaOff val="0"/>
              </a:schemeClr>
            </a:lnRef>
            <a:fillRef idx="1">
              <a:schemeClr val="accent1">
                <a:shade val="80000"/>
                <a:hueOff val="0"/>
                <a:satOff val="0"/>
                <a:lumOff val="0"/>
                <a:alphaOff val="0"/>
              </a:schemeClr>
            </a:fillRef>
            <a:effectRef idx="1">
              <a:schemeClr val="accent1">
                <a:shade val="80000"/>
                <a:hueOff val="0"/>
                <a:satOff val="0"/>
                <a:lumOff val="0"/>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srgbClr val="F9F8F3"/>
                  </a:solidFill>
                  <a:effectLst/>
                  <a:uLnTx/>
                  <a:uFillTx/>
                  <a:latin typeface="Arial" panose="020B0604020202020204"/>
                  <a:ea typeface="+mn-ea"/>
                  <a:cs typeface="+mn-cs"/>
                </a:rPr>
                <a:t>1</a:t>
              </a:r>
            </a:p>
          </p:txBody>
        </p:sp>
        <p:sp>
          <p:nvSpPr>
            <p:cNvPr id="7" name="Frihåndsform: figur 6">
              <a:extLst>
                <a:ext uri="{FF2B5EF4-FFF2-40B4-BE49-F238E27FC236}">
                  <a16:creationId xmlns:a16="http://schemas.microsoft.com/office/drawing/2014/main" id="{3DBCC2D0-0E0B-CC3D-7A77-C3BF6385FE12}"/>
                </a:ext>
              </a:extLst>
            </p:cNvPr>
            <p:cNvSpPr/>
            <p:nvPr/>
          </p:nvSpPr>
          <p:spPr>
            <a:xfrm>
              <a:off x="1185658" y="2931819"/>
              <a:ext cx="1797642" cy="1953452"/>
            </a:xfrm>
            <a:custGeom>
              <a:avLst/>
              <a:gdLst>
                <a:gd name="csX0" fmla="*/ 0 w 1797642"/>
                <a:gd name="csY0" fmla="*/ 359528 h 1953452"/>
                <a:gd name="csX1" fmla="*/ 539293 w 1797642"/>
                <a:gd name="csY1" fmla="*/ 359528 h 1953452"/>
                <a:gd name="csX2" fmla="*/ 539293 w 1797642"/>
                <a:gd name="csY2" fmla="*/ 359528 h 1953452"/>
                <a:gd name="csX3" fmla="*/ 539293 w 1797642"/>
                <a:gd name="csY3" fmla="*/ 359528 h 1953452"/>
                <a:gd name="csX4" fmla="*/ 898821 w 1797642"/>
                <a:gd name="csY4" fmla="*/ 0 h 1953452"/>
                <a:gd name="csX5" fmla="*/ 1258349 w 1797642"/>
                <a:gd name="csY5" fmla="*/ 359528 h 1953452"/>
                <a:gd name="csX6" fmla="*/ 1258349 w 1797642"/>
                <a:gd name="csY6" fmla="*/ 359528 h 1953452"/>
                <a:gd name="csX7" fmla="*/ 1258349 w 1797642"/>
                <a:gd name="csY7" fmla="*/ 359528 h 1953452"/>
                <a:gd name="csX8" fmla="*/ 1797642 w 1797642"/>
                <a:gd name="csY8" fmla="*/ 359528 h 1953452"/>
                <a:gd name="csX9" fmla="*/ 1797642 w 1797642"/>
                <a:gd name="csY9" fmla="*/ 1953452 h 1953452"/>
                <a:gd name="csX10" fmla="*/ 0 w 1797642"/>
                <a:gd name="csY10" fmla="*/ 1953452 h 1953452"/>
                <a:gd name="csX11" fmla="*/ 0 w 1797642"/>
                <a:gd name="csY11" fmla="*/ 35952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53452">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53452"/>
                  </a:lnTo>
                  <a:lnTo>
                    <a:pt x="0" y="1953452"/>
                  </a:lnTo>
                  <a:lnTo>
                    <a:pt x="0" y="359528"/>
                  </a:lnTo>
                  <a:close/>
                </a:path>
              </a:pathLst>
            </a:custGeom>
            <a:solidFill>
              <a:schemeClr val="accent6">
                <a:lumMod val="20000"/>
                <a:lumOff val="8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Arbeidet</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skal</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organiseres</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planlegges</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og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gjennomføres</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slik</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de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psykososiale</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arbeidsmiljø-faktorene</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i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virksomheten</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er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fullt</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forsvarlige</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ut</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fra</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hensyn</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til</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arbeidstakernes</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helse</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sikkerhet</a:t>
              </a:r>
              <a:r>
                <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 og </a:t>
              </a:r>
              <a:r>
                <a:rPr kumimoji="0" lang="en-US" sz="1400" b="0" i="0" u="none" strike="noStrike" kern="1200" cap="none" spc="0" normalizeH="0" baseline="0" noProof="0" dirty="0" err="1">
                  <a:ln>
                    <a:noFill/>
                  </a:ln>
                  <a:solidFill>
                    <a:srgbClr val="000000">
                      <a:hueOff val="0"/>
                      <a:satOff val="0"/>
                      <a:lumOff val="0"/>
                      <a:alphaOff val="0"/>
                    </a:srgbClr>
                  </a:solidFill>
                  <a:effectLst/>
                  <a:uLnTx/>
                  <a:uFillTx/>
                  <a:latin typeface="Arial" panose="020B0604020202020204"/>
                  <a:ea typeface="+mn-ea"/>
                  <a:cs typeface="+mn-cs"/>
                </a:rPr>
                <a:t>velferd</a:t>
              </a:r>
              <a:endPar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844CDA33-5F1B-97B7-DC4B-E7EAE82A41E2}"/>
                </a:ext>
              </a:extLst>
            </p:cNvPr>
            <p:cNvSpPr/>
            <p:nvPr/>
          </p:nvSpPr>
          <p:spPr>
            <a:xfrm>
              <a:off x="325176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9" name="Pil: vinkeltegn 8">
              <a:extLst>
                <a:ext uri="{FF2B5EF4-FFF2-40B4-BE49-F238E27FC236}">
                  <a16:creationId xmlns:a16="http://schemas.microsoft.com/office/drawing/2014/main" id="{1F6DEEF9-4A39-75DF-F464-7925DAE53CEA}"/>
                </a:ext>
              </a:extLst>
            </p:cNvPr>
            <p:cNvSpPr/>
            <p:nvPr/>
          </p:nvSpPr>
          <p:spPr>
            <a:xfrm>
              <a:off x="5097341"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0" name="Frihåndsform: figur 9">
              <a:extLst>
                <a:ext uri="{FF2B5EF4-FFF2-40B4-BE49-F238E27FC236}">
                  <a16:creationId xmlns:a16="http://schemas.microsoft.com/office/drawing/2014/main" id="{4A70B251-E955-B56D-AA4D-C19CAB373C00}"/>
                </a:ext>
              </a:extLst>
            </p:cNvPr>
            <p:cNvSpPr/>
            <p:nvPr/>
          </p:nvSpPr>
          <p:spPr>
            <a:xfrm>
              <a:off x="375349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6613"/>
                <a:satOff val="3488"/>
                <a:lumOff val="5309"/>
                <a:alphaOff val="0"/>
              </a:schemeClr>
            </a:lnRef>
            <a:fillRef idx="1">
              <a:schemeClr val="accent1">
                <a:shade val="80000"/>
                <a:hueOff val="-6613"/>
                <a:satOff val="3488"/>
                <a:lumOff val="5309"/>
                <a:alphaOff val="0"/>
              </a:schemeClr>
            </a:fillRef>
            <a:effectRef idx="1">
              <a:schemeClr val="accent1">
                <a:shade val="80000"/>
                <a:hueOff val="-6613"/>
                <a:satOff val="3488"/>
                <a:lumOff val="5309"/>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srgbClr val="F9F8F3"/>
                  </a:solidFill>
                  <a:effectLst/>
                  <a:uLnTx/>
                  <a:uFillTx/>
                  <a:latin typeface="Arial" panose="020B0604020202020204"/>
                  <a:ea typeface="+mn-ea"/>
                  <a:cs typeface="+mn-cs"/>
                </a:rPr>
                <a:t>2a</a:t>
              </a:r>
            </a:p>
          </p:txBody>
        </p:sp>
        <p:sp>
          <p:nvSpPr>
            <p:cNvPr id="11" name="Frihåndsform: figur 10">
              <a:extLst>
                <a:ext uri="{FF2B5EF4-FFF2-40B4-BE49-F238E27FC236}">
                  <a16:creationId xmlns:a16="http://schemas.microsoft.com/office/drawing/2014/main" id="{67D794D0-0818-9F37-5BED-603037D0B2D9}"/>
                </a:ext>
              </a:extLst>
            </p:cNvPr>
            <p:cNvSpPr/>
            <p:nvPr/>
          </p:nvSpPr>
          <p:spPr>
            <a:xfrm>
              <a:off x="3183038" y="2932411"/>
              <a:ext cx="1935089" cy="1953452"/>
            </a:xfrm>
            <a:custGeom>
              <a:avLst/>
              <a:gdLst>
                <a:gd name="csX0" fmla="*/ 0 w 1935089"/>
                <a:gd name="csY0" fmla="*/ 387018 h 1953452"/>
                <a:gd name="csX1" fmla="*/ 580527 w 1935089"/>
                <a:gd name="csY1" fmla="*/ 387018 h 1953452"/>
                <a:gd name="csX2" fmla="*/ 580527 w 1935089"/>
                <a:gd name="csY2" fmla="*/ 387018 h 1953452"/>
                <a:gd name="csX3" fmla="*/ 580527 w 1935089"/>
                <a:gd name="csY3" fmla="*/ 387018 h 1953452"/>
                <a:gd name="csX4" fmla="*/ 967545 w 1935089"/>
                <a:gd name="csY4" fmla="*/ 0 h 1953452"/>
                <a:gd name="csX5" fmla="*/ 1354562 w 1935089"/>
                <a:gd name="csY5" fmla="*/ 387018 h 1953452"/>
                <a:gd name="csX6" fmla="*/ 1354562 w 1935089"/>
                <a:gd name="csY6" fmla="*/ 387018 h 1953452"/>
                <a:gd name="csX7" fmla="*/ 1354562 w 1935089"/>
                <a:gd name="csY7" fmla="*/ 387018 h 1953452"/>
                <a:gd name="csX8" fmla="*/ 1935089 w 1935089"/>
                <a:gd name="csY8" fmla="*/ 387018 h 1953452"/>
                <a:gd name="csX9" fmla="*/ 1935089 w 1935089"/>
                <a:gd name="csY9" fmla="*/ 1953452 h 1953452"/>
                <a:gd name="csX10" fmla="*/ 0 w 1935089"/>
                <a:gd name="csY10" fmla="*/ 1953452 h 1953452"/>
                <a:gd name="csX11" fmla="*/ 0 w 1935089"/>
                <a:gd name="csY11" fmla="*/ 38701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35089" h="1953452">
                  <a:moveTo>
                    <a:pt x="0" y="387018"/>
                  </a:moveTo>
                  <a:lnTo>
                    <a:pt x="580527" y="387018"/>
                  </a:lnTo>
                  <a:lnTo>
                    <a:pt x="580527" y="387018"/>
                  </a:lnTo>
                  <a:lnTo>
                    <a:pt x="580527" y="387018"/>
                  </a:lnTo>
                  <a:lnTo>
                    <a:pt x="967545" y="0"/>
                  </a:lnTo>
                  <a:lnTo>
                    <a:pt x="1354562" y="387018"/>
                  </a:lnTo>
                  <a:lnTo>
                    <a:pt x="1354562" y="387018"/>
                  </a:lnTo>
                  <a:lnTo>
                    <a:pt x="1354562" y="387018"/>
                  </a:lnTo>
                  <a:lnTo>
                    <a:pt x="1935089" y="387018"/>
                  </a:lnTo>
                  <a:lnTo>
                    <a:pt x="1935089" y="1953452"/>
                  </a:lnTo>
                  <a:lnTo>
                    <a:pt x="0" y="1953452"/>
                  </a:lnTo>
                  <a:lnTo>
                    <a:pt x="0" y="387018"/>
                  </a:lnTo>
                  <a:close/>
                </a:path>
              </a:pathLst>
            </a:custGeom>
            <a:solidFill>
              <a:schemeClr val="accent6">
                <a:lumMod val="40000"/>
                <a:lumOff val="6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52118" rIns="141800" bIns="165100" numCol="1" spcCol="1270" anchor="t"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nb-NO"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Uklare eller motstridende krav og forventninger i arbeidet</a:t>
              </a:r>
              <a:endPar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6" name="Rektangel 15">
              <a:extLst>
                <a:ext uri="{FF2B5EF4-FFF2-40B4-BE49-F238E27FC236}">
                  <a16:creationId xmlns:a16="http://schemas.microsoft.com/office/drawing/2014/main" id="{1E65DBA2-3B2B-8A87-EAB0-659F769FD053}"/>
                </a:ext>
              </a:extLst>
            </p:cNvPr>
            <p:cNvSpPr/>
            <p:nvPr/>
          </p:nvSpPr>
          <p:spPr>
            <a:xfrm>
              <a:off x="524914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7" name="Pil: vinkeltegn 16">
              <a:extLst>
                <a:ext uri="{FF2B5EF4-FFF2-40B4-BE49-F238E27FC236}">
                  <a16:creationId xmlns:a16="http://schemas.microsoft.com/office/drawing/2014/main" id="{B419534A-958E-0398-8F8F-133050E6F020}"/>
                </a:ext>
              </a:extLst>
            </p:cNvPr>
            <p:cNvSpPr/>
            <p:nvPr/>
          </p:nvSpPr>
          <p:spPr>
            <a:xfrm>
              <a:off x="7094721"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8" name="Frihåndsform: figur 17">
              <a:extLst>
                <a:ext uri="{FF2B5EF4-FFF2-40B4-BE49-F238E27FC236}">
                  <a16:creationId xmlns:a16="http://schemas.microsoft.com/office/drawing/2014/main" id="{A9215C0D-7C11-0E7E-ACB2-DAD4CAA6E4B7}"/>
                </a:ext>
              </a:extLst>
            </p:cNvPr>
            <p:cNvSpPr/>
            <p:nvPr/>
          </p:nvSpPr>
          <p:spPr>
            <a:xfrm>
              <a:off x="575087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13226"/>
                <a:satOff val="6976"/>
                <a:lumOff val="10619"/>
                <a:alphaOff val="0"/>
              </a:schemeClr>
            </a:lnRef>
            <a:fillRef idx="1">
              <a:schemeClr val="accent1">
                <a:shade val="80000"/>
                <a:hueOff val="-13226"/>
                <a:satOff val="6976"/>
                <a:lumOff val="10619"/>
                <a:alphaOff val="0"/>
              </a:schemeClr>
            </a:fillRef>
            <a:effectRef idx="1">
              <a:schemeClr val="accent1">
                <a:shade val="80000"/>
                <a:hueOff val="-13226"/>
                <a:satOff val="6976"/>
                <a:lumOff val="10619"/>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srgbClr val="F9F8F3"/>
                  </a:solidFill>
                  <a:effectLst/>
                  <a:uLnTx/>
                  <a:uFillTx/>
                  <a:latin typeface="Arial" panose="020B0604020202020204"/>
                  <a:ea typeface="+mn-ea"/>
                  <a:cs typeface="+mn-cs"/>
                </a:rPr>
                <a:t>2b</a:t>
              </a:r>
            </a:p>
          </p:txBody>
        </p:sp>
        <p:sp>
          <p:nvSpPr>
            <p:cNvPr id="19" name="Frihåndsform: figur 18">
              <a:extLst>
                <a:ext uri="{FF2B5EF4-FFF2-40B4-BE49-F238E27FC236}">
                  <a16:creationId xmlns:a16="http://schemas.microsoft.com/office/drawing/2014/main" id="{4EF2E3D5-13BB-32A1-DD9D-48ECA4A88871}"/>
                </a:ext>
              </a:extLst>
            </p:cNvPr>
            <p:cNvSpPr/>
            <p:nvPr/>
          </p:nvSpPr>
          <p:spPr>
            <a:xfrm>
              <a:off x="5249142" y="2932411"/>
              <a:ext cx="1797642" cy="1953452"/>
            </a:xfrm>
            <a:custGeom>
              <a:avLst/>
              <a:gdLst>
                <a:gd name="csX0" fmla="*/ 0 w 1797642"/>
                <a:gd name="csY0" fmla="*/ 359528 h 1953452"/>
                <a:gd name="csX1" fmla="*/ 539293 w 1797642"/>
                <a:gd name="csY1" fmla="*/ 359528 h 1953452"/>
                <a:gd name="csX2" fmla="*/ 539293 w 1797642"/>
                <a:gd name="csY2" fmla="*/ 359528 h 1953452"/>
                <a:gd name="csX3" fmla="*/ 539293 w 1797642"/>
                <a:gd name="csY3" fmla="*/ 359528 h 1953452"/>
                <a:gd name="csX4" fmla="*/ 898821 w 1797642"/>
                <a:gd name="csY4" fmla="*/ 0 h 1953452"/>
                <a:gd name="csX5" fmla="*/ 1258349 w 1797642"/>
                <a:gd name="csY5" fmla="*/ 359528 h 1953452"/>
                <a:gd name="csX6" fmla="*/ 1258349 w 1797642"/>
                <a:gd name="csY6" fmla="*/ 359528 h 1953452"/>
                <a:gd name="csX7" fmla="*/ 1258349 w 1797642"/>
                <a:gd name="csY7" fmla="*/ 359528 h 1953452"/>
                <a:gd name="csX8" fmla="*/ 1797642 w 1797642"/>
                <a:gd name="csY8" fmla="*/ 359528 h 1953452"/>
                <a:gd name="csX9" fmla="*/ 1797642 w 1797642"/>
                <a:gd name="csY9" fmla="*/ 1953452 h 1953452"/>
                <a:gd name="csX10" fmla="*/ 0 w 1797642"/>
                <a:gd name="csY10" fmla="*/ 1953452 h 1953452"/>
                <a:gd name="csX11" fmla="*/ 0 w 1797642"/>
                <a:gd name="csY11" fmla="*/ 35952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53452">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53452"/>
                  </a:lnTo>
                  <a:lnTo>
                    <a:pt x="0" y="1953452"/>
                  </a:lnTo>
                  <a:lnTo>
                    <a:pt x="0" y="359528"/>
                  </a:lnTo>
                  <a:close/>
                </a:path>
              </a:pathLst>
            </a:custGeom>
            <a:solidFill>
              <a:schemeClr val="accent6">
                <a:lumMod val="60000"/>
                <a:lumOff val="4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nb-NO"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Emosjonelle krav og belastninger i arbeid med mennesker</a:t>
              </a:r>
              <a:endParaRPr kumimoji="0" lang="en-US"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1" name="Rektangel 20">
              <a:extLst>
                <a:ext uri="{FF2B5EF4-FFF2-40B4-BE49-F238E27FC236}">
                  <a16:creationId xmlns:a16="http://schemas.microsoft.com/office/drawing/2014/main" id="{F9F96B5D-8E51-92BE-D5F6-899C95634418}"/>
                </a:ext>
              </a:extLst>
            </p:cNvPr>
            <p:cNvSpPr/>
            <p:nvPr/>
          </p:nvSpPr>
          <p:spPr>
            <a:xfrm>
              <a:off x="724652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2" name="Pil: vinkeltegn 21">
              <a:extLst>
                <a:ext uri="{FF2B5EF4-FFF2-40B4-BE49-F238E27FC236}">
                  <a16:creationId xmlns:a16="http://schemas.microsoft.com/office/drawing/2014/main" id="{F4880950-5296-08EE-E53C-7DCF6E38AF62}"/>
                </a:ext>
              </a:extLst>
            </p:cNvPr>
            <p:cNvSpPr/>
            <p:nvPr/>
          </p:nvSpPr>
          <p:spPr>
            <a:xfrm>
              <a:off x="9092102"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5" name="Frihåndsform: figur 24">
              <a:extLst>
                <a:ext uri="{FF2B5EF4-FFF2-40B4-BE49-F238E27FC236}">
                  <a16:creationId xmlns:a16="http://schemas.microsoft.com/office/drawing/2014/main" id="{7F4C7E06-8D32-862A-FE54-2A7E8788D00F}"/>
                </a:ext>
              </a:extLst>
            </p:cNvPr>
            <p:cNvSpPr/>
            <p:nvPr/>
          </p:nvSpPr>
          <p:spPr>
            <a:xfrm>
              <a:off x="774825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19839"/>
                <a:satOff val="10463"/>
                <a:lumOff val="15928"/>
                <a:alphaOff val="0"/>
              </a:schemeClr>
            </a:lnRef>
            <a:fillRef idx="1">
              <a:schemeClr val="accent1">
                <a:shade val="80000"/>
                <a:hueOff val="-19839"/>
                <a:satOff val="10463"/>
                <a:lumOff val="15928"/>
                <a:alphaOff val="0"/>
              </a:schemeClr>
            </a:fillRef>
            <a:effectRef idx="1">
              <a:schemeClr val="accent1">
                <a:shade val="80000"/>
                <a:hueOff val="-19839"/>
                <a:satOff val="10463"/>
                <a:lumOff val="15928"/>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srgbClr val="F9F8F3"/>
                  </a:solidFill>
                  <a:effectLst/>
                  <a:uLnTx/>
                  <a:uFillTx/>
                  <a:latin typeface="Arial" panose="020B0604020202020204"/>
                  <a:ea typeface="+mn-ea"/>
                  <a:cs typeface="+mn-cs"/>
                </a:rPr>
                <a:t>2c</a:t>
              </a:r>
            </a:p>
          </p:txBody>
        </p:sp>
        <p:sp>
          <p:nvSpPr>
            <p:cNvPr id="26" name="Frihåndsform: figur 25">
              <a:extLst>
                <a:ext uri="{FF2B5EF4-FFF2-40B4-BE49-F238E27FC236}">
                  <a16:creationId xmlns:a16="http://schemas.microsoft.com/office/drawing/2014/main" id="{8BF59D4C-FB3F-94AE-09E0-2C48487810F4}"/>
                </a:ext>
              </a:extLst>
            </p:cNvPr>
            <p:cNvSpPr/>
            <p:nvPr/>
          </p:nvSpPr>
          <p:spPr>
            <a:xfrm>
              <a:off x="7246522" y="2943174"/>
              <a:ext cx="1797642" cy="1941380"/>
            </a:xfrm>
            <a:custGeom>
              <a:avLst/>
              <a:gdLst>
                <a:gd name="csX0" fmla="*/ 0 w 1797642"/>
                <a:gd name="csY0" fmla="*/ 359528 h 1941380"/>
                <a:gd name="csX1" fmla="*/ 539293 w 1797642"/>
                <a:gd name="csY1" fmla="*/ 359528 h 1941380"/>
                <a:gd name="csX2" fmla="*/ 539293 w 1797642"/>
                <a:gd name="csY2" fmla="*/ 359528 h 1941380"/>
                <a:gd name="csX3" fmla="*/ 539293 w 1797642"/>
                <a:gd name="csY3" fmla="*/ 359528 h 1941380"/>
                <a:gd name="csX4" fmla="*/ 898821 w 1797642"/>
                <a:gd name="csY4" fmla="*/ 0 h 1941380"/>
                <a:gd name="csX5" fmla="*/ 1258349 w 1797642"/>
                <a:gd name="csY5" fmla="*/ 359528 h 1941380"/>
                <a:gd name="csX6" fmla="*/ 1258349 w 1797642"/>
                <a:gd name="csY6" fmla="*/ 359528 h 1941380"/>
                <a:gd name="csX7" fmla="*/ 1258349 w 1797642"/>
                <a:gd name="csY7" fmla="*/ 359528 h 1941380"/>
                <a:gd name="csX8" fmla="*/ 1797642 w 1797642"/>
                <a:gd name="csY8" fmla="*/ 359528 h 1941380"/>
                <a:gd name="csX9" fmla="*/ 1797642 w 1797642"/>
                <a:gd name="csY9" fmla="*/ 1941380 h 1941380"/>
                <a:gd name="csX10" fmla="*/ 0 w 1797642"/>
                <a:gd name="csY10" fmla="*/ 1941380 h 1941380"/>
                <a:gd name="csX11" fmla="*/ 0 w 1797642"/>
                <a:gd name="csY11" fmla="*/ 359528 h 1941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41380">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41380"/>
                  </a:lnTo>
                  <a:lnTo>
                    <a:pt x="0" y="1941380"/>
                  </a:lnTo>
                  <a:lnTo>
                    <a:pt x="0" y="359528"/>
                  </a:lnTo>
                  <a:close/>
                </a:path>
              </a:pathLst>
            </a:custGeom>
            <a:solidFill>
              <a:schemeClr val="accent6">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nb-NO"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Arbeidsmengde og tidspress som innebærer ubalanse mellom arbeidet som skal utføres, og den tiden som er til rådighet</a:t>
              </a:r>
              <a:endParaRPr kumimoji="0" lang="en-US" sz="14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sp>
          <p:nvSpPr>
            <p:cNvPr id="27" name="Rektangel 26">
              <a:extLst>
                <a:ext uri="{FF2B5EF4-FFF2-40B4-BE49-F238E27FC236}">
                  <a16:creationId xmlns:a16="http://schemas.microsoft.com/office/drawing/2014/main" id="{A2462988-729F-F19F-A855-F84F1810F065}"/>
                </a:ext>
              </a:extLst>
            </p:cNvPr>
            <p:cNvSpPr/>
            <p:nvPr/>
          </p:nvSpPr>
          <p:spPr>
            <a:xfrm>
              <a:off x="9320718" y="2369439"/>
              <a:ext cx="899699"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8" name="Frihåndsform: figur 27">
              <a:extLst>
                <a:ext uri="{FF2B5EF4-FFF2-40B4-BE49-F238E27FC236}">
                  <a16:creationId xmlns:a16="http://schemas.microsoft.com/office/drawing/2014/main" id="{C7344C07-3C15-2B01-4C4A-2DE975385D3F}"/>
                </a:ext>
              </a:extLst>
            </p:cNvPr>
            <p:cNvSpPr/>
            <p:nvPr/>
          </p:nvSpPr>
          <p:spPr>
            <a:xfrm>
              <a:off x="9823327"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26452"/>
                <a:satOff val="13951"/>
                <a:lumOff val="21238"/>
                <a:alphaOff val="0"/>
              </a:schemeClr>
            </a:lnRef>
            <a:fillRef idx="1">
              <a:schemeClr val="accent1">
                <a:shade val="80000"/>
                <a:hueOff val="-26452"/>
                <a:satOff val="13951"/>
                <a:lumOff val="21238"/>
                <a:alphaOff val="0"/>
              </a:schemeClr>
            </a:fillRef>
            <a:effectRef idx="1">
              <a:schemeClr val="accent1">
                <a:shade val="80000"/>
                <a:hueOff val="-26452"/>
                <a:satOff val="13951"/>
                <a:lumOff val="21238"/>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200" b="0" i="0" u="none" strike="noStrike" kern="1200" cap="none" spc="0" normalizeH="0" baseline="0" noProof="0" dirty="0">
                  <a:ln>
                    <a:noFill/>
                  </a:ln>
                  <a:solidFill>
                    <a:srgbClr val="F9F8F3"/>
                  </a:solidFill>
                  <a:effectLst/>
                  <a:uLnTx/>
                  <a:uFillTx/>
                  <a:latin typeface="Arial" panose="020B0604020202020204"/>
                  <a:ea typeface="+mn-ea"/>
                  <a:cs typeface="+mn-cs"/>
                </a:rPr>
                <a:t>2d</a:t>
              </a:r>
            </a:p>
          </p:txBody>
        </p:sp>
        <p:sp>
          <p:nvSpPr>
            <p:cNvPr id="29" name="Frihåndsform: figur 28">
              <a:extLst>
                <a:ext uri="{FF2B5EF4-FFF2-40B4-BE49-F238E27FC236}">
                  <a16:creationId xmlns:a16="http://schemas.microsoft.com/office/drawing/2014/main" id="{0CE67BD4-E4ED-5F94-1632-5E0ED5F108FD}"/>
                </a:ext>
              </a:extLst>
            </p:cNvPr>
            <p:cNvSpPr/>
            <p:nvPr/>
          </p:nvSpPr>
          <p:spPr>
            <a:xfrm>
              <a:off x="9243902" y="2932411"/>
              <a:ext cx="2025133" cy="1953452"/>
            </a:xfrm>
            <a:custGeom>
              <a:avLst/>
              <a:gdLst>
                <a:gd name="csX0" fmla="*/ 0 w 2025133"/>
                <a:gd name="csY0" fmla="*/ 390690 h 1953452"/>
                <a:gd name="csX1" fmla="*/ 621876 w 2025133"/>
                <a:gd name="csY1" fmla="*/ 390690 h 1953452"/>
                <a:gd name="csX2" fmla="*/ 621876 w 2025133"/>
                <a:gd name="csY2" fmla="*/ 390690 h 1953452"/>
                <a:gd name="csX3" fmla="*/ 621876 w 2025133"/>
                <a:gd name="csY3" fmla="*/ 390690 h 1953452"/>
                <a:gd name="csX4" fmla="*/ 1012567 w 2025133"/>
                <a:gd name="csY4" fmla="*/ 0 h 1953452"/>
                <a:gd name="csX5" fmla="*/ 1403257 w 2025133"/>
                <a:gd name="csY5" fmla="*/ 390690 h 1953452"/>
                <a:gd name="csX6" fmla="*/ 1403257 w 2025133"/>
                <a:gd name="csY6" fmla="*/ 390690 h 1953452"/>
                <a:gd name="csX7" fmla="*/ 1403257 w 2025133"/>
                <a:gd name="csY7" fmla="*/ 390690 h 1953452"/>
                <a:gd name="csX8" fmla="*/ 2025133 w 2025133"/>
                <a:gd name="csY8" fmla="*/ 390690 h 1953452"/>
                <a:gd name="csX9" fmla="*/ 2025133 w 2025133"/>
                <a:gd name="csY9" fmla="*/ 1953452 h 1953452"/>
                <a:gd name="csX10" fmla="*/ 0 w 2025133"/>
                <a:gd name="csY10" fmla="*/ 1953452 h 1953452"/>
                <a:gd name="csX11" fmla="*/ 0 w 2025133"/>
                <a:gd name="csY11" fmla="*/ 390690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25133" h="1953452">
                  <a:moveTo>
                    <a:pt x="0" y="390690"/>
                  </a:moveTo>
                  <a:lnTo>
                    <a:pt x="621876" y="390690"/>
                  </a:lnTo>
                  <a:lnTo>
                    <a:pt x="621876" y="390690"/>
                  </a:lnTo>
                  <a:lnTo>
                    <a:pt x="621876" y="390690"/>
                  </a:lnTo>
                  <a:lnTo>
                    <a:pt x="1012567" y="0"/>
                  </a:lnTo>
                  <a:lnTo>
                    <a:pt x="1403257" y="390690"/>
                  </a:lnTo>
                  <a:lnTo>
                    <a:pt x="1403257" y="390690"/>
                  </a:lnTo>
                  <a:lnTo>
                    <a:pt x="1403257" y="390690"/>
                  </a:lnTo>
                  <a:lnTo>
                    <a:pt x="2025133" y="390690"/>
                  </a:lnTo>
                  <a:lnTo>
                    <a:pt x="2025133" y="1953452"/>
                  </a:lnTo>
                  <a:lnTo>
                    <a:pt x="0" y="1953452"/>
                  </a:lnTo>
                  <a:lnTo>
                    <a:pt x="0" y="390690"/>
                  </a:lnTo>
                  <a:close/>
                </a:path>
              </a:pathLst>
            </a:custGeom>
            <a:solidFill>
              <a:schemeClr val="accent6">
                <a:lumMod val="75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7626" tIns="555790" rIns="147626" bIns="165100" numCol="1" spcCol="1270" anchor="t" anchorCtr="0">
              <a:noAutofit/>
            </a:bodyPr>
            <a:lstStyle/>
            <a:p>
              <a:pPr marL="0" marR="0" lvl="0" indent="0" algn="l" defTabSz="800100" rtl="0" eaLnBrk="1" fontAlgn="auto" latinLnBrk="0" hangingPunct="1">
                <a:lnSpc>
                  <a:spcPct val="100000"/>
                </a:lnSpc>
                <a:spcBef>
                  <a:spcPct val="0"/>
                </a:spcBef>
                <a:spcAft>
                  <a:spcPct val="35000"/>
                </a:spcAft>
                <a:buClrTx/>
                <a:buSzTx/>
                <a:buFontTx/>
                <a:buNone/>
                <a:tabLst/>
                <a:defRPr/>
              </a:pPr>
              <a:r>
                <a:rPr kumimoji="0" lang="nb-NO" sz="14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Støtte og hjelp i arbeidet</a:t>
              </a:r>
              <a:br>
                <a:rPr kumimoji="0" lang="nb-NO" sz="1400" b="0" i="0" u="none" strike="noStrike" kern="1200" cap="none" spc="0" normalizeH="0" baseline="0" noProof="0" dirty="0">
                  <a:ln>
                    <a:noFill/>
                  </a:ln>
                  <a:solidFill>
                    <a:srgbClr val="F9F8F3"/>
                  </a:solidFill>
                  <a:effectLst/>
                  <a:uLnTx/>
                  <a:uFillTx/>
                  <a:latin typeface="Arial" panose="020B0604020202020204"/>
                  <a:ea typeface="+mn-ea"/>
                  <a:cs typeface="+mn-cs"/>
                </a:rPr>
              </a:br>
              <a:endParaRPr kumimoji="0" lang="en-US" sz="14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grpSp>
      <p:sp>
        <p:nvSpPr>
          <p:cNvPr id="30" name="TekstSylinder 29">
            <a:extLst>
              <a:ext uri="{FF2B5EF4-FFF2-40B4-BE49-F238E27FC236}">
                <a16:creationId xmlns:a16="http://schemas.microsoft.com/office/drawing/2014/main" id="{61A3F97D-D14E-CEBD-FDF8-142E66F895EC}"/>
              </a:ext>
            </a:extLst>
          </p:cNvPr>
          <p:cNvSpPr txBox="1"/>
          <p:nvPr/>
        </p:nvSpPr>
        <p:spPr>
          <a:xfrm>
            <a:off x="3407229" y="1567543"/>
            <a:ext cx="78703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srgbClr val="000000"/>
                </a:solidFill>
                <a:effectLst/>
                <a:uLnTx/>
                <a:uFillTx/>
                <a:latin typeface="Arial" panose="020B0604020202020204"/>
                <a:ea typeface="+mn-ea"/>
                <a:cs typeface="+mn-cs"/>
              </a:rPr>
              <a:t>Psykososiale arbeidsmiljøfaktorer er i tillegg til forhold som nevnt i tredje til sjette ledd blant annet</a:t>
            </a:r>
          </a:p>
        </p:txBody>
      </p:sp>
    </p:spTree>
    <p:extLst>
      <p:ext uri="{BB962C8B-B14F-4D97-AF65-F5344CB8AC3E}">
        <p14:creationId xmlns:p14="http://schemas.microsoft.com/office/powerpoint/2010/main" val="1793291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3115D-2217-D04F-78D7-E0E0C7B6374F}"/>
            </a:ext>
          </a:extLst>
        </p:cNvPr>
        <p:cNvGrpSpPr/>
        <p:nvPr/>
      </p:nvGrpSpPr>
      <p:grpSpPr>
        <a:xfrm>
          <a:off x="0" y="0"/>
          <a:ext cx="0" cy="0"/>
          <a:chOff x="0" y="0"/>
          <a:chExt cx="0" cy="0"/>
        </a:xfrm>
      </p:grpSpPr>
      <p:grpSp>
        <p:nvGrpSpPr>
          <p:cNvPr id="24" name="Gruppe 23">
            <a:extLst>
              <a:ext uri="{FF2B5EF4-FFF2-40B4-BE49-F238E27FC236}">
                <a16:creationId xmlns:a16="http://schemas.microsoft.com/office/drawing/2014/main" id="{F27DA1F6-19F1-A22E-FE9D-A049935B2E9D}"/>
              </a:ext>
            </a:extLst>
          </p:cNvPr>
          <p:cNvGrpSpPr/>
          <p:nvPr/>
        </p:nvGrpSpPr>
        <p:grpSpPr>
          <a:xfrm>
            <a:off x="1153033" y="3281666"/>
            <a:ext cx="10130663" cy="2752494"/>
            <a:chOff x="1153033" y="3299254"/>
            <a:chExt cx="10130663" cy="2511999"/>
          </a:xfrm>
        </p:grpSpPr>
        <p:sp>
          <p:nvSpPr>
            <p:cNvPr id="12" name="Rektangel 11">
              <a:extLst>
                <a:ext uri="{FF2B5EF4-FFF2-40B4-BE49-F238E27FC236}">
                  <a16:creationId xmlns:a16="http://schemas.microsoft.com/office/drawing/2014/main" id="{CA25C5F6-E161-4EAA-F334-C68C703AEBAC}"/>
                </a:ext>
              </a:extLst>
            </p:cNvPr>
            <p:cNvSpPr/>
            <p:nvPr/>
          </p:nvSpPr>
          <p:spPr>
            <a:xfrm>
              <a:off x="1153033" y="3299254"/>
              <a:ext cx="1945213" cy="251199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3" name="Rektangel 12">
              <a:extLst>
                <a:ext uri="{FF2B5EF4-FFF2-40B4-BE49-F238E27FC236}">
                  <a16:creationId xmlns:a16="http://schemas.microsoft.com/office/drawing/2014/main" id="{0FB28F61-0D61-5883-8C3A-5CF1056B8341}"/>
                </a:ext>
              </a:extLst>
            </p:cNvPr>
            <p:cNvSpPr/>
            <p:nvPr/>
          </p:nvSpPr>
          <p:spPr>
            <a:xfrm>
              <a:off x="3170792" y="3299254"/>
              <a:ext cx="1939119" cy="2511999"/>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4" name="Rektangel 13">
              <a:extLst>
                <a:ext uri="{FF2B5EF4-FFF2-40B4-BE49-F238E27FC236}">
                  <a16:creationId xmlns:a16="http://schemas.microsoft.com/office/drawing/2014/main" id="{49CE750A-9CA4-D581-C94A-B182382A6E01}"/>
                </a:ext>
              </a:extLst>
            </p:cNvPr>
            <p:cNvSpPr/>
            <p:nvPr/>
          </p:nvSpPr>
          <p:spPr>
            <a:xfrm>
              <a:off x="5182456" y="3299254"/>
              <a:ext cx="1939119" cy="2511999"/>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F9F8F3"/>
                </a:solidFill>
                <a:effectLst/>
                <a:uLnTx/>
                <a:uFillTx/>
                <a:latin typeface="Arial" panose="020B0604020202020204"/>
                <a:ea typeface="+mn-ea"/>
                <a:cs typeface="+mn-cs"/>
              </a:endParaRPr>
            </a:p>
          </p:txBody>
        </p:sp>
        <p:sp>
          <p:nvSpPr>
            <p:cNvPr id="15" name="Rektangel 14">
              <a:extLst>
                <a:ext uri="{FF2B5EF4-FFF2-40B4-BE49-F238E27FC236}">
                  <a16:creationId xmlns:a16="http://schemas.microsoft.com/office/drawing/2014/main" id="{002FC2FB-9A58-5DA2-6B03-46FAB6708826}"/>
                </a:ext>
              </a:extLst>
            </p:cNvPr>
            <p:cNvSpPr/>
            <p:nvPr/>
          </p:nvSpPr>
          <p:spPr>
            <a:xfrm>
              <a:off x="7194120" y="3299254"/>
              <a:ext cx="1939118" cy="251199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sp>
          <p:nvSpPr>
            <p:cNvPr id="23" name="Rektangel 22">
              <a:extLst>
                <a:ext uri="{FF2B5EF4-FFF2-40B4-BE49-F238E27FC236}">
                  <a16:creationId xmlns:a16="http://schemas.microsoft.com/office/drawing/2014/main" id="{214A6171-B09B-A388-D0EA-80EF9F6E9FBA}"/>
                </a:ext>
              </a:extLst>
            </p:cNvPr>
            <p:cNvSpPr/>
            <p:nvPr/>
          </p:nvSpPr>
          <p:spPr>
            <a:xfrm>
              <a:off x="9205784" y="3299254"/>
              <a:ext cx="2077912" cy="2511999"/>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grpSp>
      <p:sp>
        <p:nvSpPr>
          <p:cNvPr id="3" name="Tittel 2">
            <a:extLst>
              <a:ext uri="{FF2B5EF4-FFF2-40B4-BE49-F238E27FC236}">
                <a16:creationId xmlns:a16="http://schemas.microsoft.com/office/drawing/2014/main" id="{1C464544-C866-59E0-C769-232D8AB2DC37}"/>
              </a:ext>
            </a:extLst>
          </p:cNvPr>
          <p:cNvSpPr>
            <a:spLocks noGrp="1"/>
          </p:cNvSpPr>
          <p:nvPr>
            <p:ph type="title"/>
          </p:nvPr>
        </p:nvSpPr>
        <p:spPr>
          <a:xfrm>
            <a:off x="1153033" y="572662"/>
            <a:ext cx="10621617" cy="1325563"/>
          </a:xfrm>
        </p:spPr>
        <p:txBody>
          <a:bodyPr>
            <a:normAutofit/>
          </a:bodyPr>
          <a:lstStyle/>
          <a:p>
            <a:r>
              <a:rPr lang="nb-NO" sz="3600" dirty="0">
                <a:effectLst/>
                <a:latin typeface="+mj-lt"/>
              </a:rPr>
              <a:t>AML § 4-3.Krav til det psykososiale arbeidsmiljøet</a:t>
            </a:r>
            <a:endParaRPr lang="nb-NO" sz="3600" dirty="0">
              <a:latin typeface="+mj-lt"/>
            </a:endParaRPr>
          </a:p>
        </p:txBody>
      </p:sp>
      <p:grpSp>
        <p:nvGrpSpPr>
          <p:cNvPr id="2" name="Gruppe 1">
            <a:extLst>
              <a:ext uri="{FF2B5EF4-FFF2-40B4-BE49-F238E27FC236}">
                <a16:creationId xmlns:a16="http://schemas.microsoft.com/office/drawing/2014/main" id="{73E738F9-8782-16A6-E59D-E8B921896829}"/>
              </a:ext>
            </a:extLst>
          </p:cNvPr>
          <p:cNvGrpSpPr/>
          <p:nvPr/>
        </p:nvGrpSpPr>
        <p:grpSpPr>
          <a:xfrm>
            <a:off x="1185658" y="1972140"/>
            <a:ext cx="10083377" cy="2913723"/>
            <a:chOff x="1185658" y="1972140"/>
            <a:chExt cx="10083377" cy="2913723"/>
          </a:xfrm>
        </p:grpSpPr>
        <p:sp>
          <p:nvSpPr>
            <p:cNvPr id="4" name="Rektangel 3">
              <a:extLst>
                <a:ext uri="{FF2B5EF4-FFF2-40B4-BE49-F238E27FC236}">
                  <a16:creationId xmlns:a16="http://schemas.microsoft.com/office/drawing/2014/main" id="{AEB23C87-8CF2-605C-EAC8-6D3ED6EF5AEE}"/>
                </a:ext>
              </a:extLst>
            </p:cNvPr>
            <p:cNvSpPr/>
            <p:nvPr/>
          </p:nvSpPr>
          <p:spPr>
            <a:xfrm>
              <a:off x="2184348" y="2372810"/>
              <a:ext cx="798952" cy="71"/>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5" name="Pil: vinkeltegn 4">
              <a:extLst>
                <a:ext uri="{FF2B5EF4-FFF2-40B4-BE49-F238E27FC236}">
                  <a16:creationId xmlns:a16="http://schemas.microsoft.com/office/drawing/2014/main" id="{392A7766-AD18-30F3-EEA7-2825860D97CA}"/>
                </a:ext>
              </a:extLst>
            </p:cNvPr>
            <p:cNvSpPr/>
            <p:nvPr/>
          </p:nvSpPr>
          <p:spPr>
            <a:xfrm>
              <a:off x="3031237" y="2302053"/>
              <a:ext cx="91879" cy="172635"/>
            </a:xfrm>
            <a:prstGeom prst="chevron">
              <a:avLst>
                <a:gd name="adj" fmla="val 90000"/>
              </a:avLst>
            </a:prstGeom>
            <a:solidFill>
              <a:schemeClr val="tx2">
                <a:alpha val="90000"/>
              </a:schemeClr>
            </a:solidFill>
            <a:ln>
              <a:solidFill>
                <a:schemeClr val="tx2">
                  <a:alpha val="90000"/>
                </a:schemeClr>
              </a:solid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6" name="Frihåndsform: figur 5">
              <a:extLst>
                <a:ext uri="{FF2B5EF4-FFF2-40B4-BE49-F238E27FC236}">
                  <a16:creationId xmlns:a16="http://schemas.microsoft.com/office/drawing/2014/main" id="{EBDEA263-BBB9-9710-1EEC-A307D007C89C}"/>
                </a:ext>
              </a:extLst>
            </p:cNvPr>
            <p:cNvSpPr/>
            <p:nvPr/>
          </p:nvSpPr>
          <p:spPr>
            <a:xfrm>
              <a:off x="1687388" y="1972140"/>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0"/>
                <a:satOff val="0"/>
                <a:lumOff val="0"/>
                <a:alphaOff val="0"/>
              </a:schemeClr>
            </a:lnRef>
            <a:fillRef idx="1">
              <a:schemeClr val="accent1">
                <a:shade val="80000"/>
                <a:hueOff val="0"/>
                <a:satOff val="0"/>
                <a:lumOff val="0"/>
                <a:alphaOff val="0"/>
              </a:schemeClr>
            </a:fillRef>
            <a:effectRef idx="1">
              <a:schemeClr val="accent1">
                <a:shade val="80000"/>
                <a:hueOff val="0"/>
                <a:satOff val="0"/>
                <a:lumOff val="0"/>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srgbClr val="F9F8F3"/>
                  </a:solidFill>
                  <a:effectLst/>
                  <a:uLnTx/>
                  <a:uFillTx/>
                  <a:latin typeface="Arial" panose="020B0604020202020204"/>
                  <a:ea typeface="+mn-ea"/>
                  <a:cs typeface="+mn-cs"/>
                </a:rPr>
                <a:t>3</a:t>
              </a:r>
            </a:p>
          </p:txBody>
        </p:sp>
        <p:sp>
          <p:nvSpPr>
            <p:cNvPr id="7" name="Frihåndsform: figur 6">
              <a:extLst>
                <a:ext uri="{FF2B5EF4-FFF2-40B4-BE49-F238E27FC236}">
                  <a16:creationId xmlns:a16="http://schemas.microsoft.com/office/drawing/2014/main" id="{8888B438-28D9-1654-9072-39CC0DE9175C}"/>
                </a:ext>
              </a:extLst>
            </p:cNvPr>
            <p:cNvSpPr/>
            <p:nvPr/>
          </p:nvSpPr>
          <p:spPr>
            <a:xfrm>
              <a:off x="1185658" y="2931819"/>
              <a:ext cx="1797642" cy="1953452"/>
            </a:xfrm>
            <a:custGeom>
              <a:avLst/>
              <a:gdLst>
                <a:gd name="csX0" fmla="*/ 0 w 1797642"/>
                <a:gd name="csY0" fmla="*/ 359528 h 1953452"/>
                <a:gd name="csX1" fmla="*/ 539293 w 1797642"/>
                <a:gd name="csY1" fmla="*/ 359528 h 1953452"/>
                <a:gd name="csX2" fmla="*/ 539293 w 1797642"/>
                <a:gd name="csY2" fmla="*/ 359528 h 1953452"/>
                <a:gd name="csX3" fmla="*/ 539293 w 1797642"/>
                <a:gd name="csY3" fmla="*/ 359528 h 1953452"/>
                <a:gd name="csX4" fmla="*/ 898821 w 1797642"/>
                <a:gd name="csY4" fmla="*/ 0 h 1953452"/>
                <a:gd name="csX5" fmla="*/ 1258349 w 1797642"/>
                <a:gd name="csY5" fmla="*/ 359528 h 1953452"/>
                <a:gd name="csX6" fmla="*/ 1258349 w 1797642"/>
                <a:gd name="csY6" fmla="*/ 359528 h 1953452"/>
                <a:gd name="csX7" fmla="*/ 1258349 w 1797642"/>
                <a:gd name="csY7" fmla="*/ 359528 h 1953452"/>
                <a:gd name="csX8" fmla="*/ 1797642 w 1797642"/>
                <a:gd name="csY8" fmla="*/ 359528 h 1953452"/>
                <a:gd name="csX9" fmla="*/ 1797642 w 1797642"/>
                <a:gd name="csY9" fmla="*/ 1953452 h 1953452"/>
                <a:gd name="csX10" fmla="*/ 0 w 1797642"/>
                <a:gd name="csY10" fmla="*/ 1953452 h 1953452"/>
                <a:gd name="csX11" fmla="*/ 0 w 1797642"/>
                <a:gd name="csY11" fmla="*/ 35952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53452">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53452"/>
                  </a:lnTo>
                  <a:lnTo>
                    <a:pt x="0" y="1953452"/>
                  </a:lnTo>
                  <a:lnTo>
                    <a:pt x="0" y="359528"/>
                  </a:lnTo>
                  <a:close/>
                </a:path>
              </a:pathLst>
            </a:custGeom>
            <a:solidFill>
              <a:schemeClr val="accent6">
                <a:lumMod val="20000"/>
                <a:lumOff val="8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Arbeidet skal legges til rette slik at arbeidstakers integritet og verdighet ivaretas</a:t>
              </a:r>
              <a:endParaRPr kumimoji="0" lang="en-US"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8" name="Rektangel 7">
              <a:extLst>
                <a:ext uri="{FF2B5EF4-FFF2-40B4-BE49-F238E27FC236}">
                  <a16:creationId xmlns:a16="http://schemas.microsoft.com/office/drawing/2014/main" id="{90A9C8F1-8697-6EA7-B077-55D318732241}"/>
                </a:ext>
              </a:extLst>
            </p:cNvPr>
            <p:cNvSpPr/>
            <p:nvPr/>
          </p:nvSpPr>
          <p:spPr>
            <a:xfrm>
              <a:off x="325176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9" name="Pil: vinkeltegn 8">
              <a:extLst>
                <a:ext uri="{FF2B5EF4-FFF2-40B4-BE49-F238E27FC236}">
                  <a16:creationId xmlns:a16="http://schemas.microsoft.com/office/drawing/2014/main" id="{6B55C9F4-2383-B63B-0C3A-47B7AD568C52}"/>
                </a:ext>
              </a:extLst>
            </p:cNvPr>
            <p:cNvSpPr/>
            <p:nvPr/>
          </p:nvSpPr>
          <p:spPr>
            <a:xfrm>
              <a:off x="5097341"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0" name="Frihåndsform: figur 9">
              <a:extLst>
                <a:ext uri="{FF2B5EF4-FFF2-40B4-BE49-F238E27FC236}">
                  <a16:creationId xmlns:a16="http://schemas.microsoft.com/office/drawing/2014/main" id="{A6874CAE-389D-C91E-5113-6E15CF0D5D6C}"/>
                </a:ext>
              </a:extLst>
            </p:cNvPr>
            <p:cNvSpPr/>
            <p:nvPr/>
          </p:nvSpPr>
          <p:spPr>
            <a:xfrm>
              <a:off x="375349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6613"/>
                <a:satOff val="3488"/>
                <a:lumOff val="5309"/>
                <a:alphaOff val="0"/>
              </a:schemeClr>
            </a:lnRef>
            <a:fillRef idx="1">
              <a:schemeClr val="accent1">
                <a:shade val="80000"/>
                <a:hueOff val="-6613"/>
                <a:satOff val="3488"/>
                <a:lumOff val="5309"/>
                <a:alphaOff val="0"/>
              </a:schemeClr>
            </a:fillRef>
            <a:effectRef idx="1">
              <a:schemeClr val="accent1">
                <a:shade val="80000"/>
                <a:hueOff val="-6613"/>
                <a:satOff val="3488"/>
                <a:lumOff val="5309"/>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srgbClr val="F9F8F3"/>
                  </a:solidFill>
                  <a:effectLst/>
                  <a:uLnTx/>
                  <a:uFillTx/>
                  <a:latin typeface="Arial" panose="020B0604020202020204"/>
                  <a:ea typeface="+mn-ea"/>
                  <a:cs typeface="+mn-cs"/>
                </a:rPr>
                <a:t>4</a:t>
              </a:r>
            </a:p>
          </p:txBody>
        </p:sp>
        <p:sp>
          <p:nvSpPr>
            <p:cNvPr id="11" name="Frihåndsform: figur 10">
              <a:extLst>
                <a:ext uri="{FF2B5EF4-FFF2-40B4-BE49-F238E27FC236}">
                  <a16:creationId xmlns:a16="http://schemas.microsoft.com/office/drawing/2014/main" id="{7C8B2321-3E49-F1C4-724C-FD00AAEEA8C6}"/>
                </a:ext>
              </a:extLst>
            </p:cNvPr>
            <p:cNvSpPr/>
            <p:nvPr/>
          </p:nvSpPr>
          <p:spPr>
            <a:xfrm>
              <a:off x="3183038" y="2932411"/>
              <a:ext cx="1935089" cy="1953452"/>
            </a:xfrm>
            <a:custGeom>
              <a:avLst/>
              <a:gdLst>
                <a:gd name="csX0" fmla="*/ 0 w 1935089"/>
                <a:gd name="csY0" fmla="*/ 387018 h 1953452"/>
                <a:gd name="csX1" fmla="*/ 580527 w 1935089"/>
                <a:gd name="csY1" fmla="*/ 387018 h 1953452"/>
                <a:gd name="csX2" fmla="*/ 580527 w 1935089"/>
                <a:gd name="csY2" fmla="*/ 387018 h 1953452"/>
                <a:gd name="csX3" fmla="*/ 580527 w 1935089"/>
                <a:gd name="csY3" fmla="*/ 387018 h 1953452"/>
                <a:gd name="csX4" fmla="*/ 967545 w 1935089"/>
                <a:gd name="csY4" fmla="*/ 0 h 1953452"/>
                <a:gd name="csX5" fmla="*/ 1354562 w 1935089"/>
                <a:gd name="csY5" fmla="*/ 387018 h 1953452"/>
                <a:gd name="csX6" fmla="*/ 1354562 w 1935089"/>
                <a:gd name="csY6" fmla="*/ 387018 h 1953452"/>
                <a:gd name="csX7" fmla="*/ 1354562 w 1935089"/>
                <a:gd name="csY7" fmla="*/ 387018 h 1953452"/>
                <a:gd name="csX8" fmla="*/ 1935089 w 1935089"/>
                <a:gd name="csY8" fmla="*/ 387018 h 1953452"/>
                <a:gd name="csX9" fmla="*/ 1935089 w 1935089"/>
                <a:gd name="csY9" fmla="*/ 1953452 h 1953452"/>
                <a:gd name="csX10" fmla="*/ 0 w 1935089"/>
                <a:gd name="csY10" fmla="*/ 1953452 h 1953452"/>
                <a:gd name="csX11" fmla="*/ 0 w 1935089"/>
                <a:gd name="csY11" fmla="*/ 38701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35089" h="1953452">
                  <a:moveTo>
                    <a:pt x="0" y="387018"/>
                  </a:moveTo>
                  <a:lnTo>
                    <a:pt x="580527" y="387018"/>
                  </a:lnTo>
                  <a:lnTo>
                    <a:pt x="580527" y="387018"/>
                  </a:lnTo>
                  <a:lnTo>
                    <a:pt x="580527" y="387018"/>
                  </a:lnTo>
                  <a:lnTo>
                    <a:pt x="967545" y="0"/>
                  </a:lnTo>
                  <a:lnTo>
                    <a:pt x="1354562" y="387018"/>
                  </a:lnTo>
                  <a:lnTo>
                    <a:pt x="1354562" y="387018"/>
                  </a:lnTo>
                  <a:lnTo>
                    <a:pt x="1354562" y="387018"/>
                  </a:lnTo>
                  <a:lnTo>
                    <a:pt x="1935089" y="387018"/>
                  </a:lnTo>
                  <a:lnTo>
                    <a:pt x="1935089" y="1953452"/>
                  </a:lnTo>
                  <a:lnTo>
                    <a:pt x="0" y="1953452"/>
                  </a:lnTo>
                  <a:lnTo>
                    <a:pt x="0" y="387018"/>
                  </a:lnTo>
                  <a:close/>
                </a:path>
              </a:pathLst>
            </a:custGeom>
            <a:solidFill>
              <a:schemeClr val="accent6">
                <a:lumMod val="40000"/>
                <a:lumOff val="6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52118" rIns="141800" bIns="16510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Arbeidet skal søkes utformet slik at det gir mulighet for kontakt og kommunikasjon med andre arbeidstakere i virksomheten</a:t>
              </a:r>
              <a:endParaRPr kumimoji="0" lang="en-US"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6" name="Rektangel 15">
              <a:extLst>
                <a:ext uri="{FF2B5EF4-FFF2-40B4-BE49-F238E27FC236}">
                  <a16:creationId xmlns:a16="http://schemas.microsoft.com/office/drawing/2014/main" id="{B7696613-0B02-98C2-DC8F-E312F13FF86B}"/>
                </a:ext>
              </a:extLst>
            </p:cNvPr>
            <p:cNvSpPr/>
            <p:nvPr/>
          </p:nvSpPr>
          <p:spPr>
            <a:xfrm>
              <a:off x="524914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7" name="Pil: vinkeltegn 16">
              <a:extLst>
                <a:ext uri="{FF2B5EF4-FFF2-40B4-BE49-F238E27FC236}">
                  <a16:creationId xmlns:a16="http://schemas.microsoft.com/office/drawing/2014/main" id="{549FBA24-A715-9467-8988-16ED6C54058D}"/>
                </a:ext>
              </a:extLst>
            </p:cNvPr>
            <p:cNvSpPr/>
            <p:nvPr/>
          </p:nvSpPr>
          <p:spPr>
            <a:xfrm>
              <a:off x="7094721"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18" name="Frihåndsform: figur 17">
              <a:extLst>
                <a:ext uri="{FF2B5EF4-FFF2-40B4-BE49-F238E27FC236}">
                  <a16:creationId xmlns:a16="http://schemas.microsoft.com/office/drawing/2014/main" id="{310B4591-CE19-9375-9D1B-C6A92242923D}"/>
                </a:ext>
              </a:extLst>
            </p:cNvPr>
            <p:cNvSpPr/>
            <p:nvPr/>
          </p:nvSpPr>
          <p:spPr>
            <a:xfrm>
              <a:off x="575087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13226"/>
                <a:satOff val="6976"/>
                <a:lumOff val="10619"/>
                <a:alphaOff val="0"/>
              </a:schemeClr>
            </a:lnRef>
            <a:fillRef idx="1">
              <a:schemeClr val="accent1">
                <a:shade val="80000"/>
                <a:hueOff val="-13226"/>
                <a:satOff val="6976"/>
                <a:lumOff val="10619"/>
                <a:alphaOff val="0"/>
              </a:schemeClr>
            </a:fillRef>
            <a:effectRef idx="1">
              <a:schemeClr val="accent1">
                <a:shade val="80000"/>
                <a:hueOff val="-13226"/>
                <a:satOff val="6976"/>
                <a:lumOff val="10619"/>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srgbClr val="F9F8F3"/>
                  </a:solidFill>
                  <a:effectLst/>
                  <a:uLnTx/>
                  <a:uFillTx/>
                  <a:latin typeface="Arial" panose="020B0604020202020204"/>
                  <a:ea typeface="+mn-ea"/>
                  <a:cs typeface="+mn-cs"/>
                </a:rPr>
                <a:t>5</a:t>
              </a:r>
            </a:p>
          </p:txBody>
        </p:sp>
        <p:sp>
          <p:nvSpPr>
            <p:cNvPr id="19" name="Frihåndsform: figur 18">
              <a:extLst>
                <a:ext uri="{FF2B5EF4-FFF2-40B4-BE49-F238E27FC236}">
                  <a16:creationId xmlns:a16="http://schemas.microsoft.com/office/drawing/2014/main" id="{4B64DAE4-1E03-D741-235A-B041332F0680}"/>
                </a:ext>
              </a:extLst>
            </p:cNvPr>
            <p:cNvSpPr/>
            <p:nvPr/>
          </p:nvSpPr>
          <p:spPr>
            <a:xfrm>
              <a:off x="5249142" y="2932411"/>
              <a:ext cx="1797642" cy="1953452"/>
            </a:xfrm>
            <a:custGeom>
              <a:avLst/>
              <a:gdLst>
                <a:gd name="csX0" fmla="*/ 0 w 1797642"/>
                <a:gd name="csY0" fmla="*/ 359528 h 1953452"/>
                <a:gd name="csX1" fmla="*/ 539293 w 1797642"/>
                <a:gd name="csY1" fmla="*/ 359528 h 1953452"/>
                <a:gd name="csX2" fmla="*/ 539293 w 1797642"/>
                <a:gd name="csY2" fmla="*/ 359528 h 1953452"/>
                <a:gd name="csX3" fmla="*/ 539293 w 1797642"/>
                <a:gd name="csY3" fmla="*/ 359528 h 1953452"/>
                <a:gd name="csX4" fmla="*/ 898821 w 1797642"/>
                <a:gd name="csY4" fmla="*/ 0 h 1953452"/>
                <a:gd name="csX5" fmla="*/ 1258349 w 1797642"/>
                <a:gd name="csY5" fmla="*/ 359528 h 1953452"/>
                <a:gd name="csX6" fmla="*/ 1258349 w 1797642"/>
                <a:gd name="csY6" fmla="*/ 359528 h 1953452"/>
                <a:gd name="csX7" fmla="*/ 1258349 w 1797642"/>
                <a:gd name="csY7" fmla="*/ 359528 h 1953452"/>
                <a:gd name="csX8" fmla="*/ 1797642 w 1797642"/>
                <a:gd name="csY8" fmla="*/ 359528 h 1953452"/>
                <a:gd name="csX9" fmla="*/ 1797642 w 1797642"/>
                <a:gd name="csY9" fmla="*/ 1953452 h 1953452"/>
                <a:gd name="csX10" fmla="*/ 0 w 1797642"/>
                <a:gd name="csY10" fmla="*/ 1953452 h 1953452"/>
                <a:gd name="csX11" fmla="*/ 0 w 1797642"/>
                <a:gd name="csY11" fmla="*/ 359528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53452">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53452"/>
                  </a:lnTo>
                  <a:lnTo>
                    <a:pt x="0" y="1953452"/>
                  </a:lnTo>
                  <a:lnTo>
                    <a:pt x="0" y="359528"/>
                  </a:lnTo>
                  <a:close/>
                </a:path>
              </a:pathLst>
            </a:custGeom>
            <a:solidFill>
              <a:schemeClr val="accent6">
                <a:lumMod val="60000"/>
                <a:lumOff val="40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rPr>
                <a:t>Arbeidstaker skal ikke utsettes for trakassering eller annen utilbørlig opptreden</a:t>
              </a:r>
              <a:endParaRPr kumimoji="0" lang="en-US" sz="1800" b="0" i="0" u="none" strike="noStrike" kern="1200" cap="none" spc="0" normalizeH="0" baseline="0" noProof="0" dirty="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1" name="Rektangel 20">
              <a:extLst>
                <a:ext uri="{FF2B5EF4-FFF2-40B4-BE49-F238E27FC236}">
                  <a16:creationId xmlns:a16="http://schemas.microsoft.com/office/drawing/2014/main" id="{2E208B26-5954-EADF-FD1A-B885CE4D13FB}"/>
                </a:ext>
              </a:extLst>
            </p:cNvPr>
            <p:cNvSpPr/>
            <p:nvPr/>
          </p:nvSpPr>
          <p:spPr>
            <a:xfrm>
              <a:off x="7246522" y="2369439"/>
              <a:ext cx="1797642"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2" name="Pil: vinkeltegn 21">
              <a:extLst>
                <a:ext uri="{FF2B5EF4-FFF2-40B4-BE49-F238E27FC236}">
                  <a16:creationId xmlns:a16="http://schemas.microsoft.com/office/drawing/2014/main" id="{A89821FA-9770-A90B-0FFF-55E236D44EEA}"/>
                </a:ext>
              </a:extLst>
            </p:cNvPr>
            <p:cNvSpPr/>
            <p:nvPr/>
          </p:nvSpPr>
          <p:spPr>
            <a:xfrm>
              <a:off x="9092102" y="2302256"/>
              <a:ext cx="91879" cy="172848"/>
            </a:xfrm>
            <a:prstGeom prst="chevron">
              <a:avLst>
                <a:gd name="adj" fmla="val 90000"/>
              </a:avLst>
            </a:prstGeom>
            <a:ln>
              <a:solidFill>
                <a:schemeClr val="tx2">
                  <a:alpha val="90000"/>
                </a:schemeClr>
              </a:solid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5" name="Frihåndsform: figur 24">
              <a:extLst>
                <a:ext uri="{FF2B5EF4-FFF2-40B4-BE49-F238E27FC236}">
                  <a16:creationId xmlns:a16="http://schemas.microsoft.com/office/drawing/2014/main" id="{B1C61E0C-AAC8-2DC7-865E-40DF5998D2A2}"/>
                </a:ext>
              </a:extLst>
            </p:cNvPr>
            <p:cNvSpPr/>
            <p:nvPr/>
          </p:nvSpPr>
          <p:spPr>
            <a:xfrm>
              <a:off x="7748252"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19839"/>
                <a:satOff val="10463"/>
                <a:lumOff val="15928"/>
                <a:alphaOff val="0"/>
              </a:schemeClr>
            </a:lnRef>
            <a:fillRef idx="1">
              <a:schemeClr val="accent1">
                <a:shade val="80000"/>
                <a:hueOff val="-19839"/>
                <a:satOff val="10463"/>
                <a:lumOff val="15928"/>
                <a:alphaOff val="0"/>
              </a:schemeClr>
            </a:fillRef>
            <a:effectRef idx="1">
              <a:schemeClr val="accent1">
                <a:shade val="80000"/>
                <a:hueOff val="-19839"/>
                <a:satOff val="10463"/>
                <a:lumOff val="15928"/>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srgbClr val="F9F8F3"/>
                  </a:solidFill>
                  <a:effectLst/>
                  <a:uLnTx/>
                  <a:uFillTx/>
                  <a:latin typeface="Arial" panose="020B0604020202020204"/>
                  <a:ea typeface="+mn-ea"/>
                  <a:cs typeface="+mn-cs"/>
                </a:rPr>
                <a:t>6</a:t>
              </a:r>
            </a:p>
          </p:txBody>
        </p:sp>
        <p:sp>
          <p:nvSpPr>
            <p:cNvPr id="26" name="Frihåndsform: figur 25">
              <a:extLst>
                <a:ext uri="{FF2B5EF4-FFF2-40B4-BE49-F238E27FC236}">
                  <a16:creationId xmlns:a16="http://schemas.microsoft.com/office/drawing/2014/main" id="{72C48051-93CC-124B-02FA-524C4EFEBCCE}"/>
                </a:ext>
              </a:extLst>
            </p:cNvPr>
            <p:cNvSpPr/>
            <p:nvPr/>
          </p:nvSpPr>
          <p:spPr>
            <a:xfrm>
              <a:off x="7246522" y="2943174"/>
              <a:ext cx="1797642" cy="1941380"/>
            </a:xfrm>
            <a:custGeom>
              <a:avLst/>
              <a:gdLst>
                <a:gd name="csX0" fmla="*/ 0 w 1797642"/>
                <a:gd name="csY0" fmla="*/ 359528 h 1941380"/>
                <a:gd name="csX1" fmla="*/ 539293 w 1797642"/>
                <a:gd name="csY1" fmla="*/ 359528 h 1941380"/>
                <a:gd name="csX2" fmla="*/ 539293 w 1797642"/>
                <a:gd name="csY2" fmla="*/ 359528 h 1941380"/>
                <a:gd name="csX3" fmla="*/ 539293 w 1797642"/>
                <a:gd name="csY3" fmla="*/ 359528 h 1941380"/>
                <a:gd name="csX4" fmla="*/ 898821 w 1797642"/>
                <a:gd name="csY4" fmla="*/ 0 h 1941380"/>
                <a:gd name="csX5" fmla="*/ 1258349 w 1797642"/>
                <a:gd name="csY5" fmla="*/ 359528 h 1941380"/>
                <a:gd name="csX6" fmla="*/ 1258349 w 1797642"/>
                <a:gd name="csY6" fmla="*/ 359528 h 1941380"/>
                <a:gd name="csX7" fmla="*/ 1258349 w 1797642"/>
                <a:gd name="csY7" fmla="*/ 359528 h 1941380"/>
                <a:gd name="csX8" fmla="*/ 1797642 w 1797642"/>
                <a:gd name="csY8" fmla="*/ 359528 h 1941380"/>
                <a:gd name="csX9" fmla="*/ 1797642 w 1797642"/>
                <a:gd name="csY9" fmla="*/ 1941380 h 1941380"/>
                <a:gd name="csX10" fmla="*/ 0 w 1797642"/>
                <a:gd name="csY10" fmla="*/ 1941380 h 1941380"/>
                <a:gd name="csX11" fmla="*/ 0 w 1797642"/>
                <a:gd name="csY11" fmla="*/ 359528 h 1941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797642" h="1941380">
                  <a:moveTo>
                    <a:pt x="0" y="359528"/>
                  </a:moveTo>
                  <a:lnTo>
                    <a:pt x="539293" y="359528"/>
                  </a:lnTo>
                  <a:lnTo>
                    <a:pt x="539293" y="359528"/>
                  </a:lnTo>
                  <a:lnTo>
                    <a:pt x="539293" y="359528"/>
                  </a:lnTo>
                  <a:lnTo>
                    <a:pt x="898821" y="0"/>
                  </a:lnTo>
                  <a:lnTo>
                    <a:pt x="1258349" y="359528"/>
                  </a:lnTo>
                  <a:lnTo>
                    <a:pt x="1258349" y="359528"/>
                  </a:lnTo>
                  <a:lnTo>
                    <a:pt x="1258349" y="359528"/>
                  </a:lnTo>
                  <a:lnTo>
                    <a:pt x="1797642" y="359528"/>
                  </a:lnTo>
                  <a:lnTo>
                    <a:pt x="1797642" y="1941380"/>
                  </a:lnTo>
                  <a:lnTo>
                    <a:pt x="0" y="1941380"/>
                  </a:lnTo>
                  <a:lnTo>
                    <a:pt x="0" y="359528"/>
                  </a:lnTo>
                  <a:close/>
                </a:path>
              </a:pathLst>
            </a:custGeom>
            <a:solidFill>
              <a:schemeClr val="accent6">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1800" tIns="524628" rIns="141800" bIns="16510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rPr>
                <a:t>Arbeidstaker skal, så langt det er mulig, beskyttes mot vold, trusler og uheldige belastninger som følge av kontakt med andre</a:t>
              </a:r>
              <a:endParaRPr kumimoji="0" lang="en-US"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sp>
          <p:nvSpPr>
            <p:cNvPr id="27" name="Rektangel 26">
              <a:extLst>
                <a:ext uri="{FF2B5EF4-FFF2-40B4-BE49-F238E27FC236}">
                  <a16:creationId xmlns:a16="http://schemas.microsoft.com/office/drawing/2014/main" id="{4AC63969-AEDD-055C-F4A1-013EE40E14B9}"/>
                </a:ext>
              </a:extLst>
            </p:cNvPr>
            <p:cNvSpPr/>
            <p:nvPr/>
          </p:nvSpPr>
          <p:spPr>
            <a:xfrm>
              <a:off x="9320718" y="2369439"/>
              <a:ext cx="899699" cy="72"/>
            </a:xfrm>
            <a:prstGeom prst="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sp>
          <p:nvSpPr>
            <p:cNvPr id="28" name="Frihåndsform: figur 27">
              <a:extLst>
                <a:ext uri="{FF2B5EF4-FFF2-40B4-BE49-F238E27FC236}">
                  <a16:creationId xmlns:a16="http://schemas.microsoft.com/office/drawing/2014/main" id="{76904B45-A11F-AC42-8259-B1CAA3971CF6}"/>
                </a:ext>
              </a:extLst>
            </p:cNvPr>
            <p:cNvSpPr/>
            <p:nvPr/>
          </p:nvSpPr>
          <p:spPr>
            <a:xfrm>
              <a:off x="9823327" y="1972384"/>
              <a:ext cx="794181" cy="794181"/>
            </a:xfrm>
            <a:custGeom>
              <a:avLst/>
              <a:gdLst>
                <a:gd name="csX0" fmla="*/ 0 w 794181"/>
                <a:gd name="csY0" fmla="*/ 397091 h 794181"/>
                <a:gd name="csX1" fmla="*/ 397091 w 794181"/>
                <a:gd name="csY1" fmla="*/ 0 h 794181"/>
                <a:gd name="csX2" fmla="*/ 794182 w 794181"/>
                <a:gd name="csY2" fmla="*/ 397091 h 794181"/>
                <a:gd name="csX3" fmla="*/ 397091 w 794181"/>
                <a:gd name="csY3" fmla="*/ 794182 h 794181"/>
                <a:gd name="csX4" fmla="*/ 0 w 794181"/>
                <a:gd name="csY4" fmla="*/ 397091 h 794181"/>
              </a:gdLst>
              <a:ahLst/>
              <a:cxnLst>
                <a:cxn ang="0">
                  <a:pos x="csX0" y="csY0"/>
                </a:cxn>
                <a:cxn ang="0">
                  <a:pos x="csX1" y="csY1"/>
                </a:cxn>
                <a:cxn ang="0">
                  <a:pos x="csX2" y="csY2"/>
                </a:cxn>
                <a:cxn ang="0">
                  <a:pos x="csX3" y="csY3"/>
                </a:cxn>
                <a:cxn ang="0">
                  <a:pos x="csX4" y="csY4"/>
                </a:cxn>
              </a:cxnLst>
              <a:rect l="l" t="t" r="r" b="b"/>
              <a:pathLst>
                <a:path w="794181" h="794181">
                  <a:moveTo>
                    <a:pt x="0" y="397091"/>
                  </a:moveTo>
                  <a:cubicBezTo>
                    <a:pt x="0" y="177784"/>
                    <a:pt x="177784" y="0"/>
                    <a:pt x="397091" y="0"/>
                  </a:cubicBezTo>
                  <a:cubicBezTo>
                    <a:pt x="616398" y="0"/>
                    <a:pt x="794182" y="177784"/>
                    <a:pt x="794182" y="397091"/>
                  </a:cubicBezTo>
                  <a:cubicBezTo>
                    <a:pt x="794182" y="616398"/>
                    <a:pt x="616398" y="794182"/>
                    <a:pt x="397091" y="794182"/>
                  </a:cubicBezTo>
                  <a:cubicBezTo>
                    <a:pt x="177784" y="794182"/>
                    <a:pt x="0" y="616398"/>
                    <a:pt x="0" y="397091"/>
                  </a:cubicBezTo>
                  <a:close/>
                </a:path>
              </a:pathLst>
            </a:custGeom>
          </p:spPr>
          <p:style>
            <a:lnRef idx="2">
              <a:schemeClr val="accent1">
                <a:shade val="80000"/>
                <a:hueOff val="-26452"/>
                <a:satOff val="13951"/>
                <a:lumOff val="21238"/>
                <a:alphaOff val="0"/>
              </a:schemeClr>
            </a:lnRef>
            <a:fillRef idx="1">
              <a:schemeClr val="accent1">
                <a:shade val="80000"/>
                <a:hueOff val="-26452"/>
                <a:satOff val="13951"/>
                <a:lumOff val="21238"/>
                <a:alphaOff val="0"/>
              </a:schemeClr>
            </a:fillRef>
            <a:effectRef idx="1">
              <a:schemeClr val="accent1">
                <a:shade val="80000"/>
                <a:hueOff val="-26452"/>
                <a:satOff val="13951"/>
                <a:lumOff val="21238"/>
                <a:alphaOff val="0"/>
              </a:schemeClr>
            </a:effectRef>
            <a:fontRef idx="minor">
              <a:schemeClr val="lt1"/>
            </a:fontRef>
          </p:style>
          <p:txBody>
            <a:bodyPr spcFirstLastPara="0" vert="horz" wrap="square" lIns="147124" tIns="147124" rIns="147124" bIns="147124" numCol="1" spcCol="1270" anchor="ctr" anchorCtr="0">
              <a:noAutofit/>
            </a:bodyPr>
            <a:lstStyle/>
            <a:p>
              <a:pPr marL="0" marR="0" lvl="0" indent="0" algn="ctr" defTabSz="1689100" rtl="0" eaLnBrk="1" fontAlgn="auto" latinLnBrk="0" hangingPunct="1">
                <a:lnSpc>
                  <a:spcPct val="90000"/>
                </a:lnSpc>
                <a:spcBef>
                  <a:spcPct val="0"/>
                </a:spcBef>
                <a:spcAft>
                  <a:spcPct val="35000"/>
                </a:spcAft>
                <a:buClrTx/>
                <a:buSzTx/>
                <a:buFontTx/>
                <a:buNone/>
                <a:tabLst/>
                <a:defRPr/>
              </a:pPr>
              <a:r>
                <a:rPr kumimoji="0" lang="en-US" sz="3800" b="0" i="0" u="none" strike="noStrike" kern="1200" cap="none" spc="0" normalizeH="0" baseline="0" noProof="0" dirty="0">
                  <a:ln>
                    <a:noFill/>
                  </a:ln>
                  <a:solidFill>
                    <a:srgbClr val="F9F8F3"/>
                  </a:solidFill>
                  <a:effectLst/>
                  <a:uLnTx/>
                  <a:uFillTx/>
                  <a:latin typeface="Arial" panose="020B0604020202020204"/>
                  <a:ea typeface="+mn-ea"/>
                  <a:cs typeface="+mn-cs"/>
                </a:rPr>
                <a:t>7</a:t>
              </a:r>
            </a:p>
          </p:txBody>
        </p:sp>
        <p:sp>
          <p:nvSpPr>
            <p:cNvPr id="29" name="Frihåndsform: figur 28">
              <a:extLst>
                <a:ext uri="{FF2B5EF4-FFF2-40B4-BE49-F238E27FC236}">
                  <a16:creationId xmlns:a16="http://schemas.microsoft.com/office/drawing/2014/main" id="{C34543C1-B2CA-3539-A369-E858D60DA715}"/>
                </a:ext>
              </a:extLst>
            </p:cNvPr>
            <p:cNvSpPr/>
            <p:nvPr/>
          </p:nvSpPr>
          <p:spPr>
            <a:xfrm>
              <a:off x="9243902" y="2932411"/>
              <a:ext cx="2025133" cy="1953452"/>
            </a:xfrm>
            <a:custGeom>
              <a:avLst/>
              <a:gdLst>
                <a:gd name="csX0" fmla="*/ 0 w 2025133"/>
                <a:gd name="csY0" fmla="*/ 390690 h 1953452"/>
                <a:gd name="csX1" fmla="*/ 621876 w 2025133"/>
                <a:gd name="csY1" fmla="*/ 390690 h 1953452"/>
                <a:gd name="csX2" fmla="*/ 621876 w 2025133"/>
                <a:gd name="csY2" fmla="*/ 390690 h 1953452"/>
                <a:gd name="csX3" fmla="*/ 621876 w 2025133"/>
                <a:gd name="csY3" fmla="*/ 390690 h 1953452"/>
                <a:gd name="csX4" fmla="*/ 1012567 w 2025133"/>
                <a:gd name="csY4" fmla="*/ 0 h 1953452"/>
                <a:gd name="csX5" fmla="*/ 1403257 w 2025133"/>
                <a:gd name="csY5" fmla="*/ 390690 h 1953452"/>
                <a:gd name="csX6" fmla="*/ 1403257 w 2025133"/>
                <a:gd name="csY6" fmla="*/ 390690 h 1953452"/>
                <a:gd name="csX7" fmla="*/ 1403257 w 2025133"/>
                <a:gd name="csY7" fmla="*/ 390690 h 1953452"/>
                <a:gd name="csX8" fmla="*/ 2025133 w 2025133"/>
                <a:gd name="csY8" fmla="*/ 390690 h 1953452"/>
                <a:gd name="csX9" fmla="*/ 2025133 w 2025133"/>
                <a:gd name="csY9" fmla="*/ 1953452 h 1953452"/>
                <a:gd name="csX10" fmla="*/ 0 w 2025133"/>
                <a:gd name="csY10" fmla="*/ 1953452 h 1953452"/>
                <a:gd name="csX11" fmla="*/ 0 w 2025133"/>
                <a:gd name="csY11" fmla="*/ 390690 h 19534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25133" h="1953452">
                  <a:moveTo>
                    <a:pt x="0" y="390690"/>
                  </a:moveTo>
                  <a:lnTo>
                    <a:pt x="621876" y="390690"/>
                  </a:lnTo>
                  <a:lnTo>
                    <a:pt x="621876" y="390690"/>
                  </a:lnTo>
                  <a:lnTo>
                    <a:pt x="621876" y="390690"/>
                  </a:lnTo>
                  <a:lnTo>
                    <a:pt x="1012567" y="0"/>
                  </a:lnTo>
                  <a:lnTo>
                    <a:pt x="1403257" y="390690"/>
                  </a:lnTo>
                  <a:lnTo>
                    <a:pt x="1403257" y="390690"/>
                  </a:lnTo>
                  <a:lnTo>
                    <a:pt x="1403257" y="390690"/>
                  </a:lnTo>
                  <a:lnTo>
                    <a:pt x="2025133" y="390690"/>
                  </a:lnTo>
                  <a:lnTo>
                    <a:pt x="2025133" y="1953452"/>
                  </a:lnTo>
                  <a:lnTo>
                    <a:pt x="0" y="1953452"/>
                  </a:lnTo>
                  <a:lnTo>
                    <a:pt x="0" y="390690"/>
                  </a:lnTo>
                  <a:close/>
                </a:path>
              </a:pathLst>
            </a:custGeom>
            <a:solidFill>
              <a:schemeClr val="accent6">
                <a:lumMod val="75000"/>
                <a:alpha val="90000"/>
              </a:scheme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47626" tIns="555790" rIns="147626" bIns="165100" numCol="1" spcCol="1270" anchor="t" anchorCtr="0">
              <a:noAutofit/>
            </a:bodyPr>
            <a:lstStyle/>
            <a:p>
              <a:pPr marL="0" marR="0" lvl="0" indent="0" algn="l" defTabSz="800100" rtl="0" eaLnBrk="1" fontAlgn="auto" latinLnBrk="0" hangingPunct="1">
                <a:lnSpc>
                  <a:spcPct val="90000"/>
                </a:lnSpc>
                <a:spcBef>
                  <a:spcPct val="0"/>
                </a:spcBef>
                <a:spcAft>
                  <a:spcPct val="35000"/>
                </a:spcAft>
                <a:buClrTx/>
                <a:buSzTx/>
                <a:buFontTx/>
                <a:buNone/>
                <a:tabLst/>
                <a:defRPr/>
              </a:pPr>
              <a:r>
                <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rPr>
                <a:t>Departementet kan i forskrift gi nærmere bestemmelser om gjennomføringen av kravene i denne paragraf</a:t>
              </a:r>
              <a:br>
                <a:rPr kumimoji="0" lang="nb-NO" sz="1800" b="0" i="0" u="none" strike="noStrike" kern="1200" cap="none" spc="0" normalizeH="0" baseline="0" noProof="0" dirty="0">
                  <a:ln>
                    <a:noFill/>
                  </a:ln>
                  <a:solidFill>
                    <a:srgbClr val="F9F8F3"/>
                  </a:solidFill>
                  <a:effectLst/>
                  <a:uLnTx/>
                  <a:uFillTx/>
                  <a:latin typeface="Arial" panose="020B0604020202020204"/>
                  <a:ea typeface="+mn-ea"/>
                  <a:cs typeface="+mn-cs"/>
                </a:rPr>
              </a:br>
              <a:endParaRPr kumimoji="0" lang="en-US" sz="1800" b="0" i="0" u="none" strike="noStrike" kern="1200" cap="none" spc="0" normalizeH="0" baseline="0" noProof="0" dirty="0">
                <a:ln>
                  <a:noFill/>
                </a:ln>
                <a:solidFill>
                  <a:srgbClr val="F9F8F3"/>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686805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2E4155D-923E-5D9F-3C84-793D902A58C4}"/>
              </a:ext>
            </a:extLst>
          </p:cNvPr>
          <p:cNvSpPr>
            <a:spLocks noGrp="1"/>
          </p:cNvSpPr>
          <p:nvPr>
            <p:ph type="title"/>
          </p:nvPr>
        </p:nvSpPr>
        <p:spPr>
          <a:xfrm>
            <a:off x="1201610" y="586008"/>
            <a:ext cx="10515600" cy="1060703"/>
          </a:xfrm>
        </p:spPr>
        <p:txBody>
          <a:bodyPr/>
          <a:lstStyle/>
          <a:p>
            <a:r>
              <a:rPr lang="nb-NO" sz="3600" dirty="0">
                <a:latin typeface="+mj-lt"/>
              </a:rPr>
              <a:t>Prioriteringer</a:t>
            </a:r>
            <a:endParaRPr lang="nb-NO" dirty="0">
              <a:latin typeface="+mj-lt"/>
            </a:endParaRPr>
          </a:p>
        </p:txBody>
      </p:sp>
      <p:sp>
        <p:nvSpPr>
          <p:cNvPr id="5" name="Plassholder for tekst 4">
            <a:extLst>
              <a:ext uri="{FF2B5EF4-FFF2-40B4-BE49-F238E27FC236}">
                <a16:creationId xmlns:a16="http://schemas.microsoft.com/office/drawing/2014/main" id="{DF9B0051-613D-8353-9CB9-D398AE58A439}"/>
              </a:ext>
            </a:extLst>
          </p:cNvPr>
          <p:cNvSpPr>
            <a:spLocks noGrp="1"/>
          </p:cNvSpPr>
          <p:nvPr>
            <p:ph type="body" sz="quarter" idx="13"/>
          </p:nvPr>
        </p:nvSpPr>
        <p:spPr>
          <a:xfrm>
            <a:off x="1201610" y="2281914"/>
            <a:ext cx="469178" cy="469224"/>
          </a:xfrm>
        </p:spPr>
        <p:txBody>
          <a:bodyPr/>
          <a:lstStyle/>
          <a:p>
            <a:r>
              <a:rPr lang="nb-NO" dirty="0"/>
              <a:t>1</a:t>
            </a:r>
          </a:p>
        </p:txBody>
      </p:sp>
      <p:sp>
        <p:nvSpPr>
          <p:cNvPr id="6" name="Plassholder for tekst 5">
            <a:extLst>
              <a:ext uri="{FF2B5EF4-FFF2-40B4-BE49-F238E27FC236}">
                <a16:creationId xmlns:a16="http://schemas.microsoft.com/office/drawing/2014/main" id="{26C5C40D-FBC9-6703-CC17-7125BB2C9A33}"/>
              </a:ext>
            </a:extLst>
          </p:cNvPr>
          <p:cNvSpPr>
            <a:spLocks noGrp="1"/>
          </p:cNvSpPr>
          <p:nvPr>
            <p:ph type="body" sz="quarter" idx="15"/>
          </p:nvPr>
        </p:nvSpPr>
        <p:spPr>
          <a:xfrm>
            <a:off x="1201610" y="3303278"/>
            <a:ext cx="469178" cy="469224"/>
          </a:xfrm>
        </p:spPr>
        <p:txBody>
          <a:bodyPr/>
          <a:lstStyle/>
          <a:p>
            <a:r>
              <a:rPr lang="nb-NO" dirty="0"/>
              <a:t>2</a:t>
            </a:r>
          </a:p>
        </p:txBody>
      </p:sp>
      <p:sp>
        <p:nvSpPr>
          <p:cNvPr id="7" name="Plassholder for tekst 6">
            <a:extLst>
              <a:ext uri="{FF2B5EF4-FFF2-40B4-BE49-F238E27FC236}">
                <a16:creationId xmlns:a16="http://schemas.microsoft.com/office/drawing/2014/main" id="{09D49AFE-F312-6253-C592-891ECAC440CC}"/>
              </a:ext>
            </a:extLst>
          </p:cNvPr>
          <p:cNvSpPr>
            <a:spLocks noGrp="1"/>
          </p:cNvSpPr>
          <p:nvPr>
            <p:ph type="body" sz="quarter" idx="17"/>
          </p:nvPr>
        </p:nvSpPr>
        <p:spPr>
          <a:xfrm>
            <a:off x="1201610" y="4485207"/>
            <a:ext cx="469178" cy="469224"/>
          </a:xfrm>
        </p:spPr>
        <p:txBody>
          <a:bodyPr/>
          <a:lstStyle/>
          <a:p>
            <a:r>
              <a:rPr lang="nb-NO" dirty="0"/>
              <a:t>3</a:t>
            </a:r>
          </a:p>
        </p:txBody>
      </p:sp>
      <p:sp>
        <p:nvSpPr>
          <p:cNvPr id="9" name="Plassholder for tekst 8">
            <a:extLst>
              <a:ext uri="{FF2B5EF4-FFF2-40B4-BE49-F238E27FC236}">
                <a16:creationId xmlns:a16="http://schemas.microsoft.com/office/drawing/2014/main" id="{8506B847-9C63-138A-C079-183985440593}"/>
              </a:ext>
            </a:extLst>
          </p:cNvPr>
          <p:cNvSpPr>
            <a:spLocks noGrp="1"/>
          </p:cNvSpPr>
          <p:nvPr>
            <p:ph type="body" sz="quarter" idx="29"/>
          </p:nvPr>
        </p:nvSpPr>
        <p:spPr>
          <a:xfrm>
            <a:off x="1971673" y="2281914"/>
            <a:ext cx="7634664" cy="469224"/>
          </a:xfrm>
        </p:spPr>
        <p:txBody>
          <a:bodyPr/>
          <a:lstStyle/>
          <a:p>
            <a:endParaRPr lang="nb-NO" dirty="0"/>
          </a:p>
        </p:txBody>
      </p:sp>
      <p:sp>
        <p:nvSpPr>
          <p:cNvPr id="10" name="Plassholder for tekst 9">
            <a:extLst>
              <a:ext uri="{FF2B5EF4-FFF2-40B4-BE49-F238E27FC236}">
                <a16:creationId xmlns:a16="http://schemas.microsoft.com/office/drawing/2014/main" id="{1AB68D10-D3D7-0F1E-CE8E-5B0F0D717750}"/>
              </a:ext>
            </a:extLst>
          </p:cNvPr>
          <p:cNvSpPr>
            <a:spLocks noGrp="1"/>
          </p:cNvSpPr>
          <p:nvPr>
            <p:ph type="body" sz="quarter" idx="30"/>
          </p:nvPr>
        </p:nvSpPr>
        <p:spPr>
          <a:xfrm>
            <a:off x="1971673" y="3259986"/>
            <a:ext cx="7912066" cy="555809"/>
          </a:xfrm>
        </p:spPr>
        <p:txBody>
          <a:bodyPr/>
          <a:lstStyle/>
          <a:p>
            <a:endParaRPr lang="nb-NO" dirty="0"/>
          </a:p>
        </p:txBody>
      </p:sp>
      <p:sp>
        <p:nvSpPr>
          <p:cNvPr id="11" name="Plassholder for tekst 10">
            <a:extLst>
              <a:ext uri="{FF2B5EF4-FFF2-40B4-BE49-F238E27FC236}">
                <a16:creationId xmlns:a16="http://schemas.microsoft.com/office/drawing/2014/main" id="{8D0CD679-2950-01BD-FBE1-D50B1F7A883E}"/>
              </a:ext>
            </a:extLst>
          </p:cNvPr>
          <p:cNvSpPr>
            <a:spLocks noGrp="1"/>
          </p:cNvSpPr>
          <p:nvPr>
            <p:ph type="body" sz="quarter" idx="31"/>
          </p:nvPr>
        </p:nvSpPr>
        <p:spPr>
          <a:xfrm>
            <a:off x="1971673" y="4476455"/>
            <a:ext cx="8101716" cy="486728"/>
          </a:xfrm>
        </p:spPr>
        <p:txBody>
          <a:bodyPr/>
          <a:lstStyle/>
          <a:p>
            <a:endParaRPr lang="nb-NO" dirty="0"/>
          </a:p>
        </p:txBody>
      </p:sp>
      <p:sp>
        <p:nvSpPr>
          <p:cNvPr id="3" name="Rektangel 2">
            <a:extLst>
              <a:ext uri="{FF2B5EF4-FFF2-40B4-BE49-F238E27FC236}">
                <a16:creationId xmlns:a16="http://schemas.microsoft.com/office/drawing/2014/main" id="{680109CA-31FB-E00F-3E89-403EBAD90747}"/>
              </a:ext>
            </a:extLst>
          </p:cNvPr>
          <p:cNvSpPr/>
          <p:nvPr/>
        </p:nvSpPr>
        <p:spPr>
          <a:xfrm>
            <a:off x="1248346" y="1736162"/>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95352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5FBFCAF-CA7B-D958-1A58-136AFA447ADC}"/>
              </a:ext>
            </a:extLst>
          </p:cNvPr>
          <p:cNvSpPr>
            <a:spLocks noGrp="1"/>
          </p:cNvSpPr>
          <p:nvPr>
            <p:ph idx="1"/>
          </p:nvPr>
        </p:nvSpPr>
        <p:spPr>
          <a:xfrm>
            <a:off x="991547" y="2393601"/>
            <a:ext cx="4891766" cy="3291493"/>
          </a:xfrm>
        </p:spPr>
        <p:txBody>
          <a:bodyPr/>
          <a:lstStyle/>
          <a:p>
            <a:pPr>
              <a:lnSpc>
                <a:spcPct val="100000"/>
              </a:lnSpc>
              <a:spcBef>
                <a:spcPts val="0"/>
              </a:spcBef>
              <a:defRPr/>
            </a:pPr>
            <a:r>
              <a:rPr kumimoji="0" lang="nb-NO" sz="2000" i="0" u="none" strike="noStrike" kern="1200" cap="none" spc="0" normalizeH="0" baseline="0" noProof="0" dirty="0">
                <a:ln>
                  <a:noFill/>
                </a:ln>
                <a:solidFill>
                  <a:srgbClr val="000000"/>
                </a:solidFill>
                <a:effectLst/>
                <a:uLnTx/>
                <a:uFillTx/>
                <a:latin typeface="+mn-lt"/>
              </a:rPr>
              <a:t>Lag en case basert på risikobildet dere har jobbet med. Casen skal beskrive en situasjon som utløser behov for risikotiltak</a:t>
            </a:r>
          </a:p>
          <a:p>
            <a:pPr>
              <a:lnSpc>
                <a:spcPct val="100000"/>
              </a:lnSpc>
              <a:spcBef>
                <a:spcPts val="0"/>
              </a:spcBef>
              <a:defRPr/>
            </a:pPr>
            <a:endParaRPr kumimoji="0" lang="nb-NO" sz="2000" i="0" u="none" strike="noStrike" kern="1200" cap="none" spc="0" normalizeH="0" baseline="0" noProof="0" dirty="0">
              <a:ln>
                <a:noFill/>
              </a:ln>
              <a:solidFill>
                <a:srgbClr val="000000"/>
              </a:solidFill>
              <a:effectLst/>
              <a:uLnTx/>
              <a:uFillTx/>
              <a:latin typeface="+mn-lt"/>
            </a:endParaRPr>
          </a:p>
          <a:p>
            <a:pPr>
              <a:lnSpc>
                <a:spcPct val="100000"/>
              </a:lnSpc>
              <a:spcBef>
                <a:spcPts val="0"/>
              </a:spcBef>
              <a:defRPr/>
            </a:pPr>
            <a:r>
              <a:rPr kumimoji="0" lang="nb-NO" sz="2000" i="0" u="none" strike="noStrike" kern="1200" cap="none" spc="0" normalizeH="0" baseline="0" noProof="0" dirty="0">
                <a:ln>
                  <a:noFill/>
                </a:ln>
                <a:solidFill>
                  <a:srgbClr val="000000"/>
                </a:solidFill>
                <a:effectLst/>
                <a:uLnTx/>
                <a:uFillTx/>
                <a:latin typeface="+mn-lt"/>
              </a:rPr>
              <a:t>Casen skal løses av en av de andre gruppene, og den skal diskuteres på tvers</a:t>
            </a:r>
            <a:endParaRPr kumimoji="0" lang="nb-NO" sz="2000" b="1" i="0" u="none" strike="noStrike" kern="1200" cap="none" spc="0" normalizeH="0" baseline="0" noProof="0" dirty="0">
              <a:ln>
                <a:noFill/>
              </a:ln>
              <a:solidFill>
                <a:srgbClr val="000000"/>
              </a:solidFill>
              <a:effectLst/>
              <a:uLnTx/>
              <a:uFillTx/>
              <a:latin typeface="+mn-lt"/>
            </a:endParaRPr>
          </a:p>
          <a:p>
            <a:endParaRPr lang="nb-NO" dirty="0"/>
          </a:p>
        </p:txBody>
      </p:sp>
      <p:sp>
        <p:nvSpPr>
          <p:cNvPr id="3" name="Tittel 2">
            <a:extLst>
              <a:ext uri="{FF2B5EF4-FFF2-40B4-BE49-F238E27FC236}">
                <a16:creationId xmlns:a16="http://schemas.microsoft.com/office/drawing/2014/main" id="{52043E6B-DCB9-3505-CABE-E7258F022EE0}"/>
              </a:ext>
            </a:extLst>
          </p:cNvPr>
          <p:cNvSpPr>
            <a:spLocks noGrp="1"/>
          </p:cNvSpPr>
          <p:nvPr>
            <p:ph type="title"/>
          </p:nvPr>
        </p:nvSpPr>
        <p:spPr>
          <a:xfrm>
            <a:off x="1111469" y="563190"/>
            <a:ext cx="10515600" cy="1325563"/>
          </a:xfrm>
        </p:spPr>
        <p:txBody>
          <a:bodyPr/>
          <a:lstStyle/>
          <a:p>
            <a:r>
              <a:rPr lang="nb-NO" dirty="0">
                <a:latin typeface="+mj-lt"/>
              </a:rPr>
              <a:t>Caser</a:t>
            </a:r>
          </a:p>
        </p:txBody>
      </p:sp>
      <p:grpSp>
        <p:nvGrpSpPr>
          <p:cNvPr id="4" name="Gruppe 3">
            <a:extLst>
              <a:ext uri="{FF2B5EF4-FFF2-40B4-BE49-F238E27FC236}">
                <a16:creationId xmlns:a16="http://schemas.microsoft.com/office/drawing/2014/main" id="{2D0D91F2-AFFE-7112-7C96-99C03EF9166A}"/>
              </a:ext>
            </a:extLst>
          </p:cNvPr>
          <p:cNvGrpSpPr/>
          <p:nvPr/>
        </p:nvGrpSpPr>
        <p:grpSpPr>
          <a:xfrm>
            <a:off x="6708847" y="1992318"/>
            <a:ext cx="4918222" cy="3535973"/>
            <a:chOff x="0" y="1728"/>
            <a:chExt cx="4918222" cy="3535973"/>
          </a:xfrm>
          <a:solidFill>
            <a:schemeClr val="accent1"/>
          </a:solidFill>
        </p:grpSpPr>
        <p:sp>
          <p:nvSpPr>
            <p:cNvPr id="5" name="Avrundet rektangel 4">
              <a:extLst>
                <a:ext uri="{FF2B5EF4-FFF2-40B4-BE49-F238E27FC236}">
                  <a16:creationId xmlns:a16="http://schemas.microsoft.com/office/drawing/2014/main" id="{6E3749E1-02B3-FB1F-3291-273A7AC32C76}"/>
                </a:ext>
              </a:extLst>
            </p:cNvPr>
            <p:cNvSpPr/>
            <p:nvPr/>
          </p:nvSpPr>
          <p:spPr>
            <a:xfrm>
              <a:off x="0" y="1728"/>
              <a:ext cx="4918222" cy="3535973"/>
            </a:xfrm>
            <a:prstGeom prst="roundRect">
              <a:avLst>
                <a:gd name="adj" fmla="val 1000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nb-NO"/>
            </a:p>
          </p:txBody>
        </p:sp>
        <p:sp>
          <p:nvSpPr>
            <p:cNvPr id="6" name="Avrundet rektangel 4">
              <a:extLst>
                <a:ext uri="{FF2B5EF4-FFF2-40B4-BE49-F238E27FC236}">
                  <a16:creationId xmlns:a16="http://schemas.microsoft.com/office/drawing/2014/main" id="{28B0584A-51C7-9A7E-95A0-3A59A9E5DED3}"/>
                </a:ext>
              </a:extLst>
            </p:cNvPr>
            <p:cNvSpPr txBox="1"/>
            <p:nvPr/>
          </p:nvSpPr>
          <p:spPr>
            <a:xfrm>
              <a:off x="103565" y="105293"/>
              <a:ext cx="4711092" cy="332884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nb-NO" sz="2400" b="1" i="0" kern="1200" baseline="0" dirty="0"/>
                <a:t>Kriterier</a:t>
              </a:r>
              <a:endParaRPr lang="en-US" sz="2400" b="1" kern="1200" dirty="0"/>
            </a:p>
            <a:p>
              <a:pPr marL="228600" lvl="1" indent="-228600" algn="l" defTabSz="1022350">
                <a:lnSpc>
                  <a:spcPct val="90000"/>
                </a:lnSpc>
                <a:spcBef>
                  <a:spcPct val="0"/>
                </a:spcBef>
                <a:spcAft>
                  <a:spcPct val="15000"/>
                </a:spcAft>
                <a:buChar char="•"/>
              </a:pPr>
              <a:r>
                <a:rPr lang="nb-NO" sz="2000" i="0" kern="1200" baseline="0" dirty="0"/>
                <a:t>Det skal være behov for å gjøre både fysiske, organisatoriske, og psykososiale tiltak</a:t>
              </a:r>
              <a:endParaRPr lang="en-US" sz="2000" kern="1200" dirty="0"/>
            </a:p>
            <a:p>
              <a:pPr marL="228600" lvl="1" indent="-228600" algn="l" defTabSz="1022350">
                <a:lnSpc>
                  <a:spcPct val="90000"/>
                </a:lnSpc>
                <a:spcBef>
                  <a:spcPct val="0"/>
                </a:spcBef>
                <a:spcAft>
                  <a:spcPct val="15000"/>
                </a:spcAft>
                <a:buChar char="•"/>
              </a:pPr>
              <a:r>
                <a:rPr lang="nb-NO" sz="2000" i="0" kern="1200" baseline="0" dirty="0"/>
                <a:t>Avviket må være av en slik karakter, at det må kommuniseres til hele personalgruppa</a:t>
              </a:r>
              <a:endParaRPr lang="en-US" sz="2000" kern="1200" dirty="0"/>
            </a:p>
          </p:txBody>
        </p:sp>
      </p:grpSp>
      <p:sp>
        <p:nvSpPr>
          <p:cNvPr id="7" name="Rektangel 6">
            <a:extLst>
              <a:ext uri="{FF2B5EF4-FFF2-40B4-BE49-F238E27FC236}">
                <a16:creationId xmlns:a16="http://schemas.microsoft.com/office/drawing/2014/main" id="{07FEF246-38FB-901A-878E-36A90071CAC4}"/>
              </a:ext>
            </a:extLst>
          </p:cNvPr>
          <p:cNvSpPr/>
          <p:nvPr/>
        </p:nvSpPr>
        <p:spPr>
          <a:xfrm>
            <a:off x="1248346" y="1736162"/>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9796571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3D08D35-B8B0-BD6D-078B-750A912F23B1}"/>
              </a:ext>
            </a:extLst>
          </p:cNvPr>
          <p:cNvSpPr>
            <a:spLocks noGrp="1"/>
          </p:cNvSpPr>
          <p:nvPr>
            <p:ph idx="1"/>
          </p:nvPr>
        </p:nvSpPr>
        <p:spPr>
          <a:xfrm>
            <a:off x="1248345" y="2543502"/>
            <a:ext cx="6210289" cy="3291493"/>
          </a:xfrm>
        </p:spPr>
        <p:txBody>
          <a:bodyPr/>
          <a:lstStyle/>
          <a:p>
            <a:endParaRPr lang="nb-NO" dirty="0"/>
          </a:p>
        </p:txBody>
      </p:sp>
      <p:sp>
        <p:nvSpPr>
          <p:cNvPr id="3" name="Tittel 2">
            <a:extLst>
              <a:ext uri="{FF2B5EF4-FFF2-40B4-BE49-F238E27FC236}">
                <a16:creationId xmlns:a16="http://schemas.microsoft.com/office/drawing/2014/main" id="{EE57BE16-ED66-14FB-A71D-ADE4E759EF6A}"/>
              </a:ext>
            </a:extLst>
          </p:cNvPr>
          <p:cNvSpPr>
            <a:spLocks noGrp="1"/>
          </p:cNvSpPr>
          <p:nvPr>
            <p:ph type="title"/>
          </p:nvPr>
        </p:nvSpPr>
        <p:spPr>
          <a:xfrm>
            <a:off x="1184450" y="629587"/>
            <a:ext cx="10515600" cy="1156411"/>
          </a:xfrm>
        </p:spPr>
        <p:txBody>
          <a:bodyPr/>
          <a:lstStyle/>
          <a:p>
            <a:r>
              <a:rPr lang="nb-NO" sz="3600" dirty="0">
                <a:latin typeface="+mj-lt"/>
              </a:rPr>
              <a:t>Presentasjon fra gruppene i plenum</a:t>
            </a:r>
            <a:endParaRPr lang="nb-NO" dirty="0"/>
          </a:p>
        </p:txBody>
      </p:sp>
      <p:pic>
        <p:nvPicPr>
          <p:cNvPr id="4" name="Plassholder for innhold 3" descr="Lærer med heldekkende fyll">
            <a:extLst>
              <a:ext uri="{FF2B5EF4-FFF2-40B4-BE49-F238E27FC236}">
                <a16:creationId xmlns:a16="http://schemas.microsoft.com/office/drawing/2014/main" id="{15B38C46-233D-DABD-EE1C-605E3983C5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9647" y="2250142"/>
            <a:ext cx="3639671" cy="3639671"/>
          </a:xfrm>
          <a:prstGeom prst="rect">
            <a:avLst/>
          </a:prstGeom>
        </p:spPr>
      </p:pic>
      <p:sp>
        <p:nvSpPr>
          <p:cNvPr id="5" name="Rektangel 4">
            <a:extLst>
              <a:ext uri="{FF2B5EF4-FFF2-40B4-BE49-F238E27FC236}">
                <a16:creationId xmlns:a16="http://schemas.microsoft.com/office/drawing/2014/main" id="{BDBEAC94-5EA2-7412-2CB3-B9A9238D211B}"/>
              </a:ext>
            </a:extLst>
          </p:cNvPr>
          <p:cNvSpPr/>
          <p:nvPr/>
        </p:nvSpPr>
        <p:spPr>
          <a:xfrm>
            <a:off x="1248346" y="1736162"/>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964878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ssholder for innhold 8">
            <a:extLst>
              <a:ext uri="{FF2B5EF4-FFF2-40B4-BE49-F238E27FC236}">
                <a16:creationId xmlns:a16="http://schemas.microsoft.com/office/drawing/2014/main" id="{A512A2ED-2917-F28A-9807-B7A722BD34AE}"/>
              </a:ext>
            </a:extLst>
          </p:cNvPr>
          <p:cNvPicPr>
            <a:picLocks noGrp="1" noChangeAspect="1"/>
          </p:cNvPicPr>
          <p:nvPr>
            <p:ph idx="1"/>
          </p:nvPr>
        </p:nvPicPr>
        <p:blipFill>
          <a:blip r:embed="rId3">
            <a:alphaModFix amt="35000"/>
            <a:extLst>
              <a:ext uri="{28A0092B-C50C-407E-A947-70E740481C1C}">
                <a14:useLocalDpi xmlns:a14="http://schemas.microsoft.com/office/drawing/2010/main" val="0"/>
              </a:ext>
            </a:extLst>
          </a:blip>
          <a:srcRect t="5112" b="5112"/>
          <a:stretch/>
        </p:blipFill>
        <p:spPr>
          <a:xfrm>
            <a:off x="0" y="0"/>
            <a:ext cx="12192000" cy="6858000"/>
          </a:xfrm>
        </p:spPr>
      </p:pic>
      <p:pic>
        <p:nvPicPr>
          <p:cNvPr id="4" name="Grafikk 3">
            <a:extLst>
              <a:ext uri="{FF2B5EF4-FFF2-40B4-BE49-F238E27FC236}">
                <a16:creationId xmlns:a16="http://schemas.microsoft.com/office/drawing/2014/main" id="{9EB31845-76D7-8D7A-7C6C-CF7444C7E0C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3434" y="429389"/>
            <a:ext cx="417787" cy="450849"/>
          </a:xfrm>
          <a:prstGeom prst="rect">
            <a:avLst/>
          </a:prstGeom>
        </p:spPr>
      </p:pic>
      <p:sp>
        <p:nvSpPr>
          <p:cNvPr id="10" name="Content Placeholder 2">
            <a:extLst>
              <a:ext uri="{FF2B5EF4-FFF2-40B4-BE49-F238E27FC236}">
                <a16:creationId xmlns:a16="http://schemas.microsoft.com/office/drawing/2014/main" id="{B8FC9365-489F-09CD-C4AB-B1EEF9BBAFCC}"/>
              </a:ext>
            </a:extLst>
          </p:cNvPr>
          <p:cNvSpPr txBox="1">
            <a:spLocks/>
          </p:cNvSpPr>
          <p:nvPr/>
        </p:nvSpPr>
        <p:spPr>
          <a:xfrm>
            <a:off x="952557" y="3064025"/>
            <a:ext cx="4878183" cy="31410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400" kern="1200">
                <a:solidFill>
                  <a:schemeClr val="tx1"/>
                </a:solidFill>
                <a:latin typeface="Arial Nova Regular"/>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Nova Regular"/>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Arial Nova Regular"/>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Arial Nova Regular"/>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Arial Nova Regular"/>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p>
        </p:txBody>
      </p:sp>
      <p:sp>
        <p:nvSpPr>
          <p:cNvPr id="2" name="Footer Placeholder 4">
            <a:extLst>
              <a:ext uri="{FF2B5EF4-FFF2-40B4-BE49-F238E27FC236}">
                <a16:creationId xmlns:a16="http://schemas.microsoft.com/office/drawing/2014/main" id="{53437482-E749-C0B2-FCA4-77FD2173CE69}"/>
              </a:ext>
            </a:extLst>
          </p:cNvPr>
          <p:cNvSpPr txBox="1">
            <a:spLocks/>
          </p:cNvSpPr>
          <p:nvPr/>
        </p:nvSpPr>
        <p:spPr>
          <a:xfrm>
            <a:off x="940105" y="6070550"/>
            <a:ext cx="4114800" cy="365125"/>
          </a:xfrm>
          <a:prstGeom prst="rect">
            <a:avLst/>
          </a:prstGeom>
        </p:spPr>
        <p:txBody>
          <a:bodyPr vert="horz" lIns="91440" tIns="45720" rIns="91440" bIns="45720" rtlCol="0" anchor="ctr"/>
          <a:lstStyle>
            <a:defPPr>
              <a:defRPr lang="nb-NO"/>
            </a:defPPr>
            <a:lvl1pPr marL="0" algn="l" defTabSz="914400" rtl="0" eaLnBrk="1" latinLnBrk="0" hangingPunct="1">
              <a:defRPr sz="1000" kern="1200">
                <a:solidFill>
                  <a:schemeClr val="tx1"/>
                </a:solidFill>
                <a:latin typeface="Arial Nova Regular"/>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b="1" dirty="0"/>
              <a:t>IA-BRANSJEPROGRAMMET</a:t>
            </a:r>
            <a:r>
              <a:rPr lang="nb-NO" dirty="0"/>
              <a:t> FOR NÆRINGSMIDDELINDUSTRIEN</a:t>
            </a:r>
          </a:p>
        </p:txBody>
      </p:sp>
      <p:pic>
        <p:nvPicPr>
          <p:cNvPr id="5" name="Bilde 4" descr="Et bilde som inneholder sirkel, Grafikk, symbol, skjermbilde&#10;&#10;Automatisk generert beskrivelse">
            <a:extLst>
              <a:ext uri="{FF2B5EF4-FFF2-40B4-BE49-F238E27FC236}">
                <a16:creationId xmlns:a16="http://schemas.microsoft.com/office/drawing/2014/main" id="{8FAF20D8-4E0A-F664-70CE-18500BF8D735}"/>
              </a:ext>
            </a:extLst>
          </p:cNvPr>
          <p:cNvPicPr>
            <a:picLocks noChangeAspect="1"/>
          </p:cNvPicPr>
          <p:nvPr/>
        </p:nvPicPr>
        <p:blipFill rotWithShape="1">
          <a:blip r:embed="rId5">
            <a:extLst>
              <a:ext uri="{28A0092B-C50C-407E-A947-70E740481C1C}">
                <a14:useLocalDpi xmlns:a14="http://schemas.microsoft.com/office/drawing/2010/main" val="0"/>
              </a:ext>
            </a:extLst>
          </a:blip>
          <a:srcRect l="28385" t="17073" r="27640" b="16119"/>
          <a:stretch/>
        </p:blipFill>
        <p:spPr>
          <a:xfrm>
            <a:off x="292609" y="6033088"/>
            <a:ext cx="555285" cy="494110"/>
          </a:xfrm>
          <a:prstGeom prst="rect">
            <a:avLst/>
          </a:prstGeom>
        </p:spPr>
      </p:pic>
      <p:sp>
        <p:nvSpPr>
          <p:cNvPr id="8" name="Tittel 1">
            <a:extLst>
              <a:ext uri="{FF2B5EF4-FFF2-40B4-BE49-F238E27FC236}">
                <a16:creationId xmlns:a16="http://schemas.microsoft.com/office/drawing/2014/main" id="{056E095E-F055-FC4C-705B-91FCFE96954B}"/>
              </a:ext>
            </a:extLst>
          </p:cNvPr>
          <p:cNvSpPr>
            <a:spLocks noGrp="1"/>
          </p:cNvSpPr>
          <p:nvPr>
            <p:ph type="title"/>
          </p:nvPr>
        </p:nvSpPr>
        <p:spPr>
          <a:xfrm>
            <a:off x="985963" y="628558"/>
            <a:ext cx="10515600" cy="1594689"/>
          </a:xfrm>
        </p:spPr>
        <p:txBody>
          <a:bodyPr/>
          <a:lstStyle/>
          <a:p>
            <a:r>
              <a:rPr lang="nb-NO" b="1" dirty="0"/>
              <a:t>Evaluering del 2</a:t>
            </a:r>
          </a:p>
        </p:txBody>
      </p:sp>
      <p:sp>
        <p:nvSpPr>
          <p:cNvPr id="11" name="Plassholder for innhold 2">
            <a:extLst>
              <a:ext uri="{FF2B5EF4-FFF2-40B4-BE49-F238E27FC236}">
                <a16:creationId xmlns:a16="http://schemas.microsoft.com/office/drawing/2014/main" id="{F2EC17C4-4E5C-D997-9FDF-D2AED7DA6E2A}"/>
              </a:ext>
            </a:extLst>
          </p:cNvPr>
          <p:cNvSpPr txBox="1">
            <a:spLocks/>
          </p:cNvSpPr>
          <p:nvPr/>
        </p:nvSpPr>
        <p:spPr>
          <a:xfrm>
            <a:off x="952557" y="2411058"/>
            <a:ext cx="10515600" cy="32914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nb-NO" b="1" dirty="0"/>
              <a:t>På hvilken måte har du blitt mer bevisst risikokartlegging på egen arbeidsplass når det gjelder fysiske, organisatoriske og psykososiale faktorer?</a:t>
            </a:r>
          </a:p>
          <a:p>
            <a:pPr lvl="0">
              <a:lnSpc>
                <a:spcPct val="110000"/>
              </a:lnSpc>
            </a:pPr>
            <a:r>
              <a:rPr lang="nb-NO" b="1" dirty="0"/>
              <a:t>På hvilken måte vurderer du deg selv som mer handlekraftig i å avdekke risiko og ta gode valg på arbeidsplassen?</a:t>
            </a:r>
          </a:p>
        </p:txBody>
      </p:sp>
      <p:sp>
        <p:nvSpPr>
          <p:cNvPr id="12" name="Rektangel 11">
            <a:extLst>
              <a:ext uri="{FF2B5EF4-FFF2-40B4-BE49-F238E27FC236}">
                <a16:creationId xmlns:a16="http://schemas.microsoft.com/office/drawing/2014/main" id="{0F428E63-FD74-269B-A7FA-9C447EB4ED8C}"/>
              </a:ext>
            </a:extLst>
          </p:cNvPr>
          <p:cNvSpPr/>
          <p:nvPr/>
        </p:nvSpPr>
        <p:spPr>
          <a:xfrm>
            <a:off x="1042242" y="1926956"/>
            <a:ext cx="1460938" cy="498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066518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91F7D0-BDA8-513C-0C54-F072E4462700}"/>
              </a:ext>
            </a:extLst>
          </p:cNvPr>
          <p:cNvSpPr>
            <a:spLocks noGrp="1"/>
          </p:cNvSpPr>
          <p:nvPr>
            <p:ph type="title"/>
          </p:nvPr>
        </p:nvSpPr>
        <p:spPr>
          <a:xfrm>
            <a:off x="0" y="3453918"/>
            <a:ext cx="12192000" cy="1325563"/>
          </a:xfrm>
        </p:spPr>
        <p:txBody>
          <a:bodyPr>
            <a:normAutofit/>
          </a:bodyPr>
          <a:lstStyle/>
          <a:p>
            <a:r>
              <a:rPr lang="nb-NO" sz="3600" dirty="0">
                <a:latin typeface="+mj-lt"/>
              </a:rPr>
              <a:t>Takk for i dag!</a:t>
            </a:r>
          </a:p>
        </p:txBody>
      </p:sp>
    </p:spTree>
    <p:extLst>
      <p:ext uri="{BB962C8B-B14F-4D97-AF65-F5344CB8AC3E}">
        <p14:creationId xmlns:p14="http://schemas.microsoft.com/office/powerpoint/2010/main" val="3433333081"/>
      </p:ext>
    </p:extLst>
  </p:cSld>
  <p:clrMapOvr>
    <a:masterClrMapping/>
  </p:clrMapOvr>
</p:sld>
</file>

<file path=ppt/theme/theme1.xml><?xml version="1.0" encoding="utf-8"?>
<a:theme xmlns:a="http://schemas.openxmlformats.org/drawingml/2006/main" name="1_Office-tema">
  <a:themeElements>
    <a:clrScheme name="IA-bransjeprogram farger">
      <a:dk1>
        <a:srgbClr val="000000"/>
      </a:dk1>
      <a:lt1>
        <a:srgbClr val="F9F8F3"/>
      </a:lt1>
      <a:dk2>
        <a:srgbClr val="9FB5A8"/>
      </a:dk2>
      <a:lt2>
        <a:srgbClr val="F9F8F3"/>
      </a:lt2>
      <a:accent1>
        <a:srgbClr val="ED625F"/>
      </a:accent1>
      <a:accent2>
        <a:srgbClr val="E5F1FC"/>
      </a:accent2>
      <a:accent3>
        <a:srgbClr val="A5A5A5"/>
      </a:accent3>
      <a:accent4>
        <a:srgbClr val="FFDF81"/>
      </a:accent4>
      <a:accent5>
        <a:srgbClr val="5B9BD5"/>
      </a:accent5>
      <a:accent6>
        <a:srgbClr val="8AA896"/>
      </a:accent6>
      <a:hlink>
        <a:srgbClr val="468398"/>
      </a:hlink>
      <a:folHlink>
        <a:srgbClr val="ED625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1394</TotalTime>
  <Words>1683</Words>
  <Application>Microsoft Office PowerPoint</Application>
  <PresentationFormat>Widescreen</PresentationFormat>
  <Paragraphs>201</Paragraphs>
  <Slides>17</Slides>
  <Notes>16</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17</vt:i4>
      </vt:variant>
    </vt:vector>
  </HeadingPairs>
  <TitlesOfParts>
    <vt:vector size="24" baseType="lpstr">
      <vt:lpstr>Arial</vt:lpstr>
      <vt:lpstr>Arial Nova</vt:lpstr>
      <vt:lpstr>Arial Nova Regular</vt:lpstr>
      <vt:lpstr>Calibri</vt:lpstr>
      <vt:lpstr>Fira Sans</vt:lpstr>
      <vt:lpstr>Helvetica Neue</vt:lpstr>
      <vt:lpstr>1_Office-tema</vt:lpstr>
      <vt:lpstr>PowerPoint-presentasjon</vt:lpstr>
      <vt:lpstr>Fire deler</vt:lpstr>
      <vt:lpstr>Del 2</vt:lpstr>
      <vt:lpstr>Krav om systematisk helse-, miljø- og sikkerhetsarbeid - Internkontrollforskriften</vt:lpstr>
      <vt:lpstr>PowerPoint-presentasjon</vt:lpstr>
      <vt:lpstr>PowerPoint-presentasjon</vt:lpstr>
      <vt:lpstr>HMS: Fysisk, organisatorisk og psykososial risiko</vt:lpstr>
      <vt:lpstr>Psykososialt arbeidsmiljø - STAMI forklarer - STAMI </vt:lpstr>
      <vt:lpstr>Gruppeoppgave 5</vt:lpstr>
      <vt:lpstr>Gruppeoppgave 5</vt:lpstr>
      <vt:lpstr>AML § 4-3.Krav til det psykososiale arbeidsmiljøet</vt:lpstr>
      <vt:lpstr>AML § 4-3.Krav til det psykososiale arbeidsmiljøet</vt:lpstr>
      <vt:lpstr>Prioriteringer</vt:lpstr>
      <vt:lpstr>Caser</vt:lpstr>
      <vt:lpstr>Presentasjon fra gruppene i plenum</vt:lpstr>
      <vt:lpstr>Evaluering del 2</vt:lpstr>
      <vt:lpstr>Takk for i 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HMS og partssamarbeid</dc:title>
  <dc:creator>Nordskog, Marita</dc:creator>
  <cp:lastModifiedBy>Caroline Dyrnes</cp:lastModifiedBy>
  <cp:revision>35</cp:revision>
  <dcterms:created xsi:type="dcterms:W3CDTF">2023-09-11T12:26:15Z</dcterms:created>
  <dcterms:modified xsi:type="dcterms:W3CDTF">2026-10-12T13:22:22Z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396317e-03ca-4ddd-bc6f-adf29e7f1a41_Enabled">
    <vt:lpwstr>true</vt:lpwstr>
  </property>
  <property fmtid="{D5CDD505-2E9C-101B-9397-08002B2CF9AE}" pid="3" name="MSIP_Label_9396317e-03ca-4ddd-bc6f-adf29e7f1a41_SetDate">
    <vt:lpwstr>2023-09-11T12:29:06Z</vt:lpwstr>
  </property>
  <property fmtid="{D5CDD505-2E9C-101B-9397-08002B2CF9AE}" pid="4" name="MSIP_Label_9396317e-03ca-4ddd-bc6f-adf29e7f1a41_Method">
    <vt:lpwstr>Standard</vt:lpwstr>
  </property>
  <property fmtid="{D5CDD505-2E9C-101B-9397-08002B2CF9AE}" pid="5" name="MSIP_Label_9396317e-03ca-4ddd-bc6f-adf29e7f1a41_Name">
    <vt:lpwstr>9396317e-03ca-4ddd-bc6f-adf29e7f1a41</vt:lpwstr>
  </property>
  <property fmtid="{D5CDD505-2E9C-101B-9397-08002B2CF9AE}" pid="6" name="MSIP_Label_9396317e-03ca-4ddd-bc6f-adf29e7f1a41_SiteId">
    <vt:lpwstr>62366534-1ec3-4962-8869-9b5535279d0b</vt:lpwstr>
  </property>
  <property fmtid="{D5CDD505-2E9C-101B-9397-08002B2CF9AE}" pid="7" name="MSIP_Label_9396317e-03ca-4ddd-bc6f-adf29e7f1a41_ActionId">
    <vt:lpwstr>c2ffa106-9428-4116-9b15-4464974b7f27</vt:lpwstr>
  </property>
  <property fmtid="{D5CDD505-2E9C-101B-9397-08002B2CF9AE}" pid="8" name="MSIP_Label_9396317e-03ca-4ddd-bc6f-adf29e7f1a41_ContentBits">
    <vt:lpwstr>0</vt:lpwstr>
  </property>
</Properties>
</file>