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0" r:id="rId2"/>
  </p:sldMasterIdLst>
  <p:notesMasterIdLst>
    <p:notesMasterId r:id="rId18"/>
  </p:notesMasterIdLst>
  <p:sldIdLst>
    <p:sldId id="256" r:id="rId3"/>
    <p:sldId id="2147376810" r:id="rId4"/>
    <p:sldId id="2147376788" r:id="rId5"/>
    <p:sldId id="2147376806" r:id="rId6"/>
    <p:sldId id="270" r:id="rId7"/>
    <p:sldId id="2147376815" r:id="rId8"/>
    <p:sldId id="2147376816" r:id="rId9"/>
    <p:sldId id="2147376817" r:id="rId10"/>
    <p:sldId id="2147376818" r:id="rId11"/>
    <p:sldId id="2147376819" r:id="rId12"/>
    <p:sldId id="2147376814" r:id="rId13"/>
    <p:sldId id="2147376811" r:id="rId14"/>
    <p:sldId id="2147376812" r:id="rId15"/>
    <p:sldId id="2147376820" r:id="rId16"/>
    <p:sldId id="2147376821"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8" userDrawn="1">
          <p15:clr>
            <a:srgbClr val="A4A3A4"/>
          </p15:clr>
        </p15:guide>
        <p15:guide id="3" pos="10416" userDrawn="1">
          <p15:clr>
            <a:srgbClr val="A4A3A4"/>
          </p15:clr>
        </p15:guide>
        <p15:guide id="5" orient="horz" pos="5928" userDrawn="1">
          <p15:clr>
            <a:srgbClr val="A4A3A4"/>
          </p15:clr>
        </p15:guide>
        <p15:guide id="6" pos="10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68E32C-881A-FE8D-E968-709A88723EDC}" name="Hannah Thompson" initials="HT" userId="9KIXuHMtwphywK7LS+KV1G3rC+koyRFSdMiYTnOL2PE=" providerId="None"/>
  <p188:author id="{B2E60970-D4E2-FAF8-F292-EBCB5B7044DF}" name="Fanton d'Andon, Cecile" initials="FdC" userId="S::cf2781@cumc.columbia.edu::89940f71-b1e5-439c-815c-0467b473d46b" providerId="AD"/>
  <p188:author id="{15BC64F7-942E-5203-01FA-43CB104ABC4B}" name="Ware, Matthew R." initials="MW" userId="S::mrw2203@cumc.columbia.edu::75d2c082-8fba-49a3-9943-1ce1a420cda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AD7F1"/>
    <a:srgbClr val="3D536C"/>
    <a:srgbClr val="374B61"/>
    <a:srgbClr val="163758"/>
    <a:srgbClr val="002345"/>
    <a:srgbClr val="00ADE4"/>
    <a:srgbClr val="F78E27"/>
    <a:srgbClr val="FDB714"/>
    <a:srgbClr val="EC1B2D"/>
    <a:srgbClr val="292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A38A08-3049-47D5-95CA-C807CA9DC508}" v="72" dt="2025-02-04T14:53:49.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34" autoAdjust="0"/>
    <p:restoredTop sz="63526" autoAdjust="0"/>
  </p:normalViewPr>
  <p:slideViewPr>
    <p:cSldViewPr>
      <p:cViewPr varScale="1">
        <p:scale>
          <a:sx n="46" d="100"/>
          <a:sy n="46" d="100"/>
        </p:scale>
        <p:origin x="1520" y="192"/>
      </p:cViewPr>
      <p:guideLst>
        <p:guide orient="horz" pos="888"/>
        <p:guide pos="10416"/>
        <p:guide orient="horz" pos="5928"/>
        <p:guide pos="10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53B15-AF5F-A74F-979C-3B1D857BC8A9}" type="datetimeFigureOut">
              <a:rPr lang="en-US" smtClean="0"/>
              <a:t>6/23/25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76BD89-9516-F146-AA21-C20DFB124730}" type="slidenum">
              <a:rPr lang="en-US" smtClean="0"/>
              <a:t>‹#›</a:t>
            </a:fld>
            <a:endParaRPr lang="en-US"/>
          </a:p>
        </p:txBody>
      </p:sp>
    </p:spTree>
    <p:extLst>
      <p:ext uri="{BB962C8B-B14F-4D97-AF65-F5344CB8AC3E}">
        <p14:creationId xmlns:p14="http://schemas.microsoft.com/office/powerpoint/2010/main" val="2981692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76BD89-9516-F146-AA21-C20DFB124730}" type="slidenum">
              <a:rPr lang="en-US" smtClean="0"/>
              <a:t>1</a:t>
            </a:fld>
            <a:endParaRPr lang="en-US"/>
          </a:p>
        </p:txBody>
      </p:sp>
    </p:spTree>
    <p:extLst>
      <p:ext uri="{BB962C8B-B14F-4D97-AF65-F5344CB8AC3E}">
        <p14:creationId xmlns:p14="http://schemas.microsoft.com/office/powerpoint/2010/main" val="3364108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2D36B-679D-7DAB-D50B-0B0708746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7ACB37-E2C8-1F44-D2FE-29C55419C2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14EE60-1A5C-3C48-DB94-FF0FCF654271}"/>
              </a:ext>
            </a:extLst>
          </p:cNvPr>
          <p:cNvSpPr>
            <a:spLocks noGrp="1"/>
          </p:cNvSpPr>
          <p:nvPr>
            <p:ph type="body" idx="1"/>
          </p:nvPr>
        </p:nvSpPr>
        <p:spPr/>
        <p:txBody>
          <a:bodyPr/>
          <a:lstStyle/>
          <a:p>
            <a:r>
              <a:rPr lang="en-US" dirty="0"/>
              <a:t>Answer: although this is not sexual exploitation and abuse, it is an example of child labor. He should not be allowed to work and alternative arrangements should be sought to assist his father.</a:t>
            </a:r>
          </a:p>
          <a:p>
            <a:endParaRPr lang="en-US" dirty="0"/>
          </a:p>
          <a:p>
            <a:r>
              <a:rPr lang="en-US" dirty="0"/>
              <a:t>[Engage audience in conversation about the potential differences between cultural norms or beliefs around maturity and the policies that are used on the project, which are based on age.]</a:t>
            </a:r>
          </a:p>
          <a:p>
            <a:endParaRPr lang="en-US" dirty="0"/>
          </a:p>
          <a:p>
            <a:r>
              <a:rPr lang="en-US" dirty="0"/>
              <a:t>[Discuss resources that are available for illness or time off on the project, including pay, policies and community supports.]</a:t>
            </a:r>
          </a:p>
        </p:txBody>
      </p:sp>
      <p:sp>
        <p:nvSpPr>
          <p:cNvPr id="4" name="Slide Number Placeholder 3">
            <a:extLst>
              <a:ext uri="{FF2B5EF4-FFF2-40B4-BE49-F238E27FC236}">
                <a16:creationId xmlns:a16="http://schemas.microsoft.com/office/drawing/2014/main" id="{61C24586-78D7-F1C0-8574-FE9581EE7721}"/>
              </a:ext>
            </a:extLst>
          </p:cNvPr>
          <p:cNvSpPr>
            <a:spLocks noGrp="1"/>
          </p:cNvSpPr>
          <p:nvPr>
            <p:ph type="sldNum" sz="quarter" idx="5"/>
          </p:nvPr>
        </p:nvSpPr>
        <p:spPr/>
        <p:txBody>
          <a:bodyPr/>
          <a:lstStyle/>
          <a:p>
            <a:fld id="{DC76BD89-9516-F146-AA21-C20DFB124730}" type="slidenum">
              <a:rPr lang="en-US" smtClean="0"/>
              <a:t>10</a:t>
            </a:fld>
            <a:endParaRPr lang="en-US"/>
          </a:p>
        </p:txBody>
      </p:sp>
    </p:spTree>
    <p:extLst>
      <p:ext uri="{BB962C8B-B14F-4D97-AF65-F5344CB8AC3E}">
        <p14:creationId xmlns:p14="http://schemas.microsoft.com/office/powerpoint/2010/main" val="1754054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3F3E2-1152-6697-6599-F128C8E0E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D4877A-6C56-DDAE-8A26-8BCC0DFB13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666DC-17FC-A1D9-FD44-D38CB59AC0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336649-EB5B-3105-480E-C2347AE5D5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6BD89-9516-F146-AA21-C20DFB12473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8971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A8BF7-29FB-4C65-00F1-F06158FC86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DBF97-B5CA-65AD-167C-A757706E89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5F147-F434-33AE-5506-A0751F738C12}"/>
              </a:ext>
            </a:extLst>
          </p:cNvPr>
          <p:cNvSpPr>
            <a:spLocks noGrp="1"/>
          </p:cNvSpPr>
          <p:nvPr>
            <p:ph type="body" idx="1"/>
          </p:nvPr>
        </p:nvSpPr>
        <p:spPr/>
        <p:txBody>
          <a:bodyPr/>
          <a:lstStyle/>
          <a:p>
            <a:pPr marL="0" marR="0"/>
            <a:r>
              <a:rPr lang="en-GB" sz="1800" b="1" dirty="0">
                <a:effectLst/>
                <a:latin typeface="Arial" panose="020B0604020202020204" pitchFamily="34" charset="0"/>
                <a:ea typeface="Times New Roman" panose="02020603050405020304" pitchFamily="18" charset="0"/>
              </a:rPr>
              <a:t>Scenario #1</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Mrs. Teresa sends her 14-year-old daughter, provocatively dressed, to the hotel of the engineer who works on the highway under construction for a dinner. The engineer accepts and invites the teenager to share the dinner in his room.​</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dirty="0">
                <a:solidFill>
                  <a:srgbClr val="FF0000"/>
                </a:solidFill>
                <a:effectLst/>
                <a:latin typeface="Arial" panose="020B0604020202020204" pitchFamily="34" charset="0"/>
                <a:ea typeface="Times New Roman" panose="02020603050405020304" pitchFamily="18" charset="0"/>
              </a:rPr>
              <a:t>#1 expected answers: this is inappropriate contact, This should raise suspicion/be a red flag.</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b="1" dirty="0">
                <a:effectLst/>
                <a:latin typeface="Arial" panose="020B0604020202020204" pitchFamily="34" charset="0"/>
                <a:ea typeface="Times New Roman" panose="02020603050405020304" pitchFamily="18" charset="0"/>
              </a:rPr>
              <a:t>Scenario #2</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Francisco, the contractor in charge of Human Resources for the </a:t>
            </a:r>
            <a:r>
              <a:rPr lang="en-US" sz="1800" dirty="0">
                <a:solidFill>
                  <a:srgbClr val="292C32"/>
                </a:solidFill>
                <a:latin typeface="Arial" panose="020B0604020202020204" pitchFamily="34" charset="0"/>
                <a:cs typeface="Arial" panose="020B0604020202020204" pitchFamily="34" charset="0"/>
              </a:rPr>
              <a:t>highway under construction</a:t>
            </a:r>
            <a:r>
              <a:rPr lang="en-GB" sz="1800" dirty="0">
                <a:effectLst/>
                <a:latin typeface="Arial" panose="020B0604020202020204" pitchFamily="34" charset="0"/>
                <a:ea typeface="Times New Roman" panose="02020603050405020304" pitchFamily="18" charset="0"/>
              </a:rPr>
              <a:t>, offers 15-year-old Ana a position as his assistant for 3 months. She is grateful and accepts the position, and they have sexual relations.​</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dirty="0">
                <a:solidFill>
                  <a:srgbClr val="FF0000"/>
                </a:solidFill>
                <a:effectLst/>
                <a:latin typeface="Arial" panose="020B0604020202020204" pitchFamily="34" charset="0"/>
                <a:ea typeface="Times New Roman" panose="02020603050405020304" pitchFamily="18" charset="0"/>
              </a:rPr>
              <a:t>#2 expected answers: this is sexual exploitation because a </a:t>
            </a:r>
            <a:r>
              <a:rPr lang="en-GB" sz="1800" dirty="0" err="1">
                <a:solidFill>
                  <a:srgbClr val="FF0000"/>
                </a:solidFill>
                <a:effectLst/>
                <a:latin typeface="Arial" panose="020B0604020202020204" pitchFamily="34" charset="0"/>
                <a:ea typeface="Times New Roman" panose="02020603050405020304" pitchFamily="18" charset="0"/>
              </a:rPr>
              <a:t>favor</a:t>
            </a:r>
            <a:r>
              <a:rPr lang="en-GB" sz="1800" dirty="0">
                <a:solidFill>
                  <a:srgbClr val="FF0000"/>
                </a:solidFill>
                <a:effectLst/>
                <a:latin typeface="Arial" panose="020B0604020202020204" pitchFamily="34" charset="0"/>
                <a:ea typeface="Times New Roman" panose="02020603050405020304" pitchFamily="18" charset="0"/>
              </a:rPr>
              <a:t> was traded for sex. It is against policy and against [applicable national law]. </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b="1" dirty="0">
                <a:effectLst/>
                <a:latin typeface="Arial" panose="020B0604020202020204" pitchFamily="34" charset="0"/>
                <a:ea typeface="Times New Roman" panose="02020603050405020304" pitchFamily="18" charset="0"/>
              </a:rPr>
              <a:t>Scenario #3</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Pancho, a machinist working on the </a:t>
            </a:r>
            <a:r>
              <a:rPr lang="en-US" sz="1800" dirty="0">
                <a:solidFill>
                  <a:srgbClr val="292C32"/>
                </a:solidFill>
                <a:latin typeface="Arial" panose="020B0604020202020204" pitchFamily="34" charset="0"/>
                <a:cs typeface="Arial" panose="020B0604020202020204" pitchFamily="34" charset="0"/>
              </a:rPr>
              <a:t>highway under construction</a:t>
            </a:r>
            <a:r>
              <a:rPr lang="en-GB" sz="1800" dirty="0">
                <a:effectLst/>
                <a:latin typeface="Arial" panose="020B0604020202020204" pitchFamily="34" charset="0"/>
                <a:ea typeface="Times New Roman" panose="02020603050405020304" pitchFamily="18" charset="0"/>
              </a:rPr>
              <a:t>, goes drinking on Friday at the jukebox. Pancho meets Angela, 17 years old, with whom Pancho drinks excessively and despite Angela’s resistance, they have sex.​</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dirty="0">
                <a:solidFill>
                  <a:srgbClr val="FF0000"/>
                </a:solidFill>
                <a:effectLst/>
                <a:latin typeface="Arial" panose="020B0604020202020204" pitchFamily="34" charset="0"/>
                <a:ea typeface="Times New Roman" panose="02020603050405020304" pitchFamily="18" charset="0"/>
              </a:rPr>
              <a:t>#3 expected answers: this is sexual assault. Presenter should clarify that force is not necessary for it to be sexual assault, only the lack of consent. Note </a:t>
            </a:r>
            <a:r>
              <a:rPr lang="en-US" sz="1800" dirty="0">
                <a:solidFill>
                  <a:srgbClr val="FF0000"/>
                </a:solidFill>
                <a:effectLst/>
                <a:latin typeface="Arial" panose="020B0604020202020204" pitchFamily="34" charset="0"/>
                <a:ea typeface="Times New Roman" panose="02020603050405020304" pitchFamily="18" charset="0"/>
              </a:rPr>
              <a:t>Angela cannot consent with Pancho, a project worker, because she is under 18.</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b="1" dirty="0">
                <a:effectLst/>
                <a:latin typeface="Arial" panose="020B0604020202020204" pitchFamily="34" charset="0"/>
                <a:ea typeface="Times New Roman" panose="02020603050405020304" pitchFamily="18" charset="0"/>
              </a:rPr>
              <a:t>Scenario #4</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Eloy, owner of the town's restaurant, is hired to provide lunch to the contractors of the </a:t>
            </a:r>
            <a:r>
              <a:rPr lang="en-US" sz="1800" dirty="0">
                <a:solidFill>
                  <a:srgbClr val="292C32"/>
                </a:solidFill>
                <a:latin typeface="Arial" panose="020B0604020202020204" pitchFamily="34" charset="0"/>
                <a:cs typeface="Arial" panose="020B0604020202020204" pitchFamily="34" charset="0"/>
              </a:rPr>
              <a:t>highway under construction</a:t>
            </a:r>
            <a:r>
              <a:rPr lang="en-GB" sz="1800" dirty="0">
                <a:effectLst/>
                <a:latin typeface="Arial" panose="020B0604020202020204" pitchFamily="34" charset="0"/>
                <a:ea typeface="Times New Roman" panose="02020603050405020304" pitchFamily="18" charset="0"/>
              </a:rPr>
              <a:t>. He meets Adela, 16 years old, daughter of the community’s mayor and begins to have a sexual relationship with her with the family's permission.​</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dirty="0">
                <a:solidFill>
                  <a:srgbClr val="FF0000"/>
                </a:solidFill>
                <a:effectLst/>
                <a:latin typeface="Arial" panose="020B0604020202020204" pitchFamily="34" charset="0"/>
                <a:ea typeface="Times New Roman" panose="02020603050405020304" pitchFamily="18" charset="0"/>
              </a:rPr>
              <a:t>#4 expected answers: something may be exchanged here or implied to be exchanged, so it sounds like exploitation. The permission of the family is not relevant.</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F7FBAFE1-C1A5-12F6-0314-A018B7731C23}"/>
              </a:ext>
            </a:extLst>
          </p:cNvPr>
          <p:cNvSpPr>
            <a:spLocks noGrp="1"/>
          </p:cNvSpPr>
          <p:nvPr>
            <p:ph type="sldNum" sz="quarter" idx="5"/>
          </p:nvPr>
        </p:nvSpPr>
        <p:spPr/>
        <p:txBody>
          <a:bodyPr/>
          <a:lstStyle/>
          <a:p>
            <a:fld id="{DC76BD89-9516-F146-AA21-C20DFB124730}" type="slidenum">
              <a:rPr lang="en-US" smtClean="0"/>
              <a:t>12</a:t>
            </a:fld>
            <a:endParaRPr lang="en-US"/>
          </a:p>
        </p:txBody>
      </p:sp>
    </p:spTree>
    <p:extLst>
      <p:ext uri="{BB962C8B-B14F-4D97-AF65-F5344CB8AC3E}">
        <p14:creationId xmlns:p14="http://schemas.microsoft.com/office/powerpoint/2010/main" val="2151690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5D242-A696-ABA7-9EB8-1D6181098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2EFDC3-6D69-3E13-5E75-1247AE3D4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4DF628-685C-2D4E-5B44-4FCCC97A21F5}"/>
              </a:ext>
            </a:extLst>
          </p:cNvPr>
          <p:cNvSpPr>
            <a:spLocks noGrp="1"/>
          </p:cNvSpPr>
          <p:nvPr>
            <p:ph type="body" idx="1"/>
          </p:nvPr>
        </p:nvSpPr>
        <p:spPr/>
        <p:txBody>
          <a:bodyPr/>
          <a:lstStyle/>
          <a:p>
            <a:pPr marL="0" marR="0"/>
            <a:r>
              <a:rPr lang="en-GB" sz="1800" b="1" dirty="0">
                <a:effectLst/>
                <a:latin typeface="Arial" panose="020B0604020202020204" pitchFamily="34" charset="0"/>
                <a:ea typeface="Times New Roman" panose="02020603050405020304" pitchFamily="18" charset="0"/>
              </a:rPr>
              <a:t>Scenario #1</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Antonio likes to spend his weekends inviting adolescent girls and boys to his hotel where he shares alcoholic beverages with them and takes photographs in different erotic scenes to sell them and earn money.​</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dirty="0">
                <a:solidFill>
                  <a:srgbClr val="FF0000"/>
                </a:solidFill>
                <a:effectLst/>
                <a:latin typeface="Arial" panose="020B0604020202020204" pitchFamily="34" charset="0"/>
                <a:ea typeface="Times New Roman" panose="02020603050405020304" pitchFamily="18" charset="0"/>
              </a:rPr>
              <a:t>#1 expected answers: exploitation, child pornography. We can explain that the most precise term is child sexual abuse material. Pornography is material made consensually by adult performers.</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b="1" dirty="0">
                <a:effectLst/>
                <a:latin typeface="Arial" panose="020B0604020202020204" pitchFamily="34" charset="0"/>
                <a:ea typeface="Times New Roman" panose="02020603050405020304" pitchFamily="18" charset="0"/>
              </a:rPr>
              <a:t>Scenario #2</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Yolanda's hotel is contracted to workers on a section of the </a:t>
            </a:r>
            <a:r>
              <a:rPr lang="en-US" sz="1800" dirty="0">
                <a:solidFill>
                  <a:srgbClr val="292C32"/>
                </a:solidFill>
                <a:latin typeface="Arial" panose="020B0604020202020204" pitchFamily="34" charset="0"/>
                <a:cs typeface="Arial" panose="020B0604020202020204" pitchFamily="34" charset="0"/>
              </a:rPr>
              <a:t>highway under construction</a:t>
            </a:r>
            <a:r>
              <a:rPr lang="en-GB" sz="1800" dirty="0">
                <a:effectLst/>
                <a:latin typeface="Arial" panose="020B0604020202020204" pitchFamily="34" charset="0"/>
                <a:ea typeface="Times New Roman" panose="02020603050405020304" pitchFamily="18" charset="0"/>
              </a:rPr>
              <a:t>. She invites teenagers under 18 years of age with promises of money and gifts in exchange for sexual services arranged with the contractors of the </a:t>
            </a:r>
            <a:r>
              <a:rPr lang="en-US" sz="1800" dirty="0">
                <a:solidFill>
                  <a:srgbClr val="292C32"/>
                </a:solidFill>
                <a:latin typeface="Arial" panose="020B0604020202020204" pitchFamily="34" charset="0"/>
                <a:cs typeface="Arial" panose="020B0604020202020204" pitchFamily="34" charset="0"/>
              </a:rPr>
              <a:t>highway under construction</a:t>
            </a:r>
            <a:r>
              <a:rPr lang="en-GB"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dirty="0">
                <a:solidFill>
                  <a:srgbClr val="FF0000"/>
                </a:solidFill>
                <a:effectLst/>
                <a:latin typeface="Arial" panose="020B0604020202020204" pitchFamily="34" charset="0"/>
                <a:ea typeface="Times New Roman" panose="02020603050405020304" pitchFamily="18" charset="0"/>
              </a:rPr>
              <a:t>#2 expected answer: trafficking, trafficking for the purposes of prostitution, sexual exploitation.</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b="1" dirty="0">
                <a:effectLst/>
                <a:latin typeface="Arial" panose="020B0604020202020204" pitchFamily="34" charset="0"/>
                <a:ea typeface="Times New Roman" panose="02020603050405020304" pitchFamily="18" charset="0"/>
              </a:rPr>
              <a:t>Scenario #3</a:t>
            </a:r>
          </a:p>
          <a:p>
            <a:pPr marL="0" marR="0"/>
            <a:endParaRPr lang="en-GB" sz="1800" dirty="0">
              <a:effectLst/>
              <a:latin typeface="Arial" panose="020B0604020202020204" pitchFamily="34"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The owner of the </a:t>
            </a:r>
            <a:r>
              <a:rPr lang="en-GB" sz="1800" dirty="0" err="1">
                <a:effectLst/>
                <a:latin typeface="Arial" panose="020B0604020202020204" pitchFamily="34" charset="0"/>
                <a:ea typeface="Times New Roman" panose="02020603050405020304" pitchFamily="18" charset="0"/>
              </a:rPr>
              <a:t>Yotaú</a:t>
            </a:r>
            <a:r>
              <a:rPr lang="en-GB" sz="1800" dirty="0">
                <a:effectLst/>
                <a:latin typeface="Arial" panose="020B0604020202020204" pitchFamily="34" charset="0"/>
                <a:ea typeface="Times New Roman" panose="02020603050405020304" pitchFamily="18" charset="0"/>
              </a:rPr>
              <a:t> discotheque promotes among his customers the sightseeing of tourist sites in the municipality accompanied by teenage girls.​</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dirty="0">
                <a:solidFill>
                  <a:srgbClr val="FF0000"/>
                </a:solidFill>
                <a:effectLst/>
                <a:latin typeface="Arial" panose="020B0604020202020204" pitchFamily="34" charset="0"/>
                <a:ea typeface="Times New Roman" panose="02020603050405020304" pitchFamily="18" charset="0"/>
              </a:rPr>
              <a:t>#3 expected answer: inappropriate contact. If someone says “sex tourism”, we can say that it is possible this is part of travel for the purpose of sexual abuse.</a:t>
            </a:r>
            <a:endParaRPr lang="en-US" sz="1800" dirty="0">
              <a:effectLst/>
              <a:latin typeface="Times New Roman" panose="02020603050405020304" pitchFamily="18" charset="0"/>
              <a:ea typeface="Times New Roman" panose="02020603050405020304" pitchFamily="18" charset="0"/>
            </a:endParaRPr>
          </a:p>
          <a:p>
            <a:pPr marL="0" marR="0"/>
            <a:r>
              <a:rPr lang="en-GB" sz="1800" dirty="0">
                <a:solidFill>
                  <a:srgbClr val="FF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b="1" dirty="0">
                <a:solidFill>
                  <a:srgbClr val="000000"/>
                </a:solidFill>
                <a:effectLst/>
                <a:latin typeface="Arial" panose="020B0604020202020204" pitchFamily="34" charset="0"/>
                <a:ea typeface="Times New Roman" panose="02020603050405020304" pitchFamily="18" charset="0"/>
              </a:rPr>
              <a:t>Scenario #4</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Doña Juana, owner of La Brisas lodging, recruits teenage girls and offers them to guests through a photo </a:t>
            </a:r>
            <a:r>
              <a:rPr lang="en-GB" sz="1800" dirty="0" err="1">
                <a:effectLst/>
                <a:latin typeface="Arial" panose="020B0604020202020204" pitchFamily="34" charset="0"/>
                <a:ea typeface="Times New Roman" panose="02020603050405020304" pitchFamily="18" charset="0"/>
              </a:rPr>
              <a:t>catalog</a:t>
            </a:r>
            <a:r>
              <a:rPr lang="en-GB" sz="1800" dirty="0">
                <a:effectLst/>
                <a:latin typeface="Arial" panose="020B0604020202020204" pitchFamily="34" charset="0"/>
                <a:ea typeface="Times New Roman" panose="02020603050405020304" pitchFamily="18" charset="0"/>
              </a:rPr>
              <a:t> for payment.​</a:t>
            </a:r>
            <a:endParaRPr lang="en-US" sz="1800" dirty="0">
              <a:effectLst/>
              <a:latin typeface="Times New Roman" panose="02020603050405020304" pitchFamily="18" charset="0"/>
              <a:ea typeface="Times New Roman" panose="02020603050405020304" pitchFamily="18" charset="0"/>
            </a:endParaRPr>
          </a:p>
          <a:p>
            <a:pPr marL="0" marR="0"/>
            <a:r>
              <a:rPr lang="en-GB"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GB" sz="1800" dirty="0">
                <a:solidFill>
                  <a:srgbClr val="FF0000"/>
                </a:solidFill>
                <a:effectLst/>
                <a:latin typeface="Arial" panose="020B0604020202020204" pitchFamily="34" charset="0"/>
                <a:ea typeface="Times New Roman" panose="02020603050405020304" pitchFamily="18" charset="0"/>
              </a:rPr>
              <a:t>#4 expected answer: exploitation for prostitution. We can clarify that “child prostitute” is not accurate if this term comes up. Sex work implies work that is consensual and involves adults, whether it is legal or not in a country. Children cannot consent to sex work.</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8BBF61FE-4966-83E6-3974-EC73BA8D3B2F}"/>
              </a:ext>
            </a:extLst>
          </p:cNvPr>
          <p:cNvSpPr>
            <a:spLocks noGrp="1"/>
          </p:cNvSpPr>
          <p:nvPr>
            <p:ph type="sldNum" sz="quarter" idx="5"/>
          </p:nvPr>
        </p:nvSpPr>
        <p:spPr/>
        <p:txBody>
          <a:bodyPr/>
          <a:lstStyle/>
          <a:p>
            <a:fld id="{DC76BD89-9516-F146-AA21-C20DFB124730}" type="slidenum">
              <a:rPr lang="en-US" smtClean="0"/>
              <a:t>13</a:t>
            </a:fld>
            <a:endParaRPr lang="en-US"/>
          </a:p>
        </p:txBody>
      </p:sp>
    </p:spTree>
    <p:extLst>
      <p:ext uri="{BB962C8B-B14F-4D97-AF65-F5344CB8AC3E}">
        <p14:creationId xmlns:p14="http://schemas.microsoft.com/office/powerpoint/2010/main" val="1671688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6460D-B13A-592E-B192-A25F32F9D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21A18-405D-94F6-95EC-0228697C85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57C4C1-0A54-EE23-3DE7-7D0A0B9736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18CC77-BE82-226E-4D78-17560908AD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6BD89-9516-F146-AA21-C20DFB12473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6143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E8486-8B98-B3EC-5D9F-F61AB5BDC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2F1F0-5CC2-E9DB-A979-3E917D27C7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40A73-EE76-519A-4B5C-536D87387C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D75497-CBEC-05F3-812C-CF9545496B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6BD89-9516-F146-AA21-C20DFB12473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02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A8E5E-80F7-C6FC-8516-47CD90A52A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2AA01-AC4A-E830-8D09-8FED477B91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0DDB6-427B-7449-1B65-AD495A34EA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09F4D8-F530-6C35-E408-3836A62BA985}"/>
              </a:ext>
            </a:extLst>
          </p:cNvPr>
          <p:cNvSpPr>
            <a:spLocks noGrp="1"/>
          </p:cNvSpPr>
          <p:nvPr>
            <p:ph type="sldNum" sz="quarter" idx="5"/>
          </p:nvPr>
        </p:nvSpPr>
        <p:spPr/>
        <p:txBody>
          <a:bodyPr/>
          <a:lstStyle/>
          <a:p>
            <a:fld id="{DC76BD89-9516-F146-AA21-C20DFB124730}" type="slidenum">
              <a:rPr lang="en-US" smtClean="0"/>
              <a:t>2</a:t>
            </a:fld>
            <a:endParaRPr lang="en-US"/>
          </a:p>
        </p:txBody>
      </p:sp>
    </p:spTree>
    <p:extLst>
      <p:ext uri="{BB962C8B-B14F-4D97-AF65-F5344CB8AC3E}">
        <p14:creationId xmlns:p14="http://schemas.microsoft.com/office/powerpoint/2010/main" val="4058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6BD89-9516-F146-AA21-C20DFB12473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5379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6BD89-9516-F146-AA21-C20DFB12473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6801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No, this is not okay. He is asking the contract worker to facilitate exploitation of the boys. The contractor should not agree to this request and should report it. </a:t>
            </a:r>
          </a:p>
          <a:p>
            <a:endParaRPr lang="en-US" dirty="0"/>
          </a:p>
          <a:p>
            <a:r>
              <a:rPr lang="en-US" dirty="0"/>
              <a:t>[Engage audience in conversation about the difficulty of reporting a supervisor and reporting methods that may help facilitate this.]</a:t>
            </a:r>
          </a:p>
        </p:txBody>
      </p:sp>
      <p:sp>
        <p:nvSpPr>
          <p:cNvPr id="4" name="Slide Number Placeholder 3"/>
          <p:cNvSpPr>
            <a:spLocks noGrp="1"/>
          </p:cNvSpPr>
          <p:nvPr>
            <p:ph type="sldNum" sz="quarter" idx="5"/>
          </p:nvPr>
        </p:nvSpPr>
        <p:spPr/>
        <p:txBody>
          <a:bodyPr/>
          <a:lstStyle/>
          <a:p>
            <a:fld id="{DC76BD89-9516-F146-AA21-C20DFB124730}" type="slidenum">
              <a:rPr lang="en-US" smtClean="0"/>
              <a:t>5</a:t>
            </a:fld>
            <a:endParaRPr lang="en-US"/>
          </a:p>
        </p:txBody>
      </p:sp>
    </p:spTree>
    <p:extLst>
      <p:ext uri="{BB962C8B-B14F-4D97-AF65-F5344CB8AC3E}">
        <p14:creationId xmlns:p14="http://schemas.microsoft.com/office/powerpoint/2010/main" val="1140148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No, it is not okay to start a relationship with her. Regardless of the family’s approval, she is still underage and there is a large power difference between  her and the truck driver. This is against policy and against [relevant national laws]. </a:t>
            </a:r>
          </a:p>
        </p:txBody>
      </p:sp>
      <p:sp>
        <p:nvSpPr>
          <p:cNvPr id="4" name="Slide Number Placeholder 3"/>
          <p:cNvSpPr>
            <a:spLocks noGrp="1"/>
          </p:cNvSpPr>
          <p:nvPr>
            <p:ph type="sldNum" sz="quarter" idx="5"/>
          </p:nvPr>
        </p:nvSpPr>
        <p:spPr/>
        <p:txBody>
          <a:bodyPr/>
          <a:lstStyle/>
          <a:p>
            <a:fld id="{DC76BD89-9516-F146-AA21-C20DFB124730}" type="slidenum">
              <a:rPr lang="en-US" smtClean="0"/>
              <a:t>6</a:t>
            </a:fld>
            <a:endParaRPr lang="en-US"/>
          </a:p>
        </p:txBody>
      </p:sp>
    </p:spTree>
    <p:extLst>
      <p:ext uri="{BB962C8B-B14F-4D97-AF65-F5344CB8AC3E}">
        <p14:creationId xmlns:p14="http://schemas.microsoft.com/office/powerpoint/2010/main" val="628253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Yes, you should take action. This is an example of sexual exploitation and abuse and [code of conduct] requires that you act when you see it. You do not need to know everything about a scenario to report it.</a:t>
            </a:r>
          </a:p>
        </p:txBody>
      </p:sp>
      <p:sp>
        <p:nvSpPr>
          <p:cNvPr id="4" name="Slide Number Placeholder 3"/>
          <p:cNvSpPr>
            <a:spLocks noGrp="1"/>
          </p:cNvSpPr>
          <p:nvPr>
            <p:ph type="sldNum" sz="quarter" idx="5"/>
          </p:nvPr>
        </p:nvSpPr>
        <p:spPr/>
        <p:txBody>
          <a:bodyPr/>
          <a:lstStyle/>
          <a:p>
            <a:fld id="{DC76BD89-9516-F146-AA21-C20DFB124730}" type="slidenum">
              <a:rPr lang="en-US" smtClean="0"/>
              <a:t>7</a:t>
            </a:fld>
            <a:endParaRPr lang="en-US"/>
          </a:p>
        </p:txBody>
      </p:sp>
    </p:spTree>
    <p:extLst>
      <p:ext uri="{BB962C8B-B14F-4D97-AF65-F5344CB8AC3E}">
        <p14:creationId xmlns:p14="http://schemas.microsoft.com/office/powerpoint/2010/main" val="1389466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no, it is not true. Nothing a child does makes them responsible for abuse. It is the responsibility of adults in the community to not abuse children.</a:t>
            </a:r>
          </a:p>
        </p:txBody>
      </p:sp>
      <p:sp>
        <p:nvSpPr>
          <p:cNvPr id="4" name="Slide Number Placeholder 3"/>
          <p:cNvSpPr>
            <a:spLocks noGrp="1"/>
          </p:cNvSpPr>
          <p:nvPr>
            <p:ph type="sldNum" sz="quarter" idx="5"/>
          </p:nvPr>
        </p:nvSpPr>
        <p:spPr/>
        <p:txBody>
          <a:bodyPr/>
          <a:lstStyle/>
          <a:p>
            <a:fld id="{DC76BD89-9516-F146-AA21-C20DFB124730}" type="slidenum">
              <a:rPr lang="en-US" smtClean="0"/>
              <a:t>8</a:t>
            </a:fld>
            <a:endParaRPr lang="en-US"/>
          </a:p>
        </p:txBody>
      </p:sp>
    </p:spTree>
    <p:extLst>
      <p:ext uri="{BB962C8B-B14F-4D97-AF65-F5344CB8AC3E}">
        <p14:creationId xmlns:p14="http://schemas.microsoft.com/office/powerpoint/2010/main" val="627941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2EEFA-CF9C-4616-1AB8-4B8507653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6C634-C53F-FE29-0D13-012422E4D6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C04268-4868-2CBC-69CF-25E240D6CC2D}"/>
              </a:ext>
            </a:extLst>
          </p:cNvPr>
          <p:cNvSpPr>
            <a:spLocks noGrp="1"/>
          </p:cNvSpPr>
          <p:nvPr>
            <p:ph type="body" idx="1"/>
          </p:nvPr>
        </p:nvSpPr>
        <p:spPr/>
        <p:txBody>
          <a:bodyPr/>
          <a:lstStyle/>
          <a:p>
            <a:r>
              <a:rPr lang="en-US" dirty="0"/>
              <a:t>Answer: although this is not sexual exploitation and abuse, it is an example of child labor. He should not be allowed to work and it is against policy and [relevant national laws].</a:t>
            </a:r>
          </a:p>
          <a:p>
            <a:endParaRPr lang="en-US" dirty="0"/>
          </a:p>
          <a:p>
            <a:r>
              <a:rPr lang="en-US" dirty="0"/>
              <a:t>[Engage audience in conversation about the potential differences between cultural norms or beliefs around maturity and the policies that are used on the project, which are based on age.]</a:t>
            </a:r>
          </a:p>
        </p:txBody>
      </p:sp>
      <p:sp>
        <p:nvSpPr>
          <p:cNvPr id="4" name="Slide Number Placeholder 3">
            <a:extLst>
              <a:ext uri="{FF2B5EF4-FFF2-40B4-BE49-F238E27FC236}">
                <a16:creationId xmlns:a16="http://schemas.microsoft.com/office/drawing/2014/main" id="{28D18262-1CE6-8962-C424-752AE9E98175}"/>
              </a:ext>
            </a:extLst>
          </p:cNvPr>
          <p:cNvSpPr>
            <a:spLocks noGrp="1"/>
          </p:cNvSpPr>
          <p:nvPr>
            <p:ph type="sldNum" sz="quarter" idx="5"/>
          </p:nvPr>
        </p:nvSpPr>
        <p:spPr/>
        <p:txBody>
          <a:bodyPr/>
          <a:lstStyle/>
          <a:p>
            <a:fld id="{DC76BD89-9516-F146-AA21-C20DFB124730}" type="slidenum">
              <a:rPr lang="en-US" smtClean="0"/>
              <a:t>9</a:t>
            </a:fld>
            <a:endParaRPr lang="en-US"/>
          </a:p>
        </p:txBody>
      </p:sp>
    </p:spTree>
    <p:extLst>
      <p:ext uri="{BB962C8B-B14F-4D97-AF65-F5344CB8AC3E}">
        <p14:creationId xmlns:p14="http://schemas.microsoft.com/office/powerpoint/2010/main" val="1691196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COV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2F790EA-FC1E-B544-A14C-B84709F211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3" name="Title 1">
            <a:extLst>
              <a:ext uri="{FF2B5EF4-FFF2-40B4-BE49-F238E27FC236}">
                <a16:creationId xmlns:a16="http://schemas.microsoft.com/office/drawing/2014/main" id="{AD54D5DD-9C86-B946-BE2A-DBC7E4970392}"/>
              </a:ext>
            </a:extLst>
          </p:cNvPr>
          <p:cNvSpPr>
            <a:spLocks noGrp="1"/>
          </p:cNvSpPr>
          <p:nvPr>
            <p:ph type="title"/>
          </p:nvPr>
        </p:nvSpPr>
        <p:spPr>
          <a:xfrm>
            <a:off x="1600200" y="2476500"/>
            <a:ext cx="10441983" cy="3733800"/>
          </a:xfrm>
          <a:prstGeom prst="rect">
            <a:avLst/>
          </a:prstGeom>
        </p:spPr>
        <p:txBody>
          <a:bodyPr anchor="t"/>
          <a:lstStyle>
            <a:lvl1pPr algn="l">
              <a:lnSpc>
                <a:spcPts val="9040"/>
              </a:lnSpc>
              <a:defRPr sz="7200" b="1">
                <a:solidFill>
                  <a:schemeClr val="bg1"/>
                </a:solidFill>
              </a:defRPr>
            </a:lvl1pPr>
          </a:lstStyle>
          <a:p>
            <a:r>
              <a:rPr lang="en-US"/>
              <a:t>Click to edit Master title style</a:t>
            </a:r>
          </a:p>
        </p:txBody>
      </p:sp>
      <p:sp>
        <p:nvSpPr>
          <p:cNvPr id="14" name="Subtitle 2">
            <a:extLst>
              <a:ext uri="{FF2B5EF4-FFF2-40B4-BE49-F238E27FC236}">
                <a16:creationId xmlns:a16="http://schemas.microsoft.com/office/drawing/2014/main" id="{13CE5EB2-770A-DC4E-AA82-C982120D5AB7}"/>
              </a:ext>
            </a:extLst>
          </p:cNvPr>
          <p:cNvSpPr>
            <a:spLocks noGrp="1"/>
          </p:cNvSpPr>
          <p:nvPr>
            <p:ph type="subTitle" idx="1" hasCustomPrompt="1"/>
          </p:nvPr>
        </p:nvSpPr>
        <p:spPr>
          <a:xfrm>
            <a:off x="1564037" y="9029700"/>
            <a:ext cx="7698782" cy="609599"/>
          </a:xfrm>
          <a:prstGeom prst="rect">
            <a:avLst/>
          </a:prstGeom>
        </p:spPr>
        <p:txBody>
          <a:bodyPr>
            <a:normAutofit/>
          </a:bodyPr>
          <a:lstStyle>
            <a:lvl1pPr marL="0" indent="0" algn="l">
              <a:buNone/>
              <a:defRPr sz="2000" b="0" spc="300">
                <a:solidFill>
                  <a:srgbClr val="00ADE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0ADE4"/>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234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86D248-410B-F945-B383-0EDEC2D90B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946685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COV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2F790EA-FC1E-B544-A14C-B84709F211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3" name="Title 1">
            <a:extLst>
              <a:ext uri="{FF2B5EF4-FFF2-40B4-BE49-F238E27FC236}">
                <a16:creationId xmlns:a16="http://schemas.microsoft.com/office/drawing/2014/main" id="{AD54D5DD-9C86-B946-BE2A-DBC7E4970392}"/>
              </a:ext>
            </a:extLst>
          </p:cNvPr>
          <p:cNvSpPr>
            <a:spLocks noGrp="1"/>
          </p:cNvSpPr>
          <p:nvPr>
            <p:ph type="title"/>
          </p:nvPr>
        </p:nvSpPr>
        <p:spPr>
          <a:xfrm>
            <a:off x="1600200" y="2476500"/>
            <a:ext cx="10441983" cy="3733800"/>
          </a:xfrm>
          <a:prstGeom prst="rect">
            <a:avLst/>
          </a:prstGeom>
        </p:spPr>
        <p:txBody>
          <a:bodyPr anchor="t"/>
          <a:lstStyle>
            <a:lvl1pPr algn="l">
              <a:lnSpc>
                <a:spcPts val="9040"/>
              </a:lnSpc>
              <a:defRPr sz="7200" b="1">
                <a:solidFill>
                  <a:schemeClr val="bg1"/>
                </a:solidFill>
              </a:defRPr>
            </a:lvl1pPr>
          </a:lstStyle>
          <a:p>
            <a:r>
              <a:rPr lang="en-US"/>
              <a:t>Click to edit Master title style</a:t>
            </a:r>
          </a:p>
        </p:txBody>
      </p:sp>
      <p:sp>
        <p:nvSpPr>
          <p:cNvPr id="14" name="Subtitle 2">
            <a:extLst>
              <a:ext uri="{FF2B5EF4-FFF2-40B4-BE49-F238E27FC236}">
                <a16:creationId xmlns:a16="http://schemas.microsoft.com/office/drawing/2014/main" id="{13CE5EB2-770A-DC4E-AA82-C982120D5AB7}"/>
              </a:ext>
            </a:extLst>
          </p:cNvPr>
          <p:cNvSpPr>
            <a:spLocks noGrp="1"/>
          </p:cNvSpPr>
          <p:nvPr>
            <p:ph type="subTitle" idx="1" hasCustomPrompt="1"/>
          </p:nvPr>
        </p:nvSpPr>
        <p:spPr>
          <a:xfrm>
            <a:off x="1564037" y="9029700"/>
            <a:ext cx="7698782" cy="609599"/>
          </a:xfrm>
          <a:prstGeom prst="rect">
            <a:avLst/>
          </a:prstGeom>
        </p:spPr>
        <p:txBody>
          <a:bodyPr>
            <a:normAutofit/>
          </a:bodyPr>
          <a:lstStyle>
            <a:lvl1pPr marL="0" indent="0" algn="l">
              <a:buNone/>
              <a:defRPr sz="2000" b="0" spc="300">
                <a:solidFill>
                  <a:srgbClr val="00ADE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2965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A - no figur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20FC0-8C6A-444F-B2FA-A04EDCB743D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r="78333" b="61790"/>
          <a:stretch/>
        </p:blipFill>
        <p:spPr>
          <a:xfrm>
            <a:off x="0" y="0"/>
            <a:ext cx="3962400" cy="3930650"/>
          </a:xfrm>
          <a:prstGeom prst="rect">
            <a:avLst/>
          </a:prstGeom>
        </p:spPr>
      </p:pic>
      <p:pic>
        <p:nvPicPr>
          <p:cNvPr id="7" name="Picture 6">
            <a:extLst>
              <a:ext uri="{FF2B5EF4-FFF2-40B4-BE49-F238E27FC236}">
                <a16:creationId xmlns:a16="http://schemas.microsoft.com/office/drawing/2014/main" id="{FB4D4866-E090-AC45-BC08-BF271EF89EC9}"/>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65417" t="25555"/>
          <a:stretch/>
        </p:blipFill>
        <p:spPr>
          <a:xfrm>
            <a:off x="13780811" y="4864100"/>
            <a:ext cx="4478614" cy="5422900"/>
          </a:xfrm>
          <a:prstGeom prst="rect">
            <a:avLst/>
          </a:prstGeom>
        </p:spPr>
      </p:pic>
      <p:sp>
        <p:nvSpPr>
          <p:cNvPr id="9" name="Title 1">
            <a:extLst>
              <a:ext uri="{FF2B5EF4-FFF2-40B4-BE49-F238E27FC236}">
                <a16:creationId xmlns:a16="http://schemas.microsoft.com/office/drawing/2014/main" id="{0A08FC1F-545E-AD41-BB2D-CD5C3D045F46}"/>
              </a:ext>
            </a:extLst>
          </p:cNvPr>
          <p:cNvSpPr>
            <a:spLocks noGrp="1"/>
          </p:cNvSpPr>
          <p:nvPr>
            <p:ph type="title"/>
          </p:nvPr>
        </p:nvSpPr>
        <p:spPr>
          <a:xfrm>
            <a:off x="1673817" y="1227263"/>
            <a:ext cx="7698783" cy="1904429"/>
          </a:xfrm>
          <a:prstGeom prst="rect">
            <a:avLst/>
          </a:prstGeom>
        </p:spPr>
        <p:txBody>
          <a:bodyPr/>
          <a:lstStyle>
            <a:lvl1pPr algn="l">
              <a:defRPr sz="6000" b="1">
                <a:solidFill>
                  <a:srgbClr val="002345"/>
                </a:solidFill>
              </a:defRPr>
            </a:lvl1pPr>
          </a:lstStyle>
          <a:p>
            <a:r>
              <a:rPr lang="en-US"/>
              <a:t>Click to edit Master title style</a:t>
            </a:r>
          </a:p>
        </p:txBody>
      </p:sp>
      <p:sp>
        <p:nvSpPr>
          <p:cNvPr id="10" name="Subtitle 2">
            <a:extLst>
              <a:ext uri="{FF2B5EF4-FFF2-40B4-BE49-F238E27FC236}">
                <a16:creationId xmlns:a16="http://schemas.microsoft.com/office/drawing/2014/main" id="{0BD28A21-D1DD-EF4A-A2DB-0E7A31E6964E}"/>
              </a:ext>
            </a:extLst>
          </p:cNvPr>
          <p:cNvSpPr>
            <a:spLocks noGrp="1"/>
          </p:cNvSpPr>
          <p:nvPr>
            <p:ph type="subTitle" idx="1"/>
          </p:nvPr>
        </p:nvSpPr>
        <p:spPr>
          <a:xfrm>
            <a:off x="1673817" y="3488053"/>
            <a:ext cx="7698782" cy="870901"/>
          </a:xfrm>
          <a:prstGeom prst="rect">
            <a:avLst/>
          </a:prstGeom>
        </p:spPr>
        <p:txBody>
          <a:bodyPr/>
          <a:lstStyle>
            <a:lvl1pPr marL="0" indent="0" algn="l">
              <a:buNone/>
              <a:defRPr b="1">
                <a:solidFill>
                  <a:srgbClr val="00ADE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Content Placeholder 3">
            <a:extLst>
              <a:ext uri="{FF2B5EF4-FFF2-40B4-BE49-F238E27FC236}">
                <a16:creationId xmlns:a16="http://schemas.microsoft.com/office/drawing/2014/main" id="{CAC15D31-F510-EF41-A40A-957DB666E86E}"/>
              </a:ext>
            </a:extLst>
          </p:cNvPr>
          <p:cNvSpPr>
            <a:spLocks noGrp="1"/>
          </p:cNvSpPr>
          <p:nvPr>
            <p:ph sz="half" idx="2"/>
          </p:nvPr>
        </p:nvSpPr>
        <p:spPr>
          <a:xfrm>
            <a:off x="1673816" y="4610100"/>
            <a:ext cx="7698782" cy="3951288"/>
          </a:xfrm>
          <a:prstGeom prst="rect">
            <a:avLst/>
          </a:prstGeom>
        </p:spPr>
        <p:txBody>
          <a:bodyPr>
            <a:normAutofit/>
          </a:bodyPr>
          <a:lstStyle>
            <a:lvl1pPr>
              <a:lnSpc>
                <a:spcPts val="3840"/>
              </a:lnSpc>
              <a:spcAft>
                <a:spcPts val="1200"/>
              </a:spcAft>
              <a:buClr>
                <a:srgbClr val="00ADE4"/>
              </a:buClr>
              <a:defRPr sz="2800"/>
            </a:lvl1pPr>
            <a:lvl2pPr>
              <a:lnSpc>
                <a:spcPts val="3840"/>
              </a:lnSpc>
              <a:spcAft>
                <a:spcPts val="1200"/>
              </a:spcAft>
              <a:buClr>
                <a:srgbClr val="00ADE4"/>
              </a:buClr>
              <a:defRPr sz="2800"/>
            </a:lvl2pPr>
            <a:lvl3pPr>
              <a:lnSpc>
                <a:spcPts val="3840"/>
              </a:lnSpc>
              <a:spcAft>
                <a:spcPts val="1200"/>
              </a:spcAft>
              <a:buClr>
                <a:srgbClr val="00ADE4"/>
              </a:buClr>
              <a:defRPr sz="2800"/>
            </a:lvl3pPr>
            <a:lvl4pPr>
              <a:lnSpc>
                <a:spcPts val="3840"/>
              </a:lnSpc>
              <a:spcAft>
                <a:spcPts val="1200"/>
              </a:spcAft>
              <a:buClr>
                <a:srgbClr val="00ADE4"/>
              </a:buClr>
              <a:defRPr sz="2800"/>
            </a:lvl4pPr>
            <a:lvl5pPr>
              <a:lnSpc>
                <a:spcPts val="3840"/>
              </a:lnSpc>
              <a:spcAft>
                <a:spcPts val="1200"/>
              </a:spcAft>
              <a:buClr>
                <a:srgbClr val="00ADE4"/>
              </a:buClr>
              <a:defRPr sz="2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1754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B - with figur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280430-E688-DD47-A50C-30A785A50E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1667" b="61790"/>
          <a:stretch/>
        </p:blipFill>
        <p:spPr>
          <a:xfrm>
            <a:off x="0" y="0"/>
            <a:ext cx="5181600" cy="3930650"/>
          </a:xfrm>
          <a:prstGeom prst="rect">
            <a:avLst/>
          </a:prstGeom>
        </p:spPr>
      </p:pic>
      <p:sp>
        <p:nvSpPr>
          <p:cNvPr id="10" name="Title 1">
            <a:extLst>
              <a:ext uri="{FF2B5EF4-FFF2-40B4-BE49-F238E27FC236}">
                <a16:creationId xmlns:a16="http://schemas.microsoft.com/office/drawing/2014/main" id="{3E8117BD-2B8E-2143-A518-E33250C7BEB4}"/>
              </a:ext>
            </a:extLst>
          </p:cNvPr>
          <p:cNvSpPr>
            <a:spLocks noGrp="1"/>
          </p:cNvSpPr>
          <p:nvPr>
            <p:ph type="title"/>
          </p:nvPr>
        </p:nvSpPr>
        <p:spPr>
          <a:xfrm>
            <a:off x="1673817" y="1227263"/>
            <a:ext cx="7698783" cy="1904429"/>
          </a:xfrm>
          <a:prstGeom prst="rect">
            <a:avLst/>
          </a:prstGeom>
        </p:spPr>
        <p:txBody>
          <a:bodyPr/>
          <a:lstStyle>
            <a:lvl1pPr algn="l">
              <a:defRPr sz="6000" b="1">
                <a:solidFill>
                  <a:srgbClr val="002345"/>
                </a:solidFill>
              </a:defRPr>
            </a:lvl1pPr>
          </a:lstStyle>
          <a:p>
            <a:r>
              <a:rPr lang="en-US"/>
              <a:t>Click to edit Master title style</a:t>
            </a:r>
          </a:p>
        </p:txBody>
      </p:sp>
      <p:sp>
        <p:nvSpPr>
          <p:cNvPr id="11" name="Subtitle 2">
            <a:extLst>
              <a:ext uri="{FF2B5EF4-FFF2-40B4-BE49-F238E27FC236}">
                <a16:creationId xmlns:a16="http://schemas.microsoft.com/office/drawing/2014/main" id="{4CB3A4B4-0FB0-044A-A9C5-2D4C84410389}"/>
              </a:ext>
            </a:extLst>
          </p:cNvPr>
          <p:cNvSpPr>
            <a:spLocks noGrp="1"/>
          </p:cNvSpPr>
          <p:nvPr>
            <p:ph type="subTitle" idx="1"/>
          </p:nvPr>
        </p:nvSpPr>
        <p:spPr>
          <a:xfrm>
            <a:off x="1673817" y="3488053"/>
            <a:ext cx="7698782" cy="870901"/>
          </a:xfrm>
          <a:prstGeom prst="rect">
            <a:avLst/>
          </a:prstGeom>
        </p:spPr>
        <p:txBody>
          <a:bodyPr/>
          <a:lstStyle>
            <a:lvl1pPr marL="0" indent="0" algn="l">
              <a:buNone/>
              <a:defRPr b="1">
                <a:solidFill>
                  <a:srgbClr val="00ADE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Content Placeholder 3">
            <a:extLst>
              <a:ext uri="{FF2B5EF4-FFF2-40B4-BE49-F238E27FC236}">
                <a16:creationId xmlns:a16="http://schemas.microsoft.com/office/drawing/2014/main" id="{461628A7-BC39-2C4E-987A-ADC06800E802}"/>
              </a:ext>
            </a:extLst>
          </p:cNvPr>
          <p:cNvSpPr>
            <a:spLocks noGrp="1"/>
          </p:cNvSpPr>
          <p:nvPr>
            <p:ph sz="half" idx="2"/>
          </p:nvPr>
        </p:nvSpPr>
        <p:spPr>
          <a:xfrm>
            <a:off x="1673816" y="4610100"/>
            <a:ext cx="7698782" cy="3951288"/>
          </a:xfrm>
          <a:prstGeom prst="rect">
            <a:avLst/>
          </a:prstGeom>
        </p:spPr>
        <p:txBody>
          <a:bodyPr>
            <a:normAutofit/>
          </a:bodyPr>
          <a:lstStyle>
            <a:lvl1pPr>
              <a:lnSpc>
                <a:spcPts val="3840"/>
              </a:lnSpc>
              <a:spcAft>
                <a:spcPts val="1200"/>
              </a:spcAft>
              <a:buClr>
                <a:srgbClr val="00ADE4"/>
              </a:buClr>
              <a:defRPr sz="2800"/>
            </a:lvl1pPr>
            <a:lvl2pPr>
              <a:lnSpc>
                <a:spcPts val="3840"/>
              </a:lnSpc>
              <a:spcAft>
                <a:spcPts val="1200"/>
              </a:spcAft>
              <a:buClr>
                <a:srgbClr val="00ADE4"/>
              </a:buClr>
              <a:defRPr sz="2800"/>
            </a:lvl2pPr>
            <a:lvl3pPr>
              <a:lnSpc>
                <a:spcPts val="3840"/>
              </a:lnSpc>
              <a:spcAft>
                <a:spcPts val="1200"/>
              </a:spcAft>
              <a:buClr>
                <a:srgbClr val="00ADE4"/>
              </a:buClr>
              <a:defRPr sz="2800"/>
            </a:lvl3pPr>
            <a:lvl4pPr>
              <a:lnSpc>
                <a:spcPts val="3840"/>
              </a:lnSpc>
              <a:spcAft>
                <a:spcPts val="1200"/>
              </a:spcAft>
              <a:buClr>
                <a:srgbClr val="00ADE4"/>
              </a:buClr>
              <a:defRPr sz="2800"/>
            </a:lvl4pPr>
            <a:lvl5pPr>
              <a:lnSpc>
                <a:spcPts val="3840"/>
              </a:lnSpc>
              <a:spcAft>
                <a:spcPts val="1200"/>
              </a:spcAft>
              <a:buClr>
                <a:srgbClr val="00ADE4"/>
              </a:buClr>
              <a:defRPr sz="2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385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 blue 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15E922-BAF4-274A-BFD8-614C5B6E63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Title 1">
            <a:extLst>
              <a:ext uri="{FF2B5EF4-FFF2-40B4-BE49-F238E27FC236}">
                <a16:creationId xmlns:a16="http://schemas.microsoft.com/office/drawing/2014/main" id="{9BEC203F-18C4-B045-9AD0-D1A3E6BD1451}"/>
              </a:ext>
            </a:extLst>
          </p:cNvPr>
          <p:cNvSpPr>
            <a:spLocks noGrp="1"/>
          </p:cNvSpPr>
          <p:nvPr>
            <p:ph type="title"/>
          </p:nvPr>
        </p:nvSpPr>
        <p:spPr>
          <a:xfrm>
            <a:off x="1600200" y="3276600"/>
            <a:ext cx="10441983" cy="3733800"/>
          </a:xfrm>
          <a:prstGeom prst="rect">
            <a:avLst/>
          </a:prstGeom>
        </p:spPr>
        <p:txBody>
          <a:bodyPr anchor="ctr"/>
          <a:lstStyle>
            <a:lvl1pPr algn="l">
              <a:lnSpc>
                <a:spcPct val="100000"/>
              </a:lnSpc>
              <a:defRPr sz="7200" b="1">
                <a:solidFill>
                  <a:schemeClr val="bg1"/>
                </a:solidFill>
              </a:defRPr>
            </a:lvl1pPr>
          </a:lstStyle>
          <a:p>
            <a:r>
              <a:rPr lang="en-US"/>
              <a:t>Click to edit Master title style</a:t>
            </a:r>
          </a:p>
        </p:txBody>
      </p:sp>
    </p:spTree>
    <p:extLst>
      <p:ext uri="{BB962C8B-B14F-4D97-AF65-F5344CB8AC3E}">
        <p14:creationId xmlns:p14="http://schemas.microsoft.com/office/powerpoint/2010/main" val="1507018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background 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7A6BC1-ABB8-0C42-A15A-D7FF81E687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Title 1">
            <a:extLst>
              <a:ext uri="{FF2B5EF4-FFF2-40B4-BE49-F238E27FC236}">
                <a16:creationId xmlns:a16="http://schemas.microsoft.com/office/drawing/2014/main" id="{9BEC203F-18C4-B045-9AD0-D1A3E6BD1451}"/>
              </a:ext>
            </a:extLst>
          </p:cNvPr>
          <p:cNvSpPr>
            <a:spLocks noGrp="1"/>
          </p:cNvSpPr>
          <p:nvPr>
            <p:ph type="title"/>
          </p:nvPr>
        </p:nvSpPr>
        <p:spPr>
          <a:xfrm>
            <a:off x="1600200" y="3276600"/>
            <a:ext cx="10441983" cy="3733800"/>
          </a:xfrm>
          <a:prstGeom prst="rect">
            <a:avLst/>
          </a:prstGeom>
        </p:spPr>
        <p:txBody>
          <a:bodyPr anchor="ctr"/>
          <a:lstStyle>
            <a:lvl1pPr algn="l">
              <a:lnSpc>
                <a:spcPct val="100000"/>
              </a:lnSpc>
              <a:defRPr sz="7200" b="1">
                <a:solidFill>
                  <a:schemeClr val="bg1"/>
                </a:solidFill>
              </a:defRPr>
            </a:lvl1pPr>
          </a:lstStyle>
          <a:p>
            <a:r>
              <a:rPr lang="en-US"/>
              <a:t>Click to edit Master title style</a:t>
            </a:r>
          </a:p>
        </p:txBody>
      </p:sp>
    </p:spTree>
    <p:extLst>
      <p:ext uri="{BB962C8B-B14F-4D97-AF65-F5344CB8AC3E}">
        <p14:creationId xmlns:p14="http://schemas.microsoft.com/office/powerpoint/2010/main" val="609277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2">
    <p:bg>
      <p:bgPr>
        <a:solidFill>
          <a:srgbClr val="002345"/>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F30067-DF56-9D49-B45B-CDDF2A8EDD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3" b="62895"/>
          <a:stretch/>
        </p:blipFill>
        <p:spPr>
          <a:xfrm>
            <a:off x="0" y="0"/>
            <a:ext cx="3733800" cy="3816949"/>
          </a:xfrm>
          <a:prstGeom prst="rect">
            <a:avLst/>
          </a:prstGeom>
        </p:spPr>
      </p:pic>
      <p:sp>
        <p:nvSpPr>
          <p:cNvPr id="4" name="Rectangle 3">
            <a:extLst>
              <a:ext uri="{FF2B5EF4-FFF2-40B4-BE49-F238E27FC236}">
                <a16:creationId xmlns:a16="http://schemas.microsoft.com/office/drawing/2014/main" id="{744063FD-E436-464F-9F4C-CE750D194418}"/>
              </a:ext>
            </a:extLst>
          </p:cNvPr>
          <p:cNvSpPr/>
          <p:nvPr userDrawn="1"/>
        </p:nvSpPr>
        <p:spPr>
          <a:xfrm>
            <a:off x="1676400" y="4914900"/>
            <a:ext cx="6019800" cy="3505200"/>
          </a:xfrm>
          <a:prstGeom prst="rect">
            <a:avLst/>
          </a:prstGeom>
          <a:noFill/>
          <a:ln>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5" name="Rectangle 4">
            <a:extLst>
              <a:ext uri="{FF2B5EF4-FFF2-40B4-BE49-F238E27FC236}">
                <a16:creationId xmlns:a16="http://schemas.microsoft.com/office/drawing/2014/main" id="{E56B09A4-F3F4-1143-9A9F-94D96DC4E2C9}"/>
              </a:ext>
            </a:extLst>
          </p:cNvPr>
          <p:cNvSpPr/>
          <p:nvPr userDrawn="1"/>
        </p:nvSpPr>
        <p:spPr>
          <a:xfrm>
            <a:off x="8077200" y="4914900"/>
            <a:ext cx="6019800" cy="3505200"/>
          </a:xfrm>
          <a:prstGeom prst="rect">
            <a:avLst/>
          </a:prstGeom>
          <a:noFill/>
          <a:ln>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B681B1F4-A1C3-4348-9784-B9F4CE7C1630}"/>
              </a:ext>
            </a:extLst>
          </p:cNvPr>
          <p:cNvSpPr>
            <a:spLocks noGrp="1"/>
          </p:cNvSpPr>
          <p:nvPr>
            <p:ph type="title"/>
          </p:nvPr>
        </p:nvSpPr>
        <p:spPr>
          <a:xfrm>
            <a:off x="1676400" y="1158857"/>
            <a:ext cx="12420600" cy="2512576"/>
          </a:xfrm>
          <a:prstGeom prst="rect">
            <a:avLst/>
          </a:prstGeom>
        </p:spPr>
        <p:txBody>
          <a:bodyPr anchor="t"/>
          <a:lstStyle>
            <a:lvl1pPr algn="l">
              <a:defRPr sz="6000" b="1">
                <a:solidFill>
                  <a:schemeClr val="bg1"/>
                </a:solidFill>
              </a:defRPr>
            </a:lvl1pPr>
          </a:lstStyle>
          <a:p>
            <a:r>
              <a:rPr lang="en-US"/>
              <a:t>Click to edit Master title style</a:t>
            </a:r>
          </a:p>
        </p:txBody>
      </p:sp>
      <p:sp>
        <p:nvSpPr>
          <p:cNvPr id="7" name="Subtitle 2">
            <a:extLst>
              <a:ext uri="{FF2B5EF4-FFF2-40B4-BE49-F238E27FC236}">
                <a16:creationId xmlns:a16="http://schemas.microsoft.com/office/drawing/2014/main" id="{436E57B7-D145-1345-BF57-C496658E21C7}"/>
              </a:ext>
            </a:extLst>
          </p:cNvPr>
          <p:cNvSpPr>
            <a:spLocks noGrp="1"/>
          </p:cNvSpPr>
          <p:nvPr>
            <p:ph type="subTitle" idx="1"/>
          </p:nvPr>
        </p:nvSpPr>
        <p:spPr>
          <a:xfrm>
            <a:off x="1676400" y="3816949"/>
            <a:ext cx="12420600" cy="1013341"/>
          </a:xfrm>
          <a:prstGeom prst="rect">
            <a:avLst/>
          </a:prstGeom>
        </p:spPr>
        <p:txBody>
          <a:bodyPr>
            <a:noAutofit/>
          </a:bodyPr>
          <a:lstStyle>
            <a:lvl1pPr marL="0" indent="0" algn="l">
              <a:buNone/>
              <a:defRPr sz="3400" b="1">
                <a:solidFill>
                  <a:srgbClr val="00ADE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Content Placeholder 3">
            <a:extLst>
              <a:ext uri="{FF2B5EF4-FFF2-40B4-BE49-F238E27FC236}">
                <a16:creationId xmlns:a16="http://schemas.microsoft.com/office/drawing/2014/main" id="{8721163A-6000-3441-AAEE-46A5C6EF8F79}"/>
              </a:ext>
            </a:extLst>
          </p:cNvPr>
          <p:cNvSpPr>
            <a:spLocks noGrp="1"/>
          </p:cNvSpPr>
          <p:nvPr>
            <p:ph sz="half" idx="2"/>
          </p:nvPr>
        </p:nvSpPr>
        <p:spPr>
          <a:xfrm>
            <a:off x="2092918" y="5164667"/>
            <a:ext cx="5374682" cy="3091488"/>
          </a:xfrm>
          <a:prstGeom prst="rect">
            <a:avLst/>
          </a:prstGeom>
        </p:spPr>
        <p:txBody>
          <a:bodyPr>
            <a:normAutofit/>
          </a:bodyPr>
          <a:lstStyle>
            <a:lvl1pPr>
              <a:lnSpc>
                <a:spcPts val="3840"/>
              </a:lnSpc>
              <a:spcAft>
                <a:spcPts val="1200"/>
              </a:spcAft>
              <a:buClr>
                <a:srgbClr val="00ADE4"/>
              </a:buClr>
              <a:defRPr sz="2800">
                <a:solidFill>
                  <a:schemeClr val="bg1"/>
                </a:solidFill>
              </a:defRPr>
            </a:lvl1pPr>
            <a:lvl2pPr>
              <a:lnSpc>
                <a:spcPts val="3840"/>
              </a:lnSpc>
              <a:spcAft>
                <a:spcPts val="1200"/>
              </a:spcAft>
              <a:buClr>
                <a:srgbClr val="00ADE4"/>
              </a:buClr>
              <a:defRPr sz="2800">
                <a:solidFill>
                  <a:schemeClr val="bg1"/>
                </a:solidFill>
              </a:defRPr>
            </a:lvl2pPr>
            <a:lvl3pPr>
              <a:lnSpc>
                <a:spcPts val="3840"/>
              </a:lnSpc>
              <a:spcAft>
                <a:spcPts val="1200"/>
              </a:spcAft>
              <a:buClr>
                <a:srgbClr val="00ADE4"/>
              </a:buClr>
              <a:defRPr sz="2800">
                <a:solidFill>
                  <a:schemeClr val="bg1"/>
                </a:solidFill>
              </a:defRPr>
            </a:lvl3pPr>
            <a:lvl4pPr>
              <a:lnSpc>
                <a:spcPts val="3840"/>
              </a:lnSpc>
              <a:spcAft>
                <a:spcPts val="1200"/>
              </a:spcAft>
              <a:buClr>
                <a:srgbClr val="00ADE4"/>
              </a:buClr>
              <a:defRPr sz="2800">
                <a:solidFill>
                  <a:schemeClr val="bg1"/>
                </a:solidFill>
              </a:defRPr>
            </a:lvl4pPr>
            <a:lvl5pPr>
              <a:lnSpc>
                <a:spcPts val="3840"/>
              </a:lnSpc>
              <a:spcAft>
                <a:spcPts val="1200"/>
              </a:spcAft>
              <a:buClr>
                <a:srgbClr val="00ADE4"/>
              </a:buClr>
              <a:defRPr sz="28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0111AEAA-6CF7-B04E-81C0-5909C1A49692}"/>
              </a:ext>
            </a:extLst>
          </p:cNvPr>
          <p:cNvSpPr>
            <a:spLocks noGrp="1"/>
          </p:cNvSpPr>
          <p:nvPr>
            <p:ph sz="half" idx="10"/>
          </p:nvPr>
        </p:nvSpPr>
        <p:spPr>
          <a:xfrm>
            <a:off x="8358252" y="5164667"/>
            <a:ext cx="5374682" cy="3091488"/>
          </a:xfrm>
          <a:prstGeom prst="rect">
            <a:avLst/>
          </a:prstGeom>
        </p:spPr>
        <p:txBody>
          <a:bodyPr>
            <a:normAutofit/>
          </a:bodyPr>
          <a:lstStyle>
            <a:lvl1pPr>
              <a:lnSpc>
                <a:spcPts val="3840"/>
              </a:lnSpc>
              <a:spcAft>
                <a:spcPts val="1200"/>
              </a:spcAft>
              <a:buClr>
                <a:srgbClr val="00ADE4"/>
              </a:buClr>
              <a:defRPr sz="2800">
                <a:solidFill>
                  <a:schemeClr val="bg1"/>
                </a:solidFill>
              </a:defRPr>
            </a:lvl1pPr>
            <a:lvl2pPr>
              <a:lnSpc>
                <a:spcPts val="3840"/>
              </a:lnSpc>
              <a:spcAft>
                <a:spcPts val="1200"/>
              </a:spcAft>
              <a:buClr>
                <a:srgbClr val="00ADE4"/>
              </a:buClr>
              <a:defRPr sz="2800">
                <a:solidFill>
                  <a:schemeClr val="bg1"/>
                </a:solidFill>
              </a:defRPr>
            </a:lvl2pPr>
            <a:lvl3pPr>
              <a:lnSpc>
                <a:spcPts val="3840"/>
              </a:lnSpc>
              <a:spcAft>
                <a:spcPts val="1200"/>
              </a:spcAft>
              <a:buClr>
                <a:srgbClr val="00ADE4"/>
              </a:buClr>
              <a:defRPr sz="2800">
                <a:solidFill>
                  <a:schemeClr val="bg1"/>
                </a:solidFill>
              </a:defRPr>
            </a:lvl3pPr>
            <a:lvl4pPr>
              <a:lnSpc>
                <a:spcPts val="3840"/>
              </a:lnSpc>
              <a:spcAft>
                <a:spcPts val="1200"/>
              </a:spcAft>
              <a:buClr>
                <a:srgbClr val="00ADE4"/>
              </a:buClr>
              <a:defRPr sz="2800">
                <a:solidFill>
                  <a:schemeClr val="bg1"/>
                </a:solidFill>
              </a:defRPr>
            </a:lvl4pPr>
            <a:lvl5pPr>
              <a:lnSpc>
                <a:spcPts val="3840"/>
              </a:lnSpc>
              <a:spcAft>
                <a:spcPts val="1200"/>
              </a:spcAft>
              <a:buClr>
                <a:srgbClr val="00ADE4"/>
              </a:buClr>
              <a:defRPr sz="28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65FA7F18-D0A5-6E4D-893F-D0E8097793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000" t="30000"/>
          <a:stretch/>
        </p:blipFill>
        <p:spPr>
          <a:xfrm>
            <a:off x="13716000" y="5143501"/>
            <a:ext cx="4571999" cy="5143499"/>
          </a:xfrm>
          <a:prstGeom prst="rect">
            <a:avLst/>
          </a:prstGeom>
        </p:spPr>
      </p:pic>
    </p:spTree>
    <p:extLst>
      <p:ext uri="{BB962C8B-B14F-4D97-AF65-F5344CB8AC3E}">
        <p14:creationId xmlns:p14="http://schemas.microsoft.com/office/powerpoint/2010/main" val="3703428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p:bg>
      <p:bgPr>
        <a:solidFill>
          <a:srgbClr val="9AD7F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CB8492-FB3A-C14A-8C15-77BC4B1B1B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426" b="56666"/>
          <a:stretch/>
        </p:blipFill>
        <p:spPr>
          <a:xfrm>
            <a:off x="12363747" y="-723900"/>
            <a:ext cx="5914761" cy="4073066"/>
          </a:xfrm>
          <a:prstGeom prst="rect">
            <a:avLst/>
          </a:prstGeom>
        </p:spPr>
      </p:pic>
      <p:pic>
        <p:nvPicPr>
          <p:cNvPr id="11" name="Picture 10">
            <a:extLst>
              <a:ext uri="{FF2B5EF4-FFF2-40B4-BE49-F238E27FC236}">
                <a16:creationId xmlns:a16="http://schemas.microsoft.com/office/drawing/2014/main" id="{C53229B6-6949-7A42-A0CB-593DF64BB38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0000" r="41513"/>
          <a:stretch/>
        </p:blipFill>
        <p:spPr>
          <a:xfrm flipH="1">
            <a:off x="12877803" y="5470144"/>
            <a:ext cx="7858824" cy="4758860"/>
          </a:xfrm>
          <a:prstGeom prst="rect">
            <a:avLst/>
          </a:prstGeom>
        </p:spPr>
      </p:pic>
      <p:pic>
        <p:nvPicPr>
          <p:cNvPr id="12" name="Picture 11">
            <a:extLst>
              <a:ext uri="{FF2B5EF4-FFF2-40B4-BE49-F238E27FC236}">
                <a16:creationId xmlns:a16="http://schemas.microsoft.com/office/drawing/2014/main" id="{11B70AE2-DFD3-C741-A979-92E7A1163F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256" b="53704"/>
          <a:stretch/>
        </p:blipFill>
        <p:spPr>
          <a:xfrm>
            <a:off x="0" y="6543401"/>
            <a:ext cx="5252747" cy="3462832"/>
          </a:xfrm>
          <a:prstGeom prst="rect">
            <a:avLst/>
          </a:prstGeom>
        </p:spPr>
      </p:pic>
      <p:sp>
        <p:nvSpPr>
          <p:cNvPr id="13" name="Title 1">
            <a:extLst>
              <a:ext uri="{FF2B5EF4-FFF2-40B4-BE49-F238E27FC236}">
                <a16:creationId xmlns:a16="http://schemas.microsoft.com/office/drawing/2014/main" id="{78213C85-0B98-9947-B205-E403B22D89C6}"/>
              </a:ext>
            </a:extLst>
          </p:cNvPr>
          <p:cNvSpPr>
            <a:spLocks noGrp="1"/>
          </p:cNvSpPr>
          <p:nvPr>
            <p:ph type="title"/>
          </p:nvPr>
        </p:nvSpPr>
        <p:spPr>
          <a:xfrm>
            <a:off x="3673930" y="2881341"/>
            <a:ext cx="9203873" cy="4743651"/>
          </a:xfrm>
          <a:prstGeom prst="rect">
            <a:avLst/>
          </a:prstGeom>
        </p:spPr>
        <p:txBody>
          <a:bodyPr anchor="t"/>
          <a:lstStyle>
            <a:lvl1pPr algn="l">
              <a:defRPr sz="7200" b="1">
                <a:solidFill>
                  <a:srgbClr val="163758"/>
                </a:solidFill>
              </a:defRPr>
            </a:lvl1pPr>
          </a:lstStyle>
          <a:p>
            <a:r>
              <a:rPr lang="en-US"/>
              <a:t>Click to edit Master title style</a:t>
            </a:r>
          </a:p>
        </p:txBody>
      </p:sp>
      <p:sp>
        <p:nvSpPr>
          <p:cNvPr id="15" name="Subtitle 2">
            <a:extLst>
              <a:ext uri="{FF2B5EF4-FFF2-40B4-BE49-F238E27FC236}">
                <a16:creationId xmlns:a16="http://schemas.microsoft.com/office/drawing/2014/main" id="{1510E696-9434-9D4E-BB88-27780D7D7F9E}"/>
              </a:ext>
            </a:extLst>
          </p:cNvPr>
          <p:cNvSpPr>
            <a:spLocks noGrp="1"/>
          </p:cNvSpPr>
          <p:nvPr>
            <p:ph type="subTitle" idx="1"/>
          </p:nvPr>
        </p:nvSpPr>
        <p:spPr>
          <a:xfrm>
            <a:off x="1541839" y="1268106"/>
            <a:ext cx="7602162" cy="2081059"/>
          </a:xfrm>
          <a:prstGeom prst="rect">
            <a:avLst/>
          </a:prstGeom>
        </p:spPr>
        <p:txBody>
          <a:bodyPr>
            <a:noAutofit/>
          </a:bodyPr>
          <a:lstStyle>
            <a:lvl1pPr marL="0" indent="0" algn="l">
              <a:buNone/>
              <a:defRPr sz="6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01929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ayout B - with figure">
    <p:bg>
      <p:bgPr>
        <a:solidFill>
          <a:schemeClr val="bg1"/>
        </a:solidFill>
        <a:effectLst/>
      </p:bgPr>
    </p:bg>
    <p:spTree>
      <p:nvGrpSpPr>
        <p:cNvPr id="1" name=""/>
        <p:cNvGrpSpPr/>
        <p:nvPr/>
      </p:nvGrpSpPr>
      <p:grpSpPr>
        <a:xfrm>
          <a:off x="0" y="0"/>
          <a:ext cx="0" cy="0"/>
          <a:chOff x="0" y="0"/>
          <a:chExt cx="0" cy="0"/>
        </a:xfrm>
      </p:grpSpPr>
      <p:sp>
        <p:nvSpPr>
          <p:cNvPr id="7" name="AutoShape 4">
            <a:extLst>
              <a:ext uri="{FF2B5EF4-FFF2-40B4-BE49-F238E27FC236}">
                <a16:creationId xmlns:a16="http://schemas.microsoft.com/office/drawing/2014/main" id="{72BC33F8-7E31-E241-B709-56C409B9AD08}"/>
              </a:ext>
            </a:extLst>
          </p:cNvPr>
          <p:cNvSpPr/>
          <p:nvPr userDrawn="1"/>
        </p:nvSpPr>
        <p:spPr>
          <a:xfrm>
            <a:off x="0" y="-58335"/>
            <a:ext cx="18288000" cy="2639293"/>
          </a:xfrm>
          <a:prstGeom prst="rect">
            <a:avLst/>
          </a:prstGeom>
          <a:solidFill>
            <a:srgbClr val="00ADE4"/>
          </a:solidFill>
        </p:spPr>
        <p:txBody>
          <a:bodyPr/>
          <a:lstStyle/>
          <a:p>
            <a:endParaRPr lang="en-US" dirty="0"/>
          </a:p>
        </p:txBody>
      </p:sp>
      <p:pic>
        <p:nvPicPr>
          <p:cNvPr id="6" name="Picture 5">
            <a:extLst>
              <a:ext uri="{FF2B5EF4-FFF2-40B4-BE49-F238E27FC236}">
                <a16:creationId xmlns:a16="http://schemas.microsoft.com/office/drawing/2014/main" id="{BB280430-E688-DD47-A50C-30A785A50E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1667" b="61790"/>
          <a:stretch/>
        </p:blipFill>
        <p:spPr>
          <a:xfrm>
            <a:off x="0" y="0"/>
            <a:ext cx="5181600" cy="3930650"/>
          </a:xfrm>
          <a:prstGeom prst="rect">
            <a:avLst/>
          </a:prstGeom>
        </p:spPr>
      </p:pic>
      <p:grpSp>
        <p:nvGrpSpPr>
          <p:cNvPr id="29" name="Group 14">
            <a:extLst>
              <a:ext uri="{FF2B5EF4-FFF2-40B4-BE49-F238E27FC236}">
                <a16:creationId xmlns:a16="http://schemas.microsoft.com/office/drawing/2014/main" id="{C3B090DD-E05C-864B-96E4-6C70412AF7F4}"/>
              </a:ext>
            </a:extLst>
          </p:cNvPr>
          <p:cNvGrpSpPr/>
          <p:nvPr/>
        </p:nvGrpSpPr>
        <p:grpSpPr>
          <a:xfrm>
            <a:off x="1287699" y="2949983"/>
            <a:ext cx="625001" cy="620978"/>
            <a:chOff x="0" y="0"/>
            <a:chExt cx="735568" cy="730836"/>
          </a:xfrm>
        </p:grpSpPr>
        <p:sp>
          <p:nvSpPr>
            <p:cNvPr id="30" name="Freeform 15">
              <a:extLst>
                <a:ext uri="{FF2B5EF4-FFF2-40B4-BE49-F238E27FC236}">
                  <a16:creationId xmlns:a16="http://schemas.microsoft.com/office/drawing/2014/main" id="{5B4AC205-E32A-E54D-A411-2364EFA0F876}"/>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9AD7F1"/>
            </a:solidFill>
            <a:ln w="38100" cap="sq">
              <a:noFill/>
              <a:prstDash val="solid"/>
              <a:miter/>
            </a:ln>
          </p:spPr>
          <p:txBody>
            <a:bodyPr/>
            <a:lstStyle/>
            <a:p>
              <a:endParaRPr lang="en-US" sz="2800"/>
            </a:p>
          </p:txBody>
        </p:sp>
        <p:sp>
          <p:nvSpPr>
            <p:cNvPr id="31" name="TextBox 16">
              <a:extLst>
                <a:ext uri="{FF2B5EF4-FFF2-40B4-BE49-F238E27FC236}">
                  <a16:creationId xmlns:a16="http://schemas.microsoft.com/office/drawing/2014/main" id="{D520E99F-FAC0-E84F-A65F-664F6B85E03A}"/>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1</a:t>
              </a:r>
            </a:p>
          </p:txBody>
        </p:sp>
      </p:grpSp>
      <p:grpSp>
        <p:nvGrpSpPr>
          <p:cNvPr id="34" name="Group 14">
            <a:extLst>
              <a:ext uri="{FF2B5EF4-FFF2-40B4-BE49-F238E27FC236}">
                <a16:creationId xmlns:a16="http://schemas.microsoft.com/office/drawing/2014/main" id="{360AD9CE-5FA8-9448-9CA3-8084819AA12D}"/>
              </a:ext>
            </a:extLst>
          </p:cNvPr>
          <p:cNvGrpSpPr/>
          <p:nvPr/>
        </p:nvGrpSpPr>
        <p:grpSpPr>
          <a:xfrm>
            <a:off x="1287699" y="4736253"/>
            <a:ext cx="625001" cy="620978"/>
            <a:chOff x="0" y="0"/>
            <a:chExt cx="735568" cy="730836"/>
          </a:xfrm>
        </p:grpSpPr>
        <p:sp>
          <p:nvSpPr>
            <p:cNvPr id="35" name="Freeform 15">
              <a:extLst>
                <a:ext uri="{FF2B5EF4-FFF2-40B4-BE49-F238E27FC236}">
                  <a16:creationId xmlns:a16="http://schemas.microsoft.com/office/drawing/2014/main" id="{EC928CC4-18FE-C048-BA9D-62C8F70A9855}"/>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alpha val="70000"/>
              </a:srgbClr>
            </a:solidFill>
            <a:ln w="38100" cap="sq">
              <a:noFill/>
              <a:prstDash val="solid"/>
              <a:miter/>
            </a:ln>
          </p:spPr>
          <p:txBody>
            <a:bodyPr/>
            <a:lstStyle/>
            <a:p>
              <a:endParaRPr lang="en-US" sz="2800"/>
            </a:p>
          </p:txBody>
        </p:sp>
        <p:sp>
          <p:nvSpPr>
            <p:cNvPr id="36" name="TextBox 16">
              <a:extLst>
                <a:ext uri="{FF2B5EF4-FFF2-40B4-BE49-F238E27FC236}">
                  <a16:creationId xmlns:a16="http://schemas.microsoft.com/office/drawing/2014/main" id="{537064AC-4E0A-2648-B5D6-962F4F60089E}"/>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2</a:t>
              </a:r>
            </a:p>
          </p:txBody>
        </p:sp>
      </p:grpSp>
      <p:grpSp>
        <p:nvGrpSpPr>
          <p:cNvPr id="39" name="Group 14">
            <a:extLst>
              <a:ext uri="{FF2B5EF4-FFF2-40B4-BE49-F238E27FC236}">
                <a16:creationId xmlns:a16="http://schemas.microsoft.com/office/drawing/2014/main" id="{E0D3FACB-9F88-794B-BB97-5D53926BD626}"/>
              </a:ext>
            </a:extLst>
          </p:cNvPr>
          <p:cNvGrpSpPr/>
          <p:nvPr/>
        </p:nvGrpSpPr>
        <p:grpSpPr>
          <a:xfrm>
            <a:off x="1287699" y="6458727"/>
            <a:ext cx="625001" cy="620978"/>
            <a:chOff x="0" y="0"/>
            <a:chExt cx="735568" cy="730836"/>
          </a:xfrm>
        </p:grpSpPr>
        <p:sp>
          <p:nvSpPr>
            <p:cNvPr id="40" name="Freeform 15">
              <a:extLst>
                <a:ext uri="{FF2B5EF4-FFF2-40B4-BE49-F238E27FC236}">
                  <a16:creationId xmlns:a16="http://schemas.microsoft.com/office/drawing/2014/main" id="{1D835DD9-38C2-DA4D-A0C9-58046EC7BB5B}"/>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3D536C"/>
            </a:solidFill>
            <a:ln w="38100" cap="sq">
              <a:noFill/>
              <a:prstDash val="solid"/>
              <a:miter/>
            </a:ln>
          </p:spPr>
          <p:txBody>
            <a:bodyPr/>
            <a:lstStyle/>
            <a:p>
              <a:endParaRPr lang="en-US" sz="2800"/>
            </a:p>
          </p:txBody>
        </p:sp>
        <p:sp>
          <p:nvSpPr>
            <p:cNvPr id="41" name="TextBox 16">
              <a:extLst>
                <a:ext uri="{FF2B5EF4-FFF2-40B4-BE49-F238E27FC236}">
                  <a16:creationId xmlns:a16="http://schemas.microsoft.com/office/drawing/2014/main" id="{625DCDB7-02CF-A94F-ACDA-5BA8C27E377E}"/>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3</a:t>
              </a:r>
            </a:p>
          </p:txBody>
        </p:sp>
      </p:grpSp>
      <p:grpSp>
        <p:nvGrpSpPr>
          <p:cNvPr id="44" name="Group 14">
            <a:extLst>
              <a:ext uri="{FF2B5EF4-FFF2-40B4-BE49-F238E27FC236}">
                <a16:creationId xmlns:a16="http://schemas.microsoft.com/office/drawing/2014/main" id="{81418032-233E-144D-90DD-293E6A09810B}"/>
              </a:ext>
            </a:extLst>
          </p:cNvPr>
          <p:cNvGrpSpPr/>
          <p:nvPr/>
        </p:nvGrpSpPr>
        <p:grpSpPr>
          <a:xfrm>
            <a:off x="1287699" y="8223731"/>
            <a:ext cx="625001" cy="620978"/>
            <a:chOff x="0" y="0"/>
            <a:chExt cx="735568" cy="730836"/>
          </a:xfrm>
        </p:grpSpPr>
        <p:sp>
          <p:nvSpPr>
            <p:cNvPr id="45" name="Freeform 15">
              <a:extLst>
                <a:ext uri="{FF2B5EF4-FFF2-40B4-BE49-F238E27FC236}">
                  <a16:creationId xmlns:a16="http://schemas.microsoft.com/office/drawing/2014/main" id="{FB4B0F14-0EF1-2A4A-8F38-AE475CB83B4F}"/>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163758"/>
            </a:solidFill>
            <a:ln w="38100" cap="sq">
              <a:noFill/>
              <a:prstDash val="solid"/>
              <a:miter/>
            </a:ln>
          </p:spPr>
          <p:txBody>
            <a:bodyPr/>
            <a:lstStyle/>
            <a:p>
              <a:endParaRPr lang="en-US" sz="2800"/>
            </a:p>
          </p:txBody>
        </p:sp>
        <p:sp>
          <p:nvSpPr>
            <p:cNvPr id="46" name="TextBox 16">
              <a:extLst>
                <a:ext uri="{FF2B5EF4-FFF2-40B4-BE49-F238E27FC236}">
                  <a16:creationId xmlns:a16="http://schemas.microsoft.com/office/drawing/2014/main" id="{C875D3EC-4A24-FB42-89C6-C838EAE741F2}"/>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4</a:t>
              </a:r>
            </a:p>
          </p:txBody>
        </p:sp>
      </p:grpSp>
      <p:sp>
        <p:nvSpPr>
          <p:cNvPr id="47" name="Title 1">
            <a:extLst>
              <a:ext uri="{FF2B5EF4-FFF2-40B4-BE49-F238E27FC236}">
                <a16:creationId xmlns:a16="http://schemas.microsoft.com/office/drawing/2014/main" id="{729E817F-EC60-6B49-A9E2-739216AF8744}"/>
              </a:ext>
            </a:extLst>
          </p:cNvPr>
          <p:cNvSpPr>
            <a:spLocks noGrp="1"/>
          </p:cNvSpPr>
          <p:nvPr>
            <p:ph type="title"/>
          </p:nvPr>
        </p:nvSpPr>
        <p:spPr>
          <a:xfrm>
            <a:off x="1524000" y="416641"/>
            <a:ext cx="12954000" cy="2123538"/>
          </a:xfrm>
          <a:prstGeom prst="rect">
            <a:avLst/>
          </a:prstGeom>
        </p:spPr>
        <p:txBody>
          <a:bodyPr anchor="t"/>
          <a:lstStyle>
            <a:lvl1pPr algn="l">
              <a:defRPr sz="60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524364E-D779-CA4E-A1BE-6FFBF66C1333}"/>
              </a:ext>
            </a:extLst>
          </p:cNvPr>
          <p:cNvSpPr>
            <a:spLocks noGrp="1"/>
          </p:cNvSpPr>
          <p:nvPr>
            <p:ph sz="quarter" idx="10"/>
          </p:nvPr>
        </p:nvSpPr>
        <p:spPr>
          <a:xfrm>
            <a:off x="2157903" y="2949575"/>
            <a:ext cx="14935200" cy="13971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
        <p:nvSpPr>
          <p:cNvPr id="49" name="Content Placeholder 2">
            <a:extLst>
              <a:ext uri="{FF2B5EF4-FFF2-40B4-BE49-F238E27FC236}">
                <a16:creationId xmlns:a16="http://schemas.microsoft.com/office/drawing/2014/main" id="{EBC35369-BA8B-A647-AC6E-268855B14A90}"/>
              </a:ext>
            </a:extLst>
          </p:cNvPr>
          <p:cNvSpPr>
            <a:spLocks noGrp="1"/>
          </p:cNvSpPr>
          <p:nvPr>
            <p:ph sz="quarter" idx="11"/>
          </p:nvPr>
        </p:nvSpPr>
        <p:spPr>
          <a:xfrm>
            <a:off x="2157903" y="4643795"/>
            <a:ext cx="14935200" cy="13971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
        <p:nvSpPr>
          <p:cNvPr id="52" name="Content Placeholder 2">
            <a:extLst>
              <a:ext uri="{FF2B5EF4-FFF2-40B4-BE49-F238E27FC236}">
                <a16:creationId xmlns:a16="http://schemas.microsoft.com/office/drawing/2014/main" id="{E28E9862-963A-714C-81AB-04AE9CBC41DE}"/>
              </a:ext>
            </a:extLst>
          </p:cNvPr>
          <p:cNvSpPr>
            <a:spLocks noGrp="1"/>
          </p:cNvSpPr>
          <p:nvPr>
            <p:ph sz="quarter" idx="12"/>
          </p:nvPr>
        </p:nvSpPr>
        <p:spPr>
          <a:xfrm>
            <a:off x="2157903" y="6354062"/>
            <a:ext cx="14935200" cy="14479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
        <p:nvSpPr>
          <p:cNvPr id="55" name="Content Placeholder 2">
            <a:extLst>
              <a:ext uri="{FF2B5EF4-FFF2-40B4-BE49-F238E27FC236}">
                <a16:creationId xmlns:a16="http://schemas.microsoft.com/office/drawing/2014/main" id="{A992B8E9-CF40-5044-BE50-6B8F437BA8FD}"/>
              </a:ext>
            </a:extLst>
          </p:cNvPr>
          <p:cNvSpPr>
            <a:spLocks noGrp="1"/>
          </p:cNvSpPr>
          <p:nvPr>
            <p:ph sz="quarter" idx="13"/>
          </p:nvPr>
        </p:nvSpPr>
        <p:spPr>
          <a:xfrm>
            <a:off x="2157903" y="8115129"/>
            <a:ext cx="14935200" cy="14479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9525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A - no figur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20FC0-8C6A-444F-B2FA-A04EDCB743D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r="78333" b="61790"/>
          <a:stretch/>
        </p:blipFill>
        <p:spPr>
          <a:xfrm>
            <a:off x="0" y="0"/>
            <a:ext cx="3962400" cy="3930650"/>
          </a:xfrm>
          <a:prstGeom prst="rect">
            <a:avLst/>
          </a:prstGeom>
        </p:spPr>
      </p:pic>
      <p:pic>
        <p:nvPicPr>
          <p:cNvPr id="7" name="Picture 6">
            <a:extLst>
              <a:ext uri="{FF2B5EF4-FFF2-40B4-BE49-F238E27FC236}">
                <a16:creationId xmlns:a16="http://schemas.microsoft.com/office/drawing/2014/main" id="{FB4D4866-E090-AC45-BC08-BF271EF89EC9}"/>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65417" t="25555"/>
          <a:stretch/>
        </p:blipFill>
        <p:spPr>
          <a:xfrm>
            <a:off x="13780811" y="4864100"/>
            <a:ext cx="4478614" cy="5422900"/>
          </a:xfrm>
          <a:prstGeom prst="rect">
            <a:avLst/>
          </a:prstGeom>
        </p:spPr>
      </p:pic>
      <p:sp>
        <p:nvSpPr>
          <p:cNvPr id="9" name="Title 1">
            <a:extLst>
              <a:ext uri="{FF2B5EF4-FFF2-40B4-BE49-F238E27FC236}">
                <a16:creationId xmlns:a16="http://schemas.microsoft.com/office/drawing/2014/main" id="{0A08FC1F-545E-AD41-BB2D-CD5C3D045F46}"/>
              </a:ext>
            </a:extLst>
          </p:cNvPr>
          <p:cNvSpPr>
            <a:spLocks noGrp="1"/>
          </p:cNvSpPr>
          <p:nvPr>
            <p:ph type="title"/>
          </p:nvPr>
        </p:nvSpPr>
        <p:spPr>
          <a:xfrm>
            <a:off x="1673817" y="1227263"/>
            <a:ext cx="7698783" cy="1904429"/>
          </a:xfrm>
          <a:prstGeom prst="rect">
            <a:avLst/>
          </a:prstGeom>
        </p:spPr>
        <p:txBody>
          <a:bodyPr/>
          <a:lstStyle>
            <a:lvl1pPr algn="l">
              <a:defRPr sz="6000" b="1">
                <a:solidFill>
                  <a:srgbClr val="002345"/>
                </a:solidFill>
              </a:defRPr>
            </a:lvl1pPr>
          </a:lstStyle>
          <a:p>
            <a:r>
              <a:rPr lang="en-US"/>
              <a:t>Click to edit Master title style</a:t>
            </a:r>
          </a:p>
        </p:txBody>
      </p:sp>
      <p:sp>
        <p:nvSpPr>
          <p:cNvPr id="10" name="Subtitle 2">
            <a:extLst>
              <a:ext uri="{FF2B5EF4-FFF2-40B4-BE49-F238E27FC236}">
                <a16:creationId xmlns:a16="http://schemas.microsoft.com/office/drawing/2014/main" id="{0BD28A21-D1DD-EF4A-A2DB-0E7A31E6964E}"/>
              </a:ext>
            </a:extLst>
          </p:cNvPr>
          <p:cNvSpPr>
            <a:spLocks noGrp="1"/>
          </p:cNvSpPr>
          <p:nvPr>
            <p:ph type="subTitle" idx="1"/>
          </p:nvPr>
        </p:nvSpPr>
        <p:spPr>
          <a:xfrm>
            <a:off x="1673817" y="3488053"/>
            <a:ext cx="7698782" cy="870901"/>
          </a:xfrm>
          <a:prstGeom prst="rect">
            <a:avLst/>
          </a:prstGeom>
        </p:spPr>
        <p:txBody>
          <a:bodyPr/>
          <a:lstStyle>
            <a:lvl1pPr marL="0" indent="0" algn="l">
              <a:buNone/>
              <a:defRPr b="1">
                <a:solidFill>
                  <a:srgbClr val="00ADE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Content Placeholder 3">
            <a:extLst>
              <a:ext uri="{FF2B5EF4-FFF2-40B4-BE49-F238E27FC236}">
                <a16:creationId xmlns:a16="http://schemas.microsoft.com/office/drawing/2014/main" id="{CAC15D31-F510-EF41-A40A-957DB666E86E}"/>
              </a:ext>
            </a:extLst>
          </p:cNvPr>
          <p:cNvSpPr>
            <a:spLocks noGrp="1"/>
          </p:cNvSpPr>
          <p:nvPr>
            <p:ph sz="half" idx="2"/>
          </p:nvPr>
        </p:nvSpPr>
        <p:spPr>
          <a:xfrm>
            <a:off x="1673816" y="4610100"/>
            <a:ext cx="7698782" cy="3951288"/>
          </a:xfrm>
          <a:prstGeom prst="rect">
            <a:avLst/>
          </a:prstGeom>
        </p:spPr>
        <p:txBody>
          <a:bodyPr>
            <a:normAutofit/>
          </a:bodyPr>
          <a:lstStyle>
            <a:lvl1pPr>
              <a:lnSpc>
                <a:spcPts val="3840"/>
              </a:lnSpc>
              <a:spcAft>
                <a:spcPts val="1200"/>
              </a:spcAft>
              <a:buClr>
                <a:srgbClr val="00ADE4"/>
              </a:buClr>
              <a:defRPr sz="2800"/>
            </a:lvl1pPr>
            <a:lvl2pPr>
              <a:lnSpc>
                <a:spcPts val="3840"/>
              </a:lnSpc>
              <a:spcAft>
                <a:spcPts val="1200"/>
              </a:spcAft>
              <a:buClr>
                <a:srgbClr val="00ADE4"/>
              </a:buClr>
              <a:defRPr sz="2800"/>
            </a:lvl2pPr>
            <a:lvl3pPr>
              <a:lnSpc>
                <a:spcPts val="3840"/>
              </a:lnSpc>
              <a:spcAft>
                <a:spcPts val="1200"/>
              </a:spcAft>
              <a:buClr>
                <a:srgbClr val="00ADE4"/>
              </a:buClr>
              <a:defRPr sz="2800"/>
            </a:lvl3pPr>
            <a:lvl4pPr>
              <a:lnSpc>
                <a:spcPts val="3840"/>
              </a:lnSpc>
              <a:spcAft>
                <a:spcPts val="1200"/>
              </a:spcAft>
              <a:buClr>
                <a:srgbClr val="00ADE4"/>
              </a:buClr>
              <a:defRPr sz="2800"/>
            </a:lvl4pPr>
            <a:lvl5pPr>
              <a:lnSpc>
                <a:spcPts val="3840"/>
              </a:lnSpc>
              <a:spcAft>
                <a:spcPts val="1200"/>
              </a:spcAft>
              <a:buClr>
                <a:srgbClr val="00ADE4"/>
              </a:buClr>
              <a:defRPr sz="2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Layout B - with figur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280430-E688-DD47-A50C-30A785A50E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1667" b="61790"/>
          <a:stretch/>
        </p:blipFill>
        <p:spPr>
          <a:xfrm>
            <a:off x="0" y="0"/>
            <a:ext cx="5181600" cy="3930650"/>
          </a:xfrm>
          <a:prstGeom prst="rect">
            <a:avLst/>
          </a:prstGeom>
        </p:spPr>
      </p:pic>
      <p:sp>
        <p:nvSpPr>
          <p:cNvPr id="7" name="AutoShape 4">
            <a:extLst>
              <a:ext uri="{FF2B5EF4-FFF2-40B4-BE49-F238E27FC236}">
                <a16:creationId xmlns:a16="http://schemas.microsoft.com/office/drawing/2014/main" id="{72BC33F8-7E31-E241-B709-56C409B9AD08}"/>
              </a:ext>
            </a:extLst>
          </p:cNvPr>
          <p:cNvSpPr/>
          <p:nvPr userDrawn="1"/>
        </p:nvSpPr>
        <p:spPr>
          <a:xfrm>
            <a:off x="0" y="-58335"/>
            <a:ext cx="18288000" cy="2639293"/>
          </a:xfrm>
          <a:prstGeom prst="rect">
            <a:avLst/>
          </a:prstGeom>
          <a:solidFill>
            <a:srgbClr val="002345"/>
          </a:solidFill>
        </p:spPr>
        <p:txBody>
          <a:bodyPr/>
          <a:lstStyle/>
          <a:p>
            <a:endParaRPr lang="en-US" dirty="0"/>
          </a:p>
        </p:txBody>
      </p:sp>
      <p:grpSp>
        <p:nvGrpSpPr>
          <p:cNvPr id="29" name="Group 14">
            <a:extLst>
              <a:ext uri="{FF2B5EF4-FFF2-40B4-BE49-F238E27FC236}">
                <a16:creationId xmlns:a16="http://schemas.microsoft.com/office/drawing/2014/main" id="{C3B090DD-E05C-864B-96E4-6C70412AF7F4}"/>
              </a:ext>
            </a:extLst>
          </p:cNvPr>
          <p:cNvGrpSpPr/>
          <p:nvPr/>
        </p:nvGrpSpPr>
        <p:grpSpPr>
          <a:xfrm>
            <a:off x="1287699" y="2949983"/>
            <a:ext cx="625001" cy="620978"/>
            <a:chOff x="0" y="0"/>
            <a:chExt cx="735568" cy="730836"/>
          </a:xfrm>
        </p:grpSpPr>
        <p:sp>
          <p:nvSpPr>
            <p:cNvPr id="30" name="Freeform 15">
              <a:extLst>
                <a:ext uri="{FF2B5EF4-FFF2-40B4-BE49-F238E27FC236}">
                  <a16:creationId xmlns:a16="http://schemas.microsoft.com/office/drawing/2014/main" id="{5B4AC205-E32A-E54D-A411-2364EFA0F876}"/>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9AD7F1"/>
            </a:solidFill>
            <a:ln w="38100" cap="sq">
              <a:noFill/>
              <a:prstDash val="solid"/>
              <a:miter/>
            </a:ln>
          </p:spPr>
          <p:txBody>
            <a:bodyPr/>
            <a:lstStyle/>
            <a:p>
              <a:endParaRPr lang="en-US" sz="2800"/>
            </a:p>
          </p:txBody>
        </p:sp>
        <p:sp>
          <p:nvSpPr>
            <p:cNvPr id="31" name="TextBox 16">
              <a:extLst>
                <a:ext uri="{FF2B5EF4-FFF2-40B4-BE49-F238E27FC236}">
                  <a16:creationId xmlns:a16="http://schemas.microsoft.com/office/drawing/2014/main" id="{D520E99F-FAC0-E84F-A65F-664F6B85E03A}"/>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1</a:t>
              </a:r>
            </a:p>
          </p:txBody>
        </p:sp>
      </p:grpSp>
      <p:grpSp>
        <p:nvGrpSpPr>
          <p:cNvPr id="34" name="Group 14">
            <a:extLst>
              <a:ext uri="{FF2B5EF4-FFF2-40B4-BE49-F238E27FC236}">
                <a16:creationId xmlns:a16="http://schemas.microsoft.com/office/drawing/2014/main" id="{360AD9CE-5FA8-9448-9CA3-8084819AA12D}"/>
              </a:ext>
            </a:extLst>
          </p:cNvPr>
          <p:cNvGrpSpPr/>
          <p:nvPr/>
        </p:nvGrpSpPr>
        <p:grpSpPr>
          <a:xfrm>
            <a:off x="1287699" y="4736253"/>
            <a:ext cx="625001" cy="620978"/>
            <a:chOff x="0" y="0"/>
            <a:chExt cx="735568" cy="730836"/>
          </a:xfrm>
        </p:grpSpPr>
        <p:sp>
          <p:nvSpPr>
            <p:cNvPr id="35" name="Freeform 15">
              <a:extLst>
                <a:ext uri="{FF2B5EF4-FFF2-40B4-BE49-F238E27FC236}">
                  <a16:creationId xmlns:a16="http://schemas.microsoft.com/office/drawing/2014/main" id="{EC928CC4-18FE-C048-BA9D-62C8F70A9855}"/>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alpha val="70000"/>
              </a:srgbClr>
            </a:solidFill>
            <a:ln w="38100" cap="sq">
              <a:noFill/>
              <a:prstDash val="solid"/>
              <a:miter/>
            </a:ln>
          </p:spPr>
          <p:txBody>
            <a:bodyPr/>
            <a:lstStyle/>
            <a:p>
              <a:endParaRPr lang="en-US" sz="2800"/>
            </a:p>
          </p:txBody>
        </p:sp>
        <p:sp>
          <p:nvSpPr>
            <p:cNvPr id="36" name="TextBox 16">
              <a:extLst>
                <a:ext uri="{FF2B5EF4-FFF2-40B4-BE49-F238E27FC236}">
                  <a16:creationId xmlns:a16="http://schemas.microsoft.com/office/drawing/2014/main" id="{537064AC-4E0A-2648-B5D6-962F4F60089E}"/>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2</a:t>
              </a:r>
            </a:p>
          </p:txBody>
        </p:sp>
      </p:grpSp>
      <p:grpSp>
        <p:nvGrpSpPr>
          <p:cNvPr id="39" name="Group 14">
            <a:extLst>
              <a:ext uri="{FF2B5EF4-FFF2-40B4-BE49-F238E27FC236}">
                <a16:creationId xmlns:a16="http://schemas.microsoft.com/office/drawing/2014/main" id="{E0D3FACB-9F88-794B-BB97-5D53926BD626}"/>
              </a:ext>
            </a:extLst>
          </p:cNvPr>
          <p:cNvGrpSpPr/>
          <p:nvPr/>
        </p:nvGrpSpPr>
        <p:grpSpPr>
          <a:xfrm>
            <a:off x="1287699" y="6458727"/>
            <a:ext cx="625001" cy="620978"/>
            <a:chOff x="0" y="0"/>
            <a:chExt cx="735568" cy="730836"/>
          </a:xfrm>
        </p:grpSpPr>
        <p:sp>
          <p:nvSpPr>
            <p:cNvPr id="40" name="Freeform 15">
              <a:extLst>
                <a:ext uri="{FF2B5EF4-FFF2-40B4-BE49-F238E27FC236}">
                  <a16:creationId xmlns:a16="http://schemas.microsoft.com/office/drawing/2014/main" id="{1D835DD9-38C2-DA4D-A0C9-58046EC7BB5B}"/>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3D536C"/>
            </a:solidFill>
            <a:ln w="38100" cap="sq">
              <a:noFill/>
              <a:prstDash val="solid"/>
              <a:miter/>
            </a:ln>
          </p:spPr>
          <p:txBody>
            <a:bodyPr/>
            <a:lstStyle/>
            <a:p>
              <a:endParaRPr lang="en-US" sz="2800"/>
            </a:p>
          </p:txBody>
        </p:sp>
        <p:sp>
          <p:nvSpPr>
            <p:cNvPr id="41" name="TextBox 16">
              <a:extLst>
                <a:ext uri="{FF2B5EF4-FFF2-40B4-BE49-F238E27FC236}">
                  <a16:creationId xmlns:a16="http://schemas.microsoft.com/office/drawing/2014/main" id="{625DCDB7-02CF-A94F-ACDA-5BA8C27E377E}"/>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3</a:t>
              </a:r>
            </a:p>
          </p:txBody>
        </p:sp>
      </p:grpSp>
      <p:grpSp>
        <p:nvGrpSpPr>
          <p:cNvPr id="44" name="Group 14">
            <a:extLst>
              <a:ext uri="{FF2B5EF4-FFF2-40B4-BE49-F238E27FC236}">
                <a16:creationId xmlns:a16="http://schemas.microsoft.com/office/drawing/2014/main" id="{81418032-233E-144D-90DD-293E6A09810B}"/>
              </a:ext>
            </a:extLst>
          </p:cNvPr>
          <p:cNvGrpSpPr/>
          <p:nvPr/>
        </p:nvGrpSpPr>
        <p:grpSpPr>
          <a:xfrm>
            <a:off x="1287699" y="8223731"/>
            <a:ext cx="625001" cy="620978"/>
            <a:chOff x="0" y="0"/>
            <a:chExt cx="735568" cy="730836"/>
          </a:xfrm>
        </p:grpSpPr>
        <p:sp>
          <p:nvSpPr>
            <p:cNvPr id="45" name="Freeform 15">
              <a:extLst>
                <a:ext uri="{FF2B5EF4-FFF2-40B4-BE49-F238E27FC236}">
                  <a16:creationId xmlns:a16="http://schemas.microsoft.com/office/drawing/2014/main" id="{FB4B0F14-0EF1-2A4A-8F38-AE475CB83B4F}"/>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163758"/>
            </a:solidFill>
            <a:ln w="38100" cap="sq">
              <a:noFill/>
              <a:prstDash val="solid"/>
              <a:miter/>
            </a:ln>
          </p:spPr>
          <p:txBody>
            <a:bodyPr/>
            <a:lstStyle/>
            <a:p>
              <a:endParaRPr lang="en-US" sz="2800"/>
            </a:p>
          </p:txBody>
        </p:sp>
        <p:sp>
          <p:nvSpPr>
            <p:cNvPr id="46" name="TextBox 16">
              <a:extLst>
                <a:ext uri="{FF2B5EF4-FFF2-40B4-BE49-F238E27FC236}">
                  <a16:creationId xmlns:a16="http://schemas.microsoft.com/office/drawing/2014/main" id="{C875D3EC-4A24-FB42-89C6-C838EAE741F2}"/>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4</a:t>
              </a:r>
            </a:p>
          </p:txBody>
        </p:sp>
      </p:grpSp>
      <p:sp>
        <p:nvSpPr>
          <p:cNvPr id="47" name="Title 1">
            <a:extLst>
              <a:ext uri="{FF2B5EF4-FFF2-40B4-BE49-F238E27FC236}">
                <a16:creationId xmlns:a16="http://schemas.microsoft.com/office/drawing/2014/main" id="{729E817F-EC60-6B49-A9E2-739216AF8744}"/>
              </a:ext>
            </a:extLst>
          </p:cNvPr>
          <p:cNvSpPr>
            <a:spLocks noGrp="1"/>
          </p:cNvSpPr>
          <p:nvPr>
            <p:ph type="title"/>
          </p:nvPr>
        </p:nvSpPr>
        <p:spPr>
          <a:xfrm>
            <a:off x="1524000" y="416641"/>
            <a:ext cx="12954000" cy="2123538"/>
          </a:xfrm>
          <a:prstGeom prst="rect">
            <a:avLst/>
          </a:prstGeom>
        </p:spPr>
        <p:txBody>
          <a:bodyPr anchor="t"/>
          <a:lstStyle>
            <a:lvl1pPr algn="l">
              <a:defRPr sz="60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524364E-D779-CA4E-A1BE-6FFBF66C1333}"/>
              </a:ext>
            </a:extLst>
          </p:cNvPr>
          <p:cNvSpPr>
            <a:spLocks noGrp="1"/>
          </p:cNvSpPr>
          <p:nvPr>
            <p:ph sz="quarter" idx="10"/>
          </p:nvPr>
        </p:nvSpPr>
        <p:spPr>
          <a:xfrm>
            <a:off x="2157903" y="2949575"/>
            <a:ext cx="14935200" cy="13971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
        <p:nvSpPr>
          <p:cNvPr id="49" name="Content Placeholder 2">
            <a:extLst>
              <a:ext uri="{FF2B5EF4-FFF2-40B4-BE49-F238E27FC236}">
                <a16:creationId xmlns:a16="http://schemas.microsoft.com/office/drawing/2014/main" id="{EBC35369-BA8B-A647-AC6E-268855B14A90}"/>
              </a:ext>
            </a:extLst>
          </p:cNvPr>
          <p:cNvSpPr>
            <a:spLocks noGrp="1"/>
          </p:cNvSpPr>
          <p:nvPr>
            <p:ph sz="quarter" idx="11"/>
          </p:nvPr>
        </p:nvSpPr>
        <p:spPr>
          <a:xfrm>
            <a:off x="2157903" y="4643795"/>
            <a:ext cx="14935200" cy="13971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
        <p:nvSpPr>
          <p:cNvPr id="52" name="Content Placeholder 2">
            <a:extLst>
              <a:ext uri="{FF2B5EF4-FFF2-40B4-BE49-F238E27FC236}">
                <a16:creationId xmlns:a16="http://schemas.microsoft.com/office/drawing/2014/main" id="{E28E9862-963A-714C-81AB-04AE9CBC41DE}"/>
              </a:ext>
            </a:extLst>
          </p:cNvPr>
          <p:cNvSpPr>
            <a:spLocks noGrp="1"/>
          </p:cNvSpPr>
          <p:nvPr>
            <p:ph sz="quarter" idx="12"/>
          </p:nvPr>
        </p:nvSpPr>
        <p:spPr>
          <a:xfrm>
            <a:off x="2157903" y="6354062"/>
            <a:ext cx="14935200" cy="14479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
        <p:nvSpPr>
          <p:cNvPr id="55" name="Content Placeholder 2">
            <a:extLst>
              <a:ext uri="{FF2B5EF4-FFF2-40B4-BE49-F238E27FC236}">
                <a16:creationId xmlns:a16="http://schemas.microsoft.com/office/drawing/2014/main" id="{A992B8E9-CF40-5044-BE50-6B8F437BA8FD}"/>
              </a:ext>
            </a:extLst>
          </p:cNvPr>
          <p:cNvSpPr>
            <a:spLocks noGrp="1"/>
          </p:cNvSpPr>
          <p:nvPr>
            <p:ph sz="quarter" idx="13"/>
          </p:nvPr>
        </p:nvSpPr>
        <p:spPr>
          <a:xfrm>
            <a:off x="2157903" y="8115129"/>
            <a:ext cx="14935200" cy="14479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480317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0ADE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256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002345"/>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1F33BEBA-6C1B-E8E0-E043-583EE117BF46}"/>
              </a:ext>
            </a:extLst>
          </p:cNvPr>
          <p:cNvSpPr>
            <a:spLocks noGrp="1"/>
          </p:cNvSpPr>
          <p:nvPr>
            <p:ph type="body" sz="quarter" idx="10" hasCustomPrompt="1"/>
          </p:nvPr>
        </p:nvSpPr>
        <p:spPr>
          <a:xfrm>
            <a:off x="5486400" y="2997200"/>
            <a:ext cx="7315200" cy="3338513"/>
          </a:xfrm>
          <a:prstGeom prst="rect">
            <a:avLst/>
          </a:prstGeom>
        </p:spPr>
        <p:txBody>
          <a:bodyPr/>
          <a:lstStyle>
            <a:lvl1pPr marL="0" indent="0" algn="ctr">
              <a:buNone/>
              <a:defRPr sz="10000">
                <a:solidFill>
                  <a:schemeClr val="bg1"/>
                </a:solidFill>
                <a:latin typeface="Arial" panose="020B0604020202020204" pitchFamily="34" charset="0"/>
                <a:cs typeface="Arial" panose="020B0604020202020204" pitchFamily="34" charset="0"/>
              </a:defRPr>
            </a:lvl1pPr>
          </a:lstStyle>
          <a:p>
            <a:pPr lvl="0"/>
            <a:r>
              <a:rPr lang="en-US" dirty="0"/>
              <a:t>Insert subtitle here</a:t>
            </a:r>
          </a:p>
        </p:txBody>
      </p:sp>
    </p:spTree>
    <p:extLst>
      <p:ext uri="{BB962C8B-B14F-4D97-AF65-F5344CB8AC3E}">
        <p14:creationId xmlns:p14="http://schemas.microsoft.com/office/powerpoint/2010/main" val="1917326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234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86D248-410B-F945-B383-0EDEC2D90B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851643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2D80EAB-09BF-DA4C-0864-7664041E820A}"/>
              </a:ext>
            </a:extLst>
          </p:cNvPr>
          <p:cNvSpPr>
            <a:spLocks noGrp="1"/>
          </p:cNvSpPr>
          <p:nvPr>
            <p:ph type="dt" sz="half" idx="10"/>
          </p:nvPr>
        </p:nvSpPr>
        <p:spPr>
          <a:xfrm>
            <a:off x="1219200" y="6356350"/>
            <a:ext cx="2133600" cy="365125"/>
          </a:xfrm>
          <a:prstGeom prst="rect">
            <a:avLst/>
          </a:prstGeom>
        </p:spPr>
        <p:txBody>
          <a:bodyPr/>
          <a:lstStyle/>
          <a:p>
            <a:pPr>
              <a:defRPr/>
            </a:pPr>
            <a:fld id="{02AA02F9-9BD1-0040-B1B9-8A006EA0F6D9}" type="datetime5">
              <a:rPr lang="en-GB" smtClean="0"/>
              <a:t>23-Jun-25</a:t>
            </a:fld>
            <a:endParaRPr lang="en-US" dirty="0"/>
          </a:p>
        </p:txBody>
      </p:sp>
      <p:sp>
        <p:nvSpPr>
          <p:cNvPr id="4" name="Slide Number Placeholder 3">
            <a:extLst>
              <a:ext uri="{FF2B5EF4-FFF2-40B4-BE49-F238E27FC236}">
                <a16:creationId xmlns:a16="http://schemas.microsoft.com/office/drawing/2014/main" id="{605E26CF-3369-1360-E9AB-93935D1070A5}"/>
              </a:ext>
            </a:extLst>
          </p:cNvPr>
          <p:cNvSpPr>
            <a:spLocks noGrp="1"/>
          </p:cNvSpPr>
          <p:nvPr>
            <p:ph type="sldNum" sz="quarter" idx="11"/>
          </p:nvPr>
        </p:nvSpPr>
        <p:spPr>
          <a:xfrm>
            <a:off x="7315200" y="6356350"/>
            <a:ext cx="2133600" cy="365125"/>
          </a:xfrm>
          <a:prstGeom prst="rect">
            <a:avLst/>
          </a:prstGeom>
        </p:spPr>
        <p:txBody>
          <a:bodyPr/>
          <a:lstStyle/>
          <a:p>
            <a:pPr>
              <a:defRPr/>
            </a:pPr>
            <a:fld id="{EF592DE6-B43D-EC4A-A15B-BF4A6A5169EE}" type="slidenum">
              <a:rPr lang="en-US" smtClean="0"/>
              <a:pPr>
                <a:defRPr/>
              </a:pPr>
              <a:t>‹#›</a:t>
            </a:fld>
            <a:endParaRPr lang="en-US"/>
          </a:p>
        </p:txBody>
      </p:sp>
      <p:pic>
        <p:nvPicPr>
          <p:cNvPr id="5" name="Picture 4">
            <a:extLst>
              <a:ext uri="{FF2B5EF4-FFF2-40B4-BE49-F238E27FC236}">
                <a16:creationId xmlns:a16="http://schemas.microsoft.com/office/drawing/2014/main" id="{A459E936-FFCD-0544-B6CD-5F2FDD64A6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014473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5">
            <a:extLst>
              <a:ext uri="{FF2B5EF4-FFF2-40B4-BE49-F238E27FC236}">
                <a16:creationId xmlns:a16="http://schemas.microsoft.com/office/drawing/2014/main" id="{BB280430-E688-DD47-A50C-30A785A50E1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5181600" cy="3930650"/>
          </a:xfrm>
          <a:prstGeom prst="rect">
            <a:avLst/>
          </a:prstGeom>
        </p:spPr>
      </p:pic>
    </p:spTree>
    <p:extLst>
      <p:ext uri="{BB962C8B-B14F-4D97-AF65-F5344CB8AC3E}">
        <p14:creationId xmlns:p14="http://schemas.microsoft.com/office/powerpoint/2010/main" val="155783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B - with figur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280430-E688-DD47-A50C-30A785A50E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1667" b="61790"/>
          <a:stretch/>
        </p:blipFill>
        <p:spPr>
          <a:xfrm>
            <a:off x="0" y="0"/>
            <a:ext cx="5181600" cy="3930650"/>
          </a:xfrm>
          <a:prstGeom prst="rect">
            <a:avLst/>
          </a:prstGeom>
        </p:spPr>
      </p:pic>
      <p:sp>
        <p:nvSpPr>
          <p:cNvPr id="10" name="Title 1">
            <a:extLst>
              <a:ext uri="{FF2B5EF4-FFF2-40B4-BE49-F238E27FC236}">
                <a16:creationId xmlns:a16="http://schemas.microsoft.com/office/drawing/2014/main" id="{3E8117BD-2B8E-2143-A518-E33250C7BEB4}"/>
              </a:ext>
            </a:extLst>
          </p:cNvPr>
          <p:cNvSpPr>
            <a:spLocks noGrp="1"/>
          </p:cNvSpPr>
          <p:nvPr>
            <p:ph type="title"/>
          </p:nvPr>
        </p:nvSpPr>
        <p:spPr>
          <a:xfrm>
            <a:off x="1673817" y="1227263"/>
            <a:ext cx="7698783" cy="1904429"/>
          </a:xfrm>
          <a:prstGeom prst="rect">
            <a:avLst/>
          </a:prstGeom>
        </p:spPr>
        <p:txBody>
          <a:bodyPr/>
          <a:lstStyle>
            <a:lvl1pPr algn="l">
              <a:defRPr sz="6000" b="1">
                <a:solidFill>
                  <a:srgbClr val="002345"/>
                </a:solidFill>
              </a:defRPr>
            </a:lvl1pPr>
          </a:lstStyle>
          <a:p>
            <a:r>
              <a:rPr lang="en-US"/>
              <a:t>Click to edit Master title style</a:t>
            </a:r>
          </a:p>
        </p:txBody>
      </p:sp>
      <p:sp>
        <p:nvSpPr>
          <p:cNvPr id="11" name="Subtitle 2">
            <a:extLst>
              <a:ext uri="{FF2B5EF4-FFF2-40B4-BE49-F238E27FC236}">
                <a16:creationId xmlns:a16="http://schemas.microsoft.com/office/drawing/2014/main" id="{4CB3A4B4-0FB0-044A-A9C5-2D4C84410389}"/>
              </a:ext>
            </a:extLst>
          </p:cNvPr>
          <p:cNvSpPr>
            <a:spLocks noGrp="1"/>
          </p:cNvSpPr>
          <p:nvPr>
            <p:ph type="subTitle" idx="1"/>
          </p:nvPr>
        </p:nvSpPr>
        <p:spPr>
          <a:xfrm>
            <a:off x="1673817" y="3488053"/>
            <a:ext cx="7698782" cy="870901"/>
          </a:xfrm>
          <a:prstGeom prst="rect">
            <a:avLst/>
          </a:prstGeom>
        </p:spPr>
        <p:txBody>
          <a:bodyPr/>
          <a:lstStyle>
            <a:lvl1pPr marL="0" indent="0" algn="l">
              <a:buNone/>
              <a:defRPr b="1">
                <a:solidFill>
                  <a:srgbClr val="00ADE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Content Placeholder 3">
            <a:extLst>
              <a:ext uri="{FF2B5EF4-FFF2-40B4-BE49-F238E27FC236}">
                <a16:creationId xmlns:a16="http://schemas.microsoft.com/office/drawing/2014/main" id="{461628A7-BC39-2C4E-987A-ADC06800E802}"/>
              </a:ext>
            </a:extLst>
          </p:cNvPr>
          <p:cNvSpPr>
            <a:spLocks noGrp="1"/>
          </p:cNvSpPr>
          <p:nvPr>
            <p:ph sz="half" idx="2"/>
          </p:nvPr>
        </p:nvSpPr>
        <p:spPr>
          <a:xfrm>
            <a:off x="1673816" y="4610100"/>
            <a:ext cx="7698782" cy="3951288"/>
          </a:xfrm>
          <a:prstGeom prst="rect">
            <a:avLst/>
          </a:prstGeom>
        </p:spPr>
        <p:txBody>
          <a:bodyPr>
            <a:normAutofit/>
          </a:bodyPr>
          <a:lstStyle>
            <a:lvl1pPr>
              <a:lnSpc>
                <a:spcPts val="3840"/>
              </a:lnSpc>
              <a:spcAft>
                <a:spcPts val="1200"/>
              </a:spcAft>
              <a:buClr>
                <a:srgbClr val="00ADE4"/>
              </a:buClr>
              <a:defRPr sz="2800"/>
            </a:lvl1pPr>
            <a:lvl2pPr>
              <a:lnSpc>
                <a:spcPts val="3840"/>
              </a:lnSpc>
              <a:spcAft>
                <a:spcPts val="1200"/>
              </a:spcAft>
              <a:buClr>
                <a:srgbClr val="00ADE4"/>
              </a:buClr>
              <a:defRPr sz="2800"/>
            </a:lvl2pPr>
            <a:lvl3pPr>
              <a:lnSpc>
                <a:spcPts val="3840"/>
              </a:lnSpc>
              <a:spcAft>
                <a:spcPts val="1200"/>
              </a:spcAft>
              <a:buClr>
                <a:srgbClr val="00ADE4"/>
              </a:buClr>
              <a:defRPr sz="2800"/>
            </a:lvl3pPr>
            <a:lvl4pPr>
              <a:lnSpc>
                <a:spcPts val="3840"/>
              </a:lnSpc>
              <a:spcAft>
                <a:spcPts val="1200"/>
              </a:spcAft>
              <a:buClr>
                <a:srgbClr val="00ADE4"/>
              </a:buClr>
              <a:defRPr sz="2800"/>
            </a:lvl4pPr>
            <a:lvl5pPr>
              <a:lnSpc>
                <a:spcPts val="3840"/>
              </a:lnSpc>
              <a:spcAft>
                <a:spcPts val="1200"/>
              </a:spcAft>
              <a:buClr>
                <a:srgbClr val="00ADE4"/>
              </a:buClr>
              <a:defRPr sz="2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855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lue 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15E922-BAF4-274A-BFD8-614C5B6E63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Title 1">
            <a:extLst>
              <a:ext uri="{FF2B5EF4-FFF2-40B4-BE49-F238E27FC236}">
                <a16:creationId xmlns:a16="http://schemas.microsoft.com/office/drawing/2014/main" id="{9BEC203F-18C4-B045-9AD0-D1A3E6BD1451}"/>
              </a:ext>
            </a:extLst>
          </p:cNvPr>
          <p:cNvSpPr>
            <a:spLocks noGrp="1"/>
          </p:cNvSpPr>
          <p:nvPr>
            <p:ph type="title"/>
          </p:nvPr>
        </p:nvSpPr>
        <p:spPr>
          <a:xfrm>
            <a:off x="1600200" y="3276600"/>
            <a:ext cx="10441983" cy="3733800"/>
          </a:xfrm>
          <a:prstGeom prst="rect">
            <a:avLst/>
          </a:prstGeom>
        </p:spPr>
        <p:txBody>
          <a:bodyPr anchor="ctr"/>
          <a:lstStyle>
            <a:lvl1pPr algn="l">
              <a:lnSpc>
                <a:spcPct val="100000"/>
              </a:lnSpc>
              <a:defRPr sz="7200" b="1">
                <a:solidFill>
                  <a:schemeClr val="bg1"/>
                </a:solidFill>
              </a:defRPr>
            </a:lvl1pPr>
          </a:lstStyle>
          <a:p>
            <a:r>
              <a:rPr lang="en-US"/>
              <a:t>Click to edit Master title style</a:t>
            </a:r>
          </a:p>
        </p:txBody>
      </p:sp>
    </p:spTree>
    <p:extLst>
      <p:ext uri="{BB962C8B-B14F-4D97-AF65-F5344CB8AC3E}">
        <p14:creationId xmlns:p14="http://schemas.microsoft.com/office/powerpoint/2010/main" val="18826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ackground 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7A6BC1-ABB8-0C42-A15A-D7FF81E687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Title 1">
            <a:extLst>
              <a:ext uri="{FF2B5EF4-FFF2-40B4-BE49-F238E27FC236}">
                <a16:creationId xmlns:a16="http://schemas.microsoft.com/office/drawing/2014/main" id="{9BEC203F-18C4-B045-9AD0-D1A3E6BD1451}"/>
              </a:ext>
            </a:extLst>
          </p:cNvPr>
          <p:cNvSpPr>
            <a:spLocks noGrp="1"/>
          </p:cNvSpPr>
          <p:nvPr>
            <p:ph type="title"/>
          </p:nvPr>
        </p:nvSpPr>
        <p:spPr>
          <a:xfrm>
            <a:off x="1600200" y="3276600"/>
            <a:ext cx="10441983" cy="3733800"/>
          </a:xfrm>
          <a:prstGeom prst="rect">
            <a:avLst/>
          </a:prstGeom>
        </p:spPr>
        <p:txBody>
          <a:bodyPr anchor="ctr"/>
          <a:lstStyle>
            <a:lvl1pPr algn="l">
              <a:lnSpc>
                <a:spcPct val="100000"/>
              </a:lnSpc>
              <a:defRPr sz="7200" b="1">
                <a:solidFill>
                  <a:schemeClr val="bg1"/>
                </a:solidFill>
              </a:defRPr>
            </a:lvl1p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background 2">
    <p:bg>
      <p:bgPr>
        <a:solidFill>
          <a:srgbClr val="002345"/>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F30067-DF56-9D49-B45B-CDDF2A8EDD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3" b="62895"/>
          <a:stretch/>
        </p:blipFill>
        <p:spPr>
          <a:xfrm>
            <a:off x="0" y="0"/>
            <a:ext cx="3733800" cy="3816949"/>
          </a:xfrm>
          <a:prstGeom prst="rect">
            <a:avLst/>
          </a:prstGeom>
        </p:spPr>
      </p:pic>
      <p:sp>
        <p:nvSpPr>
          <p:cNvPr id="4" name="Rectangle 3">
            <a:extLst>
              <a:ext uri="{FF2B5EF4-FFF2-40B4-BE49-F238E27FC236}">
                <a16:creationId xmlns:a16="http://schemas.microsoft.com/office/drawing/2014/main" id="{744063FD-E436-464F-9F4C-CE750D194418}"/>
              </a:ext>
            </a:extLst>
          </p:cNvPr>
          <p:cNvSpPr/>
          <p:nvPr userDrawn="1"/>
        </p:nvSpPr>
        <p:spPr>
          <a:xfrm>
            <a:off x="1676400" y="4914900"/>
            <a:ext cx="6019800" cy="3505200"/>
          </a:xfrm>
          <a:prstGeom prst="rect">
            <a:avLst/>
          </a:prstGeom>
          <a:noFill/>
          <a:ln>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5" name="Rectangle 4">
            <a:extLst>
              <a:ext uri="{FF2B5EF4-FFF2-40B4-BE49-F238E27FC236}">
                <a16:creationId xmlns:a16="http://schemas.microsoft.com/office/drawing/2014/main" id="{E56B09A4-F3F4-1143-9A9F-94D96DC4E2C9}"/>
              </a:ext>
            </a:extLst>
          </p:cNvPr>
          <p:cNvSpPr/>
          <p:nvPr userDrawn="1"/>
        </p:nvSpPr>
        <p:spPr>
          <a:xfrm>
            <a:off x="8077200" y="4914900"/>
            <a:ext cx="6019800" cy="3505200"/>
          </a:xfrm>
          <a:prstGeom prst="rect">
            <a:avLst/>
          </a:prstGeom>
          <a:noFill/>
          <a:ln>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B681B1F4-A1C3-4348-9784-B9F4CE7C1630}"/>
              </a:ext>
            </a:extLst>
          </p:cNvPr>
          <p:cNvSpPr>
            <a:spLocks noGrp="1"/>
          </p:cNvSpPr>
          <p:nvPr>
            <p:ph type="title"/>
          </p:nvPr>
        </p:nvSpPr>
        <p:spPr>
          <a:xfrm>
            <a:off x="1676400" y="1158857"/>
            <a:ext cx="12420600" cy="2512576"/>
          </a:xfrm>
          <a:prstGeom prst="rect">
            <a:avLst/>
          </a:prstGeom>
        </p:spPr>
        <p:txBody>
          <a:bodyPr anchor="t"/>
          <a:lstStyle>
            <a:lvl1pPr algn="l">
              <a:defRPr sz="6000" b="1">
                <a:solidFill>
                  <a:schemeClr val="bg1"/>
                </a:solidFill>
              </a:defRPr>
            </a:lvl1pPr>
          </a:lstStyle>
          <a:p>
            <a:r>
              <a:rPr lang="en-US"/>
              <a:t>Click to edit Master title style</a:t>
            </a:r>
          </a:p>
        </p:txBody>
      </p:sp>
      <p:sp>
        <p:nvSpPr>
          <p:cNvPr id="7" name="Subtitle 2">
            <a:extLst>
              <a:ext uri="{FF2B5EF4-FFF2-40B4-BE49-F238E27FC236}">
                <a16:creationId xmlns:a16="http://schemas.microsoft.com/office/drawing/2014/main" id="{436E57B7-D145-1345-BF57-C496658E21C7}"/>
              </a:ext>
            </a:extLst>
          </p:cNvPr>
          <p:cNvSpPr>
            <a:spLocks noGrp="1"/>
          </p:cNvSpPr>
          <p:nvPr>
            <p:ph type="subTitle" idx="1"/>
          </p:nvPr>
        </p:nvSpPr>
        <p:spPr>
          <a:xfrm>
            <a:off x="1676400" y="3816949"/>
            <a:ext cx="12420600" cy="1013341"/>
          </a:xfrm>
          <a:prstGeom prst="rect">
            <a:avLst/>
          </a:prstGeom>
        </p:spPr>
        <p:txBody>
          <a:bodyPr>
            <a:noAutofit/>
          </a:bodyPr>
          <a:lstStyle>
            <a:lvl1pPr marL="0" indent="0" algn="l">
              <a:buNone/>
              <a:defRPr sz="3400" b="1">
                <a:solidFill>
                  <a:srgbClr val="00ADE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Content Placeholder 3">
            <a:extLst>
              <a:ext uri="{FF2B5EF4-FFF2-40B4-BE49-F238E27FC236}">
                <a16:creationId xmlns:a16="http://schemas.microsoft.com/office/drawing/2014/main" id="{8721163A-6000-3441-AAEE-46A5C6EF8F79}"/>
              </a:ext>
            </a:extLst>
          </p:cNvPr>
          <p:cNvSpPr>
            <a:spLocks noGrp="1"/>
          </p:cNvSpPr>
          <p:nvPr>
            <p:ph sz="half" idx="2"/>
          </p:nvPr>
        </p:nvSpPr>
        <p:spPr>
          <a:xfrm>
            <a:off x="2092918" y="5164667"/>
            <a:ext cx="5374682" cy="3091488"/>
          </a:xfrm>
          <a:prstGeom prst="rect">
            <a:avLst/>
          </a:prstGeom>
        </p:spPr>
        <p:txBody>
          <a:bodyPr>
            <a:normAutofit/>
          </a:bodyPr>
          <a:lstStyle>
            <a:lvl1pPr>
              <a:lnSpc>
                <a:spcPts val="3840"/>
              </a:lnSpc>
              <a:spcAft>
                <a:spcPts val="1200"/>
              </a:spcAft>
              <a:buClr>
                <a:srgbClr val="00ADE4"/>
              </a:buClr>
              <a:defRPr sz="2800">
                <a:solidFill>
                  <a:schemeClr val="bg1"/>
                </a:solidFill>
              </a:defRPr>
            </a:lvl1pPr>
            <a:lvl2pPr>
              <a:lnSpc>
                <a:spcPts val="3840"/>
              </a:lnSpc>
              <a:spcAft>
                <a:spcPts val="1200"/>
              </a:spcAft>
              <a:buClr>
                <a:srgbClr val="00ADE4"/>
              </a:buClr>
              <a:defRPr sz="2800">
                <a:solidFill>
                  <a:schemeClr val="bg1"/>
                </a:solidFill>
              </a:defRPr>
            </a:lvl2pPr>
            <a:lvl3pPr>
              <a:lnSpc>
                <a:spcPts val="3840"/>
              </a:lnSpc>
              <a:spcAft>
                <a:spcPts val="1200"/>
              </a:spcAft>
              <a:buClr>
                <a:srgbClr val="00ADE4"/>
              </a:buClr>
              <a:defRPr sz="2800">
                <a:solidFill>
                  <a:schemeClr val="bg1"/>
                </a:solidFill>
              </a:defRPr>
            </a:lvl3pPr>
            <a:lvl4pPr>
              <a:lnSpc>
                <a:spcPts val="3840"/>
              </a:lnSpc>
              <a:spcAft>
                <a:spcPts val="1200"/>
              </a:spcAft>
              <a:buClr>
                <a:srgbClr val="00ADE4"/>
              </a:buClr>
              <a:defRPr sz="2800">
                <a:solidFill>
                  <a:schemeClr val="bg1"/>
                </a:solidFill>
              </a:defRPr>
            </a:lvl4pPr>
            <a:lvl5pPr>
              <a:lnSpc>
                <a:spcPts val="3840"/>
              </a:lnSpc>
              <a:spcAft>
                <a:spcPts val="1200"/>
              </a:spcAft>
              <a:buClr>
                <a:srgbClr val="00ADE4"/>
              </a:buClr>
              <a:defRPr sz="28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0111AEAA-6CF7-B04E-81C0-5909C1A49692}"/>
              </a:ext>
            </a:extLst>
          </p:cNvPr>
          <p:cNvSpPr>
            <a:spLocks noGrp="1"/>
          </p:cNvSpPr>
          <p:nvPr>
            <p:ph sz="half" idx="10"/>
          </p:nvPr>
        </p:nvSpPr>
        <p:spPr>
          <a:xfrm>
            <a:off x="8358252" y="5164667"/>
            <a:ext cx="5374682" cy="3091488"/>
          </a:xfrm>
          <a:prstGeom prst="rect">
            <a:avLst/>
          </a:prstGeom>
        </p:spPr>
        <p:txBody>
          <a:bodyPr>
            <a:normAutofit/>
          </a:bodyPr>
          <a:lstStyle>
            <a:lvl1pPr>
              <a:lnSpc>
                <a:spcPts val="3840"/>
              </a:lnSpc>
              <a:spcAft>
                <a:spcPts val="1200"/>
              </a:spcAft>
              <a:buClr>
                <a:srgbClr val="00ADE4"/>
              </a:buClr>
              <a:defRPr sz="2800">
                <a:solidFill>
                  <a:schemeClr val="bg1"/>
                </a:solidFill>
              </a:defRPr>
            </a:lvl1pPr>
            <a:lvl2pPr>
              <a:lnSpc>
                <a:spcPts val="3840"/>
              </a:lnSpc>
              <a:spcAft>
                <a:spcPts val="1200"/>
              </a:spcAft>
              <a:buClr>
                <a:srgbClr val="00ADE4"/>
              </a:buClr>
              <a:defRPr sz="2800">
                <a:solidFill>
                  <a:schemeClr val="bg1"/>
                </a:solidFill>
              </a:defRPr>
            </a:lvl2pPr>
            <a:lvl3pPr>
              <a:lnSpc>
                <a:spcPts val="3840"/>
              </a:lnSpc>
              <a:spcAft>
                <a:spcPts val="1200"/>
              </a:spcAft>
              <a:buClr>
                <a:srgbClr val="00ADE4"/>
              </a:buClr>
              <a:defRPr sz="2800">
                <a:solidFill>
                  <a:schemeClr val="bg1"/>
                </a:solidFill>
              </a:defRPr>
            </a:lvl3pPr>
            <a:lvl4pPr>
              <a:lnSpc>
                <a:spcPts val="3840"/>
              </a:lnSpc>
              <a:spcAft>
                <a:spcPts val="1200"/>
              </a:spcAft>
              <a:buClr>
                <a:srgbClr val="00ADE4"/>
              </a:buClr>
              <a:defRPr sz="2800">
                <a:solidFill>
                  <a:schemeClr val="bg1"/>
                </a:solidFill>
              </a:defRPr>
            </a:lvl4pPr>
            <a:lvl5pPr>
              <a:lnSpc>
                <a:spcPts val="3840"/>
              </a:lnSpc>
              <a:spcAft>
                <a:spcPts val="1200"/>
              </a:spcAft>
              <a:buClr>
                <a:srgbClr val="00ADE4"/>
              </a:buClr>
              <a:defRPr sz="28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65FA7F18-D0A5-6E4D-893F-D0E8097793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000" t="30000"/>
          <a:stretch/>
        </p:blipFill>
        <p:spPr>
          <a:xfrm>
            <a:off x="13716000" y="5143501"/>
            <a:ext cx="4571999" cy="5143499"/>
          </a:xfrm>
          <a:prstGeom prst="rect">
            <a:avLst/>
          </a:prstGeom>
        </p:spPr>
      </p:pic>
    </p:spTree>
    <p:extLst>
      <p:ext uri="{BB962C8B-B14F-4D97-AF65-F5344CB8AC3E}">
        <p14:creationId xmlns:p14="http://schemas.microsoft.com/office/powerpoint/2010/main" val="173214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
    <p:bg>
      <p:bgPr>
        <a:solidFill>
          <a:srgbClr val="9AD7F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ayout B - with figure">
    <p:bg>
      <p:bgPr>
        <a:solidFill>
          <a:schemeClr val="bg1"/>
        </a:solidFill>
        <a:effectLst/>
      </p:bgPr>
    </p:bg>
    <p:spTree>
      <p:nvGrpSpPr>
        <p:cNvPr id="1" name=""/>
        <p:cNvGrpSpPr/>
        <p:nvPr/>
      </p:nvGrpSpPr>
      <p:grpSpPr>
        <a:xfrm>
          <a:off x="0" y="0"/>
          <a:ext cx="0" cy="0"/>
          <a:chOff x="0" y="0"/>
          <a:chExt cx="0" cy="0"/>
        </a:xfrm>
      </p:grpSpPr>
      <p:sp>
        <p:nvSpPr>
          <p:cNvPr id="7" name="AutoShape 4">
            <a:extLst>
              <a:ext uri="{FF2B5EF4-FFF2-40B4-BE49-F238E27FC236}">
                <a16:creationId xmlns:a16="http://schemas.microsoft.com/office/drawing/2014/main" id="{72BC33F8-7E31-E241-B709-56C409B9AD08}"/>
              </a:ext>
            </a:extLst>
          </p:cNvPr>
          <p:cNvSpPr/>
          <p:nvPr userDrawn="1"/>
        </p:nvSpPr>
        <p:spPr>
          <a:xfrm>
            <a:off x="0" y="-58335"/>
            <a:ext cx="18288000" cy="2639293"/>
          </a:xfrm>
          <a:prstGeom prst="rect">
            <a:avLst/>
          </a:prstGeom>
          <a:solidFill>
            <a:srgbClr val="00ADE4"/>
          </a:solidFill>
        </p:spPr>
        <p:txBody>
          <a:bodyPr/>
          <a:lstStyle/>
          <a:p>
            <a:endParaRPr lang="en-US" dirty="0"/>
          </a:p>
        </p:txBody>
      </p:sp>
      <p:pic>
        <p:nvPicPr>
          <p:cNvPr id="6" name="Picture 5">
            <a:extLst>
              <a:ext uri="{FF2B5EF4-FFF2-40B4-BE49-F238E27FC236}">
                <a16:creationId xmlns:a16="http://schemas.microsoft.com/office/drawing/2014/main" id="{BB280430-E688-DD47-A50C-30A785A50E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1667" b="61790"/>
          <a:stretch/>
        </p:blipFill>
        <p:spPr>
          <a:xfrm>
            <a:off x="0" y="0"/>
            <a:ext cx="5181600" cy="3930650"/>
          </a:xfrm>
          <a:prstGeom prst="rect">
            <a:avLst/>
          </a:prstGeom>
        </p:spPr>
      </p:pic>
      <p:grpSp>
        <p:nvGrpSpPr>
          <p:cNvPr id="29" name="Group 14">
            <a:extLst>
              <a:ext uri="{FF2B5EF4-FFF2-40B4-BE49-F238E27FC236}">
                <a16:creationId xmlns:a16="http://schemas.microsoft.com/office/drawing/2014/main" id="{C3B090DD-E05C-864B-96E4-6C70412AF7F4}"/>
              </a:ext>
            </a:extLst>
          </p:cNvPr>
          <p:cNvGrpSpPr/>
          <p:nvPr/>
        </p:nvGrpSpPr>
        <p:grpSpPr>
          <a:xfrm>
            <a:off x="1287699" y="2949983"/>
            <a:ext cx="625001" cy="620978"/>
            <a:chOff x="0" y="0"/>
            <a:chExt cx="735568" cy="730836"/>
          </a:xfrm>
        </p:grpSpPr>
        <p:sp>
          <p:nvSpPr>
            <p:cNvPr id="30" name="Freeform 15">
              <a:extLst>
                <a:ext uri="{FF2B5EF4-FFF2-40B4-BE49-F238E27FC236}">
                  <a16:creationId xmlns:a16="http://schemas.microsoft.com/office/drawing/2014/main" id="{5B4AC205-E32A-E54D-A411-2364EFA0F876}"/>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9AD7F1"/>
            </a:solidFill>
            <a:ln w="38100" cap="sq">
              <a:noFill/>
              <a:prstDash val="solid"/>
              <a:miter/>
            </a:ln>
          </p:spPr>
          <p:txBody>
            <a:bodyPr/>
            <a:lstStyle/>
            <a:p>
              <a:endParaRPr lang="en-US" sz="2800"/>
            </a:p>
          </p:txBody>
        </p:sp>
        <p:sp>
          <p:nvSpPr>
            <p:cNvPr id="31" name="TextBox 16">
              <a:extLst>
                <a:ext uri="{FF2B5EF4-FFF2-40B4-BE49-F238E27FC236}">
                  <a16:creationId xmlns:a16="http://schemas.microsoft.com/office/drawing/2014/main" id="{D520E99F-FAC0-E84F-A65F-664F6B85E03A}"/>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1</a:t>
              </a:r>
            </a:p>
          </p:txBody>
        </p:sp>
      </p:grpSp>
      <p:grpSp>
        <p:nvGrpSpPr>
          <p:cNvPr id="34" name="Group 14">
            <a:extLst>
              <a:ext uri="{FF2B5EF4-FFF2-40B4-BE49-F238E27FC236}">
                <a16:creationId xmlns:a16="http://schemas.microsoft.com/office/drawing/2014/main" id="{360AD9CE-5FA8-9448-9CA3-8084819AA12D}"/>
              </a:ext>
            </a:extLst>
          </p:cNvPr>
          <p:cNvGrpSpPr/>
          <p:nvPr/>
        </p:nvGrpSpPr>
        <p:grpSpPr>
          <a:xfrm>
            <a:off x="1287699" y="4736253"/>
            <a:ext cx="625001" cy="620978"/>
            <a:chOff x="0" y="0"/>
            <a:chExt cx="735568" cy="730836"/>
          </a:xfrm>
        </p:grpSpPr>
        <p:sp>
          <p:nvSpPr>
            <p:cNvPr id="35" name="Freeform 15">
              <a:extLst>
                <a:ext uri="{FF2B5EF4-FFF2-40B4-BE49-F238E27FC236}">
                  <a16:creationId xmlns:a16="http://schemas.microsoft.com/office/drawing/2014/main" id="{EC928CC4-18FE-C048-BA9D-62C8F70A9855}"/>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alpha val="70000"/>
              </a:srgbClr>
            </a:solidFill>
            <a:ln w="38100" cap="sq">
              <a:noFill/>
              <a:prstDash val="solid"/>
              <a:miter/>
            </a:ln>
          </p:spPr>
          <p:txBody>
            <a:bodyPr/>
            <a:lstStyle/>
            <a:p>
              <a:endParaRPr lang="en-US" sz="2800"/>
            </a:p>
          </p:txBody>
        </p:sp>
        <p:sp>
          <p:nvSpPr>
            <p:cNvPr id="36" name="TextBox 16">
              <a:extLst>
                <a:ext uri="{FF2B5EF4-FFF2-40B4-BE49-F238E27FC236}">
                  <a16:creationId xmlns:a16="http://schemas.microsoft.com/office/drawing/2014/main" id="{537064AC-4E0A-2648-B5D6-962F4F60089E}"/>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2</a:t>
              </a:r>
            </a:p>
          </p:txBody>
        </p:sp>
      </p:grpSp>
      <p:grpSp>
        <p:nvGrpSpPr>
          <p:cNvPr id="39" name="Group 14">
            <a:extLst>
              <a:ext uri="{FF2B5EF4-FFF2-40B4-BE49-F238E27FC236}">
                <a16:creationId xmlns:a16="http://schemas.microsoft.com/office/drawing/2014/main" id="{E0D3FACB-9F88-794B-BB97-5D53926BD626}"/>
              </a:ext>
            </a:extLst>
          </p:cNvPr>
          <p:cNvGrpSpPr/>
          <p:nvPr/>
        </p:nvGrpSpPr>
        <p:grpSpPr>
          <a:xfrm>
            <a:off x="1287699" y="6458727"/>
            <a:ext cx="625001" cy="620978"/>
            <a:chOff x="0" y="0"/>
            <a:chExt cx="735568" cy="730836"/>
          </a:xfrm>
        </p:grpSpPr>
        <p:sp>
          <p:nvSpPr>
            <p:cNvPr id="40" name="Freeform 15">
              <a:extLst>
                <a:ext uri="{FF2B5EF4-FFF2-40B4-BE49-F238E27FC236}">
                  <a16:creationId xmlns:a16="http://schemas.microsoft.com/office/drawing/2014/main" id="{1D835DD9-38C2-DA4D-A0C9-58046EC7BB5B}"/>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3D536C"/>
            </a:solidFill>
            <a:ln w="38100" cap="sq">
              <a:noFill/>
              <a:prstDash val="solid"/>
              <a:miter/>
            </a:ln>
          </p:spPr>
          <p:txBody>
            <a:bodyPr/>
            <a:lstStyle/>
            <a:p>
              <a:endParaRPr lang="en-US" sz="2800"/>
            </a:p>
          </p:txBody>
        </p:sp>
        <p:sp>
          <p:nvSpPr>
            <p:cNvPr id="41" name="TextBox 16">
              <a:extLst>
                <a:ext uri="{FF2B5EF4-FFF2-40B4-BE49-F238E27FC236}">
                  <a16:creationId xmlns:a16="http://schemas.microsoft.com/office/drawing/2014/main" id="{625DCDB7-02CF-A94F-ACDA-5BA8C27E377E}"/>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3</a:t>
              </a:r>
            </a:p>
          </p:txBody>
        </p:sp>
      </p:grpSp>
      <p:grpSp>
        <p:nvGrpSpPr>
          <p:cNvPr id="44" name="Group 14">
            <a:extLst>
              <a:ext uri="{FF2B5EF4-FFF2-40B4-BE49-F238E27FC236}">
                <a16:creationId xmlns:a16="http://schemas.microsoft.com/office/drawing/2014/main" id="{81418032-233E-144D-90DD-293E6A09810B}"/>
              </a:ext>
            </a:extLst>
          </p:cNvPr>
          <p:cNvGrpSpPr/>
          <p:nvPr/>
        </p:nvGrpSpPr>
        <p:grpSpPr>
          <a:xfrm>
            <a:off x="1287699" y="8223731"/>
            <a:ext cx="625001" cy="620978"/>
            <a:chOff x="0" y="0"/>
            <a:chExt cx="735568" cy="730836"/>
          </a:xfrm>
        </p:grpSpPr>
        <p:sp>
          <p:nvSpPr>
            <p:cNvPr id="45" name="Freeform 15">
              <a:extLst>
                <a:ext uri="{FF2B5EF4-FFF2-40B4-BE49-F238E27FC236}">
                  <a16:creationId xmlns:a16="http://schemas.microsoft.com/office/drawing/2014/main" id="{FB4B0F14-0EF1-2A4A-8F38-AE475CB83B4F}"/>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163758"/>
            </a:solidFill>
            <a:ln w="38100" cap="sq">
              <a:noFill/>
              <a:prstDash val="solid"/>
              <a:miter/>
            </a:ln>
          </p:spPr>
          <p:txBody>
            <a:bodyPr/>
            <a:lstStyle/>
            <a:p>
              <a:endParaRPr lang="en-US" sz="2800"/>
            </a:p>
          </p:txBody>
        </p:sp>
        <p:sp>
          <p:nvSpPr>
            <p:cNvPr id="46" name="TextBox 16">
              <a:extLst>
                <a:ext uri="{FF2B5EF4-FFF2-40B4-BE49-F238E27FC236}">
                  <a16:creationId xmlns:a16="http://schemas.microsoft.com/office/drawing/2014/main" id="{C875D3EC-4A24-FB42-89C6-C838EAE741F2}"/>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4</a:t>
              </a:r>
            </a:p>
          </p:txBody>
        </p:sp>
      </p:grpSp>
      <p:sp>
        <p:nvSpPr>
          <p:cNvPr id="47" name="Title 1">
            <a:extLst>
              <a:ext uri="{FF2B5EF4-FFF2-40B4-BE49-F238E27FC236}">
                <a16:creationId xmlns:a16="http://schemas.microsoft.com/office/drawing/2014/main" id="{729E817F-EC60-6B49-A9E2-739216AF8744}"/>
              </a:ext>
            </a:extLst>
          </p:cNvPr>
          <p:cNvSpPr>
            <a:spLocks noGrp="1"/>
          </p:cNvSpPr>
          <p:nvPr>
            <p:ph type="title"/>
          </p:nvPr>
        </p:nvSpPr>
        <p:spPr>
          <a:xfrm>
            <a:off x="1524000" y="416641"/>
            <a:ext cx="12954000" cy="2123538"/>
          </a:xfrm>
          <a:prstGeom prst="rect">
            <a:avLst/>
          </a:prstGeom>
        </p:spPr>
        <p:txBody>
          <a:bodyPr anchor="t"/>
          <a:lstStyle>
            <a:lvl1pPr algn="l">
              <a:defRPr sz="60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524364E-D779-CA4E-A1BE-6FFBF66C1333}"/>
              </a:ext>
            </a:extLst>
          </p:cNvPr>
          <p:cNvSpPr>
            <a:spLocks noGrp="1"/>
          </p:cNvSpPr>
          <p:nvPr>
            <p:ph sz="quarter" idx="10"/>
          </p:nvPr>
        </p:nvSpPr>
        <p:spPr>
          <a:xfrm>
            <a:off x="2157903" y="2949575"/>
            <a:ext cx="14935200" cy="13971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
        <p:nvSpPr>
          <p:cNvPr id="49" name="Content Placeholder 2">
            <a:extLst>
              <a:ext uri="{FF2B5EF4-FFF2-40B4-BE49-F238E27FC236}">
                <a16:creationId xmlns:a16="http://schemas.microsoft.com/office/drawing/2014/main" id="{EBC35369-BA8B-A647-AC6E-268855B14A90}"/>
              </a:ext>
            </a:extLst>
          </p:cNvPr>
          <p:cNvSpPr>
            <a:spLocks noGrp="1"/>
          </p:cNvSpPr>
          <p:nvPr>
            <p:ph sz="quarter" idx="11"/>
          </p:nvPr>
        </p:nvSpPr>
        <p:spPr>
          <a:xfrm>
            <a:off x="2157903" y="4643795"/>
            <a:ext cx="14935200" cy="13971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
        <p:nvSpPr>
          <p:cNvPr id="52" name="Content Placeholder 2">
            <a:extLst>
              <a:ext uri="{FF2B5EF4-FFF2-40B4-BE49-F238E27FC236}">
                <a16:creationId xmlns:a16="http://schemas.microsoft.com/office/drawing/2014/main" id="{E28E9862-963A-714C-81AB-04AE9CBC41DE}"/>
              </a:ext>
            </a:extLst>
          </p:cNvPr>
          <p:cNvSpPr>
            <a:spLocks noGrp="1"/>
          </p:cNvSpPr>
          <p:nvPr>
            <p:ph sz="quarter" idx="12"/>
          </p:nvPr>
        </p:nvSpPr>
        <p:spPr>
          <a:xfrm>
            <a:off x="2157903" y="6354062"/>
            <a:ext cx="14935200" cy="14479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
        <p:nvSpPr>
          <p:cNvPr id="55" name="Content Placeholder 2">
            <a:extLst>
              <a:ext uri="{FF2B5EF4-FFF2-40B4-BE49-F238E27FC236}">
                <a16:creationId xmlns:a16="http://schemas.microsoft.com/office/drawing/2014/main" id="{A992B8E9-CF40-5044-BE50-6B8F437BA8FD}"/>
              </a:ext>
            </a:extLst>
          </p:cNvPr>
          <p:cNvSpPr>
            <a:spLocks noGrp="1"/>
          </p:cNvSpPr>
          <p:nvPr>
            <p:ph sz="quarter" idx="13"/>
          </p:nvPr>
        </p:nvSpPr>
        <p:spPr>
          <a:xfrm>
            <a:off x="2157903" y="8115129"/>
            <a:ext cx="14935200" cy="14479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159336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Layout B - with figur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280430-E688-DD47-A50C-30A785A50E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1667" b="61790"/>
          <a:stretch/>
        </p:blipFill>
        <p:spPr>
          <a:xfrm>
            <a:off x="0" y="0"/>
            <a:ext cx="5181600" cy="3930650"/>
          </a:xfrm>
          <a:prstGeom prst="rect">
            <a:avLst/>
          </a:prstGeom>
        </p:spPr>
      </p:pic>
      <p:sp>
        <p:nvSpPr>
          <p:cNvPr id="7" name="AutoShape 4">
            <a:extLst>
              <a:ext uri="{FF2B5EF4-FFF2-40B4-BE49-F238E27FC236}">
                <a16:creationId xmlns:a16="http://schemas.microsoft.com/office/drawing/2014/main" id="{72BC33F8-7E31-E241-B709-56C409B9AD08}"/>
              </a:ext>
            </a:extLst>
          </p:cNvPr>
          <p:cNvSpPr/>
          <p:nvPr userDrawn="1"/>
        </p:nvSpPr>
        <p:spPr>
          <a:xfrm>
            <a:off x="0" y="-58335"/>
            <a:ext cx="18288000" cy="2639293"/>
          </a:xfrm>
          <a:prstGeom prst="rect">
            <a:avLst/>
          </a:prstGeom>
          <a:solidFill>
            <a:srgbClr val="002345"/>
          </a:solidFill>
        </p:spPr>
        <p:txBody>
          <a:bodyPr/>
          <a:lstStyle/>
          <a:p>
            <a:endParaRPr lang="en-US" dirty="0"/>
          </a:p>
        </p:txBody>
      </p:sp>
      <p:grpSp>
        <p:nvGrpSpPr>
          <p:cNvPr id="29" name="Group 14">
            <a:extLst>
              <a:ext uri="{FF2B5EF4-FFF2-40B4-BE49-F238E27FC236}">
                <a16:creationId xmlns:a16="http://schemas.microsoft.com/office/drawing/2014/main" id="{C3B090DD-E05C-864B-96E4-6C70412AF7F4}"/>
              </a:ext>
            </a:extLst>
          </p:cNvPr>
          <p:cNvGrpSpPr/>
          <p:nvPr/>
        </p:nvGrpSpPr>
        <p:grpSpPr>
          <a:xfrm>
            <a:off x="1287699" y="2949983"/>
            <a:ext cx="625001" cy="620978"/>
            <a:chOff x="0" y="0"/>
            <a:chExt cx="735568" cy="730836"/>
          </a:xfrm>
        </p:grpSpPr>
        <p:sp>
          <p:nvSpPr>
            <p:cNvPr id="30" name="Freeform 15">
              <a:extLst>
                <a:ext uri="{FF2B5EF4-FFF2-40B4-BE49-F238E27FC236}">
                  <a16:creationId xmlns:a16="http://schemas.microsoft.com/office/drawing/2014/main" id="{5B4AC205-E32A-E54D-A411-2364EFA0F876}"/>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9AD7F1"/>
            </a:solidFill>
            <a:ln w="38100" cap="sq">
              <a:noFill/>
              <a:prstDash val="solid"/>
              <a:miter/>
            </a:ln>
          </p:spPr>
          <p:txBody>
            <a:bodyPr/>
            <a:lstStyle/>
            <a:p>
              <a:endParaRPr lang="en-US" sz="2800"/>
            </a:p>
          </p:txBody>
        </p:sp>
        <p:sp>
          <p:nvSpPr>
            <p:cNvPr id="31" name="TextBox 16">
              <a:extLst>
                <a:ext uri="{FF2B5EF4-FFF2-40B4-BE49-F238E27FC236}">
                  <a16:creationId xmlns:a16="http://schemas.microsoft.com/office/drawing/2014/main" id="{D520E99F-FAC0-E84F-A65F-664F6B85E03A}"/>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1</a:t>
              </a:r>
            </a:p>
          </p:txBody>
        </p:sp>
      </p:grpSp>
      <p:grpSp>
        <p:nvGrpSpPr>
          <p:cNvPr id="34" name="Group 14">
            <a:extLst>
              <a:ext uri="{FF2B5EF4-FFF2-40B4-BE49-F238E27FC236}">
                <a16:creationId xmlns:a16="http://schemas.microsoft.com/office/drawing/2014/main" id="{360AD9CE-5FA8-9448-9CA3-8084819AA12D}"/>
              </a:ext>
            </a:extLst>
          </p:cNvPr>
          <p:cNvGrpSpPr/>
          <p:nvPr/>
        </p:nvGrpSpPr>
        <p:grpSpPr>
          <a:xfrm>
            <a:off x="1287699" y="4736253"/>
            <a:ext cx="625001" cy="620978"/>
            <a:chOff x="0" y="0"/>
            <a:chExt cx="735568" cy="730836"/>
          </a:xfrm>
        </p:grpSpPr>
        <p:sp>
          <p:nvSpPr>
            <p:cNvPr id="35" name="Freeform 15">
              <a:extLst>
                <a:ext uri="{FF2B5EF4-FFF2-40B4-BE49-F238E27FC236}">
                  <a16:creationId xmlns:a16="http://schemas.microsoft.com/office/drawing/2014/main" id="{EC928CC4-18FE-C048-BA9D-62C8F70A9855}"/>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alpha val="70000"/>
              </a:srgbClr>
            </a:solidFill>
            <a:ln w="38100" cap="sq">
              <a:noFill/>
              <a:prstDash val="solid"/>
              <a:miter/>
            </a:ln>
          </p:spPr>
          <p:txBody>
            <a:bodyPr/>
            <a:lstStyle/>
            <a:p>
              <a:endParaRPr lang="en-US" sz="2800"/>
            </a:p>
          </p:txBody>
        </p:sp>
        <p:sp>
          <p:nvSpPr>
            <p:cNvPr id="36" name="TextBox 16">
              <a:extLst>
                <a:ext uri="{FF2B5EF4-FFF2-40B4-BE49-F238E27FC236}">
                  <a16:creationId xmlns:a16="http://schemas.microsoft.com/office/drawing/2014/main" id="{537064AC-4E0A-2648-B5D6-962F4F60089E}"/>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2</a:t>
              </a:r>
            </a:p>
          </p:txBody>
        </p:sp>
      </p:grpSp>
      <p:grpSp>
        <p:nvGrpSpPr>
          <p:cNvPr id="39" name="Group 14">
            <a:extLst>
              <a:ext uri="{FF2B5EF4-FFF2-40B4-BE49-F238E27FC236}">
                <a16:creationId xmlns:a16="http://schemas.microsoft.com/office/drawing/2014/main" id="{E0D3FACB-9F88-794B-BB97-5D53926BD626}"/>
              </a:ext>
            </a:extLst>
          </p:cNvPr>
          <p:cNvGrpSpPr/>
          <p:nvPr/>
        </p:nvGrpSpPr>
        <p:grpSpPr>
          <a:xfrm>
            <a:off x="1287699" y="6458727"/>
            <a:ext cx="625001" cy="620978"/>
            <a:chOff x="0" y="0"/>
            <a:chExt cx="735568" cy="730836"/>
          </a:xfrm>
        </p:grpSpPr>
        <p:sp>
          <p:nvSpPr>
            <p:cNvPr id="40" name="Freeform 15">
              <a:extLst>
                <a:ext uri="{FF2B5EF4-FFF2-40B4-BE49-F238E27FC236}">
                  <a16:creationId xmlns:a16="http://schemas.microsoft.com/office/drawing/2014/main" id="{1D835DD9-38C2-DA4D-A0C9-58046EC7BB5B}"/>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3D536C"/>
            </a:solidFill>
            <a:ln w="38100" cap="sq">
              <a:noFill/>
              <a:prstDash val="solid"/>
              <a:miter/>
            </a:ln>
          </p:spPr>
          <p:txBody>
            <a:bodyPr/>
            <a:lstStyle/>
            <a:p>
              <a:endParaRPr lang="en-US" sz="2800"/>
            </a:p>
          </p:txBody>
        </p:sp>
        <p:sp>
          <p:nvSpPr>
            <p:cNvPr id="41" name="TextBox 16">
              <a:extLst>
                <a:ext uri="{FF2B5EF4-FFF2-40B4-BE49-F238E27FC236}">
                  <a16:creationId xmlns:a16="http://schemas.microsoft.com/office/drawing/2014/main" id="{625DCDB7-02CF-A94F-ACDA-5BA8C27E377E}"/>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3</a:t>
              </a:r>
            </a:p>
          </p:txBody>
        </p:sp>
      </p:grpSp>
      <p:grpSp>
        <p:nvGrpSpPr>
          <p:cNvPr id="44" name="Group 14">
            <a:extLst>
              <a:ext uri="{FF2B5EF4-FFF2-40B4-BE49-F238E27FC236}">
                <a16:creationId xmlns:a16="http://schemas.microsoft.com/office/drawing/2014/main" id="{81418032-233E-144D-90DD-293E6A09810B}"/>
              </a:ext>
            </a:extLst>
          </p:cNvPr>
          <p:cNvGrpSpPr/>
          <p:nvPr/>
        </p:nvGrpSpPr>
        <p:grpSpPr>
          <a:xfrm>
            <a:off x="1287699" y="8223731"/>
            <a:ext cx="625001" cy="620978"/>
            <a:chOff x="0" y="0"/>
            <a:chExt cx="735568" cy="730836"/>
          </a:xfrm>
        </p:grpSpPr>
        <p:sp>
          <p:nvSpPr>
            <p:cNvPr id="45" name="Freeform 15">
              <a:extLst>
                <a:ext uri="{FF2B5EF4-FFF2-40B4-BE49-F238E27FC236}">
                  <a16:creationId xmlns:a16="http://schemas.microsoft.com/office/drawing/2014/main" id="{FB4B0F14-0EF1-2A4A-8F38-AE475CB83B4F}"/>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163758"/>
            </a:solidFill>
            <a:ln w="38100" cap="sq">
              <a:noFill/>
              <a:prstDash val="solid"/>
              <a:miter/>
            </a:ln>
          </p:spPr>
          <p:txBody>
            <a:bodyPr/>
            <a:lstStyle/>
            <a:p>
              <a:endParaRPr lang="en-US" sz="2800"/>
            </a:p>
          </p:txBody>
        </p:sp>
        <p:sp>
          <p:nvSpPr>
            <p:cNvPr id="46" name="TextBox 16">
              <a:extLst>
                <a:ext uri="{FF2B5EF4-FFF2-40B4-BE49-F238E27FC236}">
                  <a16:creationId xmlns:a16="http://schemas.microsoft.com/office/drawing/2014/main" id="{C875D3EC-4A24-FB42-89C6-C838EAE741F2}"/>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4</a:t>
              </a:r>
            </a:p>
          </p:txBody>
        </p:sp>
      </p:grpSp>
      <p:sp>
        <p:nvSpPr>
          <p:cNvPr id="47" name="Title 1">
            <a:extLst>
              <a:ext uri="{FF2B5EF4-FFF2-40B4-BE49-F238E27FC236}">
                <a16:creationId xmlns:a16="http://schemas.microsoft.com/office/drawing/2014/main" id="{729E817F-EC60-6B49-A9E2-739216AF8744}"/>
              </a:ext>
            </a:extLst>
          </p:cNvPr>
          <p:cNvSpPr>
            <a:spLocks noGrp="1"/>
          </p:cNvSpPr>
          <p:nvPr>
            <p:ph type="title"/>
          </p:nvPr>
        </p:nvSpPr>
        <p:spPr>
          <a:xfrm>
            <a:off x="1524000" y="416641"/>
            <a:ext cx="12954000" cy="2123538"/>
          </a:xfrm>
          <a:prstGeom prst="rect">
            <a:avLst/>
          </a:prstGeom>
        </p:spPr>
        <p:txBody>
          <a:bodyPr anchor="t"/>
          <a:lstStyle>
            <a:lvl1pPr algn="l">
              <a:defRPr sz="60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524364E-D779-CA4E-A1BE-6FFBF66C1333}"/>
              </a:ext>
            </a:extLst>
          </p:cNvPr>
          <p:cNvSpPr>
            <a:spLocks noGrp="1"/>
          </p:cNvSpPr>
          <p:nvPr>
            <p:ph sz="quarter" idx="10"/>
          </p:nvPr>
        </p:nvSpPr>
        <p:spPr>
          <a:xfrm>
            <a:off x="2157903" y="2949575"/>
            <a:ext cx="14935200" cy="13971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
        <p:nvSpPr>
          <p:cNvPr id="49" name="Content Placeholder 2">
            <a:extLst>
              <a:ext uri="{FF2B5EF4-FFF2-40B4-BE49-F238E27FC236}">
                <a16:creationId xmlns:a16="http://schemas.microsoft.com/office/drawing/2014/main" id="{EBC35369-BA8B-A647-AC6E-268855B14A90}"/>
              </a:ext>
            </a:extLst>
          </p:cNvPr>
          <p:cNvSpPr>
            <a:spLocks noGrp="1"/>
          </p:cNvSpPr>
          <p:nvPr>
            <p:ph sz="quarter" idx="11"/>
          </p:nvPr>
        </p:nvSpPr>
        <p:spPr>
          <a:xfrm>
            <a:off x="2157903" y="4643795"/>
            <a:ext cx="14935200" cy="13971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
        <p:nvSpPr>
          <p:cNvPr id="52" name="Content Placeholder 2">
            <a:extLst>
              <a:ext uri="{FF2B5EF4-FFF2-40B4-BE49-F238E27FC236}">
                <a16:creationId xmlns:a16="http://schemas.microsoft.com/office/drawing/2014/main" id="{E28E9862-963A-714C-81AB-04AE9CBC41DE}"/>
              </a:ext>
            </a:extLst>
          </p:cNvPr>
          <p:cNvSpPr>
            <a:spLocks noGrp="1"/>
          </p:cNvSpPr>
          <p:nvPr>
            <p:ph sz="quarter" idx="12"/>
          </p:nvPr>
        </p:nvSpPr>
        <p:spPr>
          <a:xfrm>
            <a:off x="2157903" y="6354062"/>
            <a:ext cx="14935200" cy="14479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
        <p:nvSpPr>
          <p:cNvPr id="55" name="Content Placeholder 2">
            <a:extLst>
              <a:ext uri="{FF2B5EF4-FFF2-40B4-BE49-F238E27FC236}">
                <a16:creationId xmlns:a16="http://schemas.microsoft.com/office/drawing/2014/main" id="{A992B8E9-CF40-5044-BE50-6B8F437BA8FD}"/>
              </a:ext>
            </a:extLst>
          </p:cNvPr>
          <p:cNvSpPr>
            <a:spLocks noGrp="1"/>
          </p:cNvSpPr>
          <p:nvPr>
            <p:ph sz="quarter" idx="13"/>
          </p:nvPr>
        </p:nvSpPr>
        <p:spPr>
          <a:xfrm>
            <a:off x="2157903" y="8115129"/>
            <a:ext cx="14935200" cy="14479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25715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5" r:id="rId2"/>
    <p:sldLayoutId id="2147483664" r:id="rId3"/>
    <p:sldLayoutId id="2147483667" r:id="rId4"/>
    <p:sldLayoutId id="2147483651" r:id="rId5"/>
    <p:sldLayoutId id="2147483666" r:id="rId6"/>
    <p:sldLayoutId id="2147483652" r:id="rId7"/>
    <p:sldLayoutId id="2147483668" r:id="rId8"/>
    <p:sldLayoutId id="2147483669" r:id="rId9"/>
    <p:sldLayoutId id="2147483654" r:id="rId10"/>
    <p:sldLayoutId id="2147483665" r:id="rId11"/>
  </p:sldLayoutIdLst>
  <p:txStyles>
    <p:titleStyle>
      <a:lvl1pPr algn="ctr" defTabSz="914400" rtl="0" eaLnBrk="1" latinLnBrk="0" hangingPunct="1">
        <a:spcBef>
          <a:spcPct val="0"/>
        </a:spcBef>
        <a:buNone/>
        <a:defRPr sz="6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56058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txStyles>
    <p:titleStyle>
      <a:lvl1pPr algn="ctr" defTabSz="914400" rtl="0" eaLnBrk="1" latinLnBrk="0" hangingPunct="1">
        <a:spcBef>
          <a:spcPct val="0"/>
        </a:spcBef>
        <a:buNone/>
        <a:defRPr sz="6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cpcln.org/resources/six-actions-to-keep-children-safe-from-se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676400" y="2476500"/>
            <a:ext cx="10668000" cy="4456541"/>
          </a:xfrm>
          <a:prstGeom prst="rect">
            <a:avLst/>
          </a:prstGeom>
        </p:spPr>
        <p:txBody>
          <a:bodyPr wrap="square" lIns="0" tIns="0" rIns="0" bIns="0" rtlCol="0" anchor="t">
            <a:spAutoFit/>
          </a:bodyPr>
          <a:lstStyle/>
          <a:p>
            <a:pPr>
              <a:lnSpc>
                <a:spcPts val="9040"/>
              </a:lnSpc>
            </a:pPr>
            <a:r>
              <a:rPr lang="en-US" sz="7200" b="1" dirty="0">
                <a:solidFill>
                  <a:srgbClr val="FFFFFF"/>
                </a:solidFill>
                <a:latin typeface="Arial"/>
                <a:cs typeface="Arial"/>
              </a:rPr>
              <a:t>Preventing Child Sexual Exploitation and Abuse </a:t>
            </a:r>
            <a:br>
              <a:rPr lang="en-US" sz="7200" b="1" dirty="0">
                <a:latin typeface="Arial" panose="020B0604020202020204" pitchFamily="34" charset="0"/>
                <a:cs typeface="Arial" panose="020B0604020202020204" pitchFamily="34" charset="0"/>
              </a:rPr>
            </a:br>
            <a:r>
              <a:rPr lang="en-US" sz="4400" b="1">
                <a:solidFill>
                  <a:srgbClr val="FFFFFF"/>
                </a:solidFill>
                <a:latin typeface="Arial"/>
                <a:cs typeface="Arial"/>
              </a:rPr>
              <a:t>Supplementary Activities &amp; Scenarios for Contractor Training</a:t>
            </a:r>
            <a:endParaRPr lang="en-US" sz="4400" b="1" dirty="0">
              <a:solidFill>
                <a:srgbClr val="FFFFFF"/>
              </a:solidFill>
              <a:latin typeface="Arial"/>
              <a:cs typeface="Arial"/>
            </a:endParaRPr>
          </a:p>
        </p:txBody>
      </p:sp>
      <p:sp>
        <p:nvSpPr>
          <p:cNvPr id="12" name="TextBox 2">
            <a:extLst>
              <a:ext uri="{FF2B5EF4-FFF2-40B4-BE49-F238E27FC236}">
                <a16:creationId xmlns:a16="http://schemas.microsoft.com/office/drawing/2014/main" id="{BC6EE65E-F8AF-6441-B580-16ADE8FDD698}"/>
              </a:ext>
            </a:extLst>
          </p:cNvPr>
          <p:cNvSpPr txBox="1"/>
          <p:nvPr/>
        </p:nvSpPr>
        <p:spPr>
          <a:xfrm>
            <a:off x="1655064" y="9105900"/>
            <a:ext cx="3048000" cy="307777"/>
          </a:xfrm>
          <a:prstGeom prst="rect">
            <a:avLst/>
          </a:prstGeom>
        </p:spPr>
        <p:txBody>
          <a:bodyPr wrap="square" lIns="0" tIns="0" rIns="0" bIns="0" rtlCol="0" anchor="t">
            <a:spAutoFit/>
          </a:bodyPr>
          <a:lstStyle/>
          <a:p>
            <a:r>
              <a:rPr lang="en-US" sz="2000" spc="300" dirty="0">
                <a:solidFill>
                  <a:srgbClr val="00ADE4"/>
                </a:solidFill>
                <a:latin typeface="Arial" panose="020B0604020202020204" pitchFamily="34" charset="0"/>
                <a:cs typeface="Arial" panose="020B0604020202020204" pitchFamily="34" charset="0"/>
              </a:rPr>
              <a:t>DECEMBER - 2024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
          <a:extLst>
            <a:ext uri="{FF2B5EF4-FFF2-40B4-BE49-F238E27FC236}">
              <a16:creationId xmlns:a16="http://schemas.microsoft.com/office/drawing/2014/main" id="{A76DE745-CA08-6314-0BAA-48342254D182}"/>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AD210D39-3FEA-32E7-C444-95305D722B80}"/>
              </a:ext>
            </a:extLst>
          </p:cNvPr>
          <p:cNvGrpSpPr/>
          <p:nvPr/>
        </p:nvGrpSpPr>
        <p:grpSpPr>
          <a:xfrm>
            <a:off x="1371600" y="6362699"/>
            <a:ext cx="15163801" cy="2556551"/>
            <a:chOff x="1371600" y="6362699"/>
            <a:chExt cx="15163801" cy="2556551"/>
          </a:xfrm>
        </p:grpSpPr>
        <p:sp>
          <p:nvSpPr>
            <p:cNvPr id="37" name="Up-Down Arrow 36">
              <a:extLst>
                <a:ext uri="{FF2B5EF4-FFF2-40B4-BE49-F238E27FC236}">
                  <a16:creationId xmlns:a16="http://schemas.microsoft.com/office/drawing/2014/main" id="{F6FB1A84-C5D6-BACD-16E8-F1ECC085E921}"/>
                </a:ext>
              </a:extLst>
            </p:cNvPr>
            <p:cNvSpPr/>
            <p:nvPr/>
          </p:nvSpPr>
          <p:spPr>
            <a:xfrm rot="16200000">
              <a:off x="8856135" y="-260516"/>
              <a:ext cx="533400" cy="14825133"/>
            </a:xfrm>
            <a:prstGeom prst="upDownArrow">
              <a:avLst/>
            </a:prstGeom>
            <a:solidFill>
              <a:srgbClr val="374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BB59">
                    <a:lumMod val="75000"/>
                  </a:srgbClr>
                </a:solidFill>
                <a:effectLst/>
                <a:uLnTx/>
                <a:uFillTx/>
                <a:latin typeface="Calibri"/>
                <a:ea typeface="+mn-ea"/>
                <a:cs typeface="+mn-cs"/>
              </a:endParaRPr>
            </a:p>
          </p:txBody>
        </p:sp>
        <p:grpSp>
          <p:nvGrpSpPr>
            <p:cNvPr id="38" name="Group 37">
              <a:extLst>
                <a:ext uri="{FF2B5EF4-FFF2-40B4-BE49-F238E27FC236}">
                  <a16:creationId xmlns:a16="http://schemas.microsoft.com/office/drawing/2014/main" id="{2D99CEE3-D6F1-A38E-782A-31ABB39BD4F8}"/>
                </a:ext>
              </a:extLst>
            </p:cNvPr>
            <p:cNvGrpSpPr/>
            <p:nvPr/>
          </p:nvGrpSpPr>
          <p:grpSpPr>
            <a:xfrm>
              <a:off x="8389366" y="6362700"/>
              <a:ext cx="1509269" cy="1448898"/>
              <a:chOff x="12431741" y="4628133"/>
              <a:chExt cx="1905000" cy="1828800"/>
            </a:xfrm>
          </p:grpSpPr>
          <p:sp>
            <p:nvSpPr>
              <p:cNvPr id="39" name="Oval Callout 38">
                <a:extLst>
                  <a:ext uri="{FF2B5EF4-FFF2-40B4-BE49-F238E27FC236}">
                    <a16:creationId xmlns:a16="http://schemas.microsoft.com/office/drawing/2014/main" id="{79FFA790-222E-E9D1-50F5-D2FF15ABA741}"/>
                  </a:ext>
                </a:extLst>
              </p:cNvPr>
              <p:cNvSpPr/>
              <p:nvPr/>
            </p:nvSpPr>
            <p:spPr>
              <a:xfrm>
                <a:off x="12431741" y="4628133"/>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 name="Graphic 39">
                <a:extLst>
                  <a:ext uri="{FF2B5EF4-FFF2-40B4-BE49-F238E27FC236}">
                    <a16:creationId xmlns:a16="http://schemas.microsoft.com/office/drawing/2014/main" id="{C0D5121E-56EB-815F-113C-D7437150245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0442"/>
              <a:stretch/>
            </p:blipFill>
            <p:spPr>
              <a:xfrm>
                <a:off x="12689072" y="4801778"/>
                <a:ext cx="1390338" cy="1371600"/>
              </a:xfrm>
              <a:prstGeom prst="rect">
                <a:avLst/>
              </a:prstGeom>
            </p:spPr>
          </p:pic>
        </p:grpSp>
        <p:sp>
          <p:nvSpPr>
            <p:cNvPr id="42" name="Oval Callout 41">
              <a:extLst>
                <a:ext uri="{FF2B5EF4-FFF2-40B4-BE49-F238E27FC236}">
                  <a16:creationId xmlns:a16="http://schemas.microsoft.com/office/drawing/2014/main" id="{36C5740B-EC07-A64A-371D-001471DDD6B2}"/>
                </a:ext>
              </a:extLst>
            </p:cNvPr>
            <p:cNvSpPr/>
            <p:nvPr/>
          </p:nvSpPr>
          <p:spPr>
            <a:xfrm>
              <a:off x="2900003" y="6362699"/>
              <a:ext cx="1509269" cy="1448898"/>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Box 9">
              <a:extLst>
                <a:ext uri="{FF2B5EF4-FFF2-40B4-BE49-F238E27FC236}">
                  <a16:creationId xmlns:a16="http://schemas.microsoft.com/office/drawing/2014/main" id="{86F66F03-44CF-3E73-2EFF-2D943E90EEAA}"/>
                </a:ext>
              </a:extLst>
            </p:cNvPr>
            <p:cNvSpPr txBox="1"/>
            <p:nvPr/>
          </p:nvSpPr>
          <p:spPr>
            <a:xfrm>
              <a:off x="1371600" y="8360956"/>
              <a:ext cx="4419599" cy="553678"/>
            </a:xfrm>
            <a:prstGeom prst="rect">
              <a:avLst/>
            </a:prstGeom>
          </p:spPr>
          <p:txBody>
            <a:bodyPr wrap="square"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DISAGREE</a:t>
              </a:r>
            </a:p>
          </p:txBody>
        </p:sp>
        <p:grpSp>
          <p:nvGrpSpPr>
            <p:cNvPr id="46" name="Group 45">
              <a:extLst>
                <a:ext uri="{FF2B5EF4-FFF2-40B4-BE49-F238E27FC236}">
                  <a16:creationId xmlns:a16="http://schemas.microsoft.com/office/drawing/2014/main" id="{54E986F3-71C7-2DA7-51AB-60A865E3869B}"/>
                </a:ext>
              </a:extLst>
            </p:cNvPr>
            <p:cNvGrpSpPr/>
            <p:nvPr/>
          </p:nvGrpSpPr>
          <p:grpSpPr>
            <a:xfrm>
              <a:off x="2970989" y="6397409"/>
              <a:ext cx="12117422" cy="1448898"/>
              <a:chOff x="-5378050" y="4628132"/>
              <a:chExt cx="15294615" cy="1828800"/>
            </a:xfrm>
          </p:grpSpPr>
          <p:sp>
            <p:nvSpPr>
              <p:cNvPr id="47" name="Oval Callout 46">
                <a:extLst>
                  <a:ext uri="{FF2B5EF4-FFF2-40B4-BE49-F238E27FC236}">
                    <a16:creationId xmlns:a16="http://schemas.microsoft.com/office/drawing/2014/main" id="{5F9AB738-2870-B737-5F26-6B17B64E7E08}"/>
                  </a:ext>
                </a:extLst>
              </p:cNvPr>
              <p:cNvSpPr/>
              <p:nvPr/>
            </p:nvSpPr>
            <p:spPr>
              <a:xfrm>
                <a:off x="8011565" y="4628132"/>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pic>
            <p:nvPicPr>
              <p:cNvPr id="48" name="Graphic 47">
                <a:extLst>
                  <a:ext uri="{FF2B5EF4-FFF2-40B4-BE49-F238E27FC236}">
                    <a16:creationId xmlns:a16="http://schemas.microsoft.com/office/drawing/2014/main" id="{C1F20B24-6847-3A7D-E7E0-53A276060A10}"/>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2857"/>
              <a:stretch/>
            </p:blipFill>
            <p:spPr>
              <a:xfrm>
                <a:off x="-5378050" y="4867740"/>
                <a:ext cx="1490438" cy="1437209"/>
              </a:xfrm>
              <a:prstGeom prst="rect">
                <a:avLst/>
              </a:prstGeom>
            </p:spPr>
          </p:pic>
        </p:grpSp>
        <p:pic>
          <p:nvPicPr>
            <p:cNvPr id="43" name="Graphic 42">
              <a:extLst>
                <a:ext uri="{FF2B5EF4-FFF2-40B4-BE49-F238E27FC236}">
                  <a16:creationId xmlns:a16="http://schemas.microsoft.com/office/drawing/2014/main" id="{4464F09E-F403-F15A-8812-046E75BE03A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22857"/>
            <a:stretch/>
          </p:blipFill>
          <p:spPr>
            <a:xfrm rot="10800000">
              <a:off x="13691428" y="6552532"/>
              <a:ext cx="1180825" cy="1138653"/>
            </a:xfrm>
            <a:prstGeom prst="rect">
              <a:avLst/>
            </a:prstGeom>
          </p:spPr>
        </p:pic>
        <p:sp>
          <p:nvSpPr>
            <p:cNvPr id="45" name="TextBox 11">
              <a:extLst>
                <a:ext uri="{FF2B5EF4-FFF2-40B4-BE49-F238E27FC236}">
                  <a16:creationId xmlns:a16="http://schemas.microsoft.com/office/drawing/2014/main" id="{1499F7BC-2264-D9DD-30C3-D93EB185AB69}"/>
                </a:ext>
              </a:extLst>
            </p:cNvPr>
            <p:cNvSpPr txBox="1"/>
            <p:nvPr/>
          </p:nvSpPr>
          <p:spPr>
            <a:xfrm>
              <a:off x="7882161" y="8360956"/>
              <a:ext cx="2523679" cy="558294"/>
            </a:xfrm>
            <a:prstGeom prst="rect">
              <a:avLst/>
            </a:prstGeom>
          </p:spPr>
          <p:txBody>
            <a:bodyPr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UNSURE</a:t>
              </a:r>
            </a:p>
          </p:txBody>
        </p:sp>
        <p:sp>
          <p:nvSpPr>
            <p:cNvPr id="49" name="TextBox 13">
              <a:extLst>
                <a:ext uri="{FF2B5EF4-FFF2-40B4-BE49-F238E27FC236}">
                  <a16:creationId xmlns:a16="http://schemas.microsoft.com/office/drawing/2014/main" id="{C2D03F4B-BBA0-101D-245B-2413B034B8E0}"/>
                </a:ext>
              </a:extLst>
            </p:cNvPr>
            <p:cNvSpPr txBox="1"/>
            <p:nvPr/>
          </p:nvSpPr>
          <p:spPr>
            <a:xfrm>
              <a:off x="12799610" y="8360956"/>
              <a:ext cx="2964463" cy="551433"/>
            </a:xfrm>
            <a:prstGeom prst="rect">
              <a:avLst/>
            </a:prstGeom>
          </p:spPr>
          <p:txBody>
            <a:bodyPr wrap="square"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AGREE</a:t>
              </a:r>
              <a:endPar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2" name="TextBox 12">
            <a:extLst>
              <a:ext uri="{FF2B5EF4-FFF2-40B4-BE49-F238E27FC236}">
                <a16:creationId xmlns:a16="http://schemas.microsoft.com/office/drawing/2014/main" id="{EF93CC99-88AE-2B7D-6FD6-588173F43CCB}"/>
              </a:ext>
            </a:extLst>
          </p:cNvPr>
          <p:cNvSpPr txBox="1"/>
          <p:nvPr/>
        </p:nvSpPr>
        <p:spPr>
          <a:xfrm>
            <a:off x="1676400" y="1409700"/>
            <a:ext cx="14706600" cy="3970318"/>
          </a:xfrm>
          <a:prstGeom prst="rect">
            <a:avLst/>
          </a:prstGeom>
        </p:spPr>
        <p:txBody>
          <a:bodyPr wrap="square" lIns="0" tIns="0" rIns="0" bIns="0" rtlCol="0" anchor="t">
            <a:spAutoFit/>
          </a:bodyPr>
          <a:lstStyle/>
          <a:p>
            <a:r>
              <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contractor got sick, so his son, who is well built and looks old enough, had stepped in for his father. Allowing the son to replace his father will bring much needed money for treatment of his father and bring food to his family. ​</a:t>
            </a:r>
          </a:p>
          <a:p>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a:solidFill>
                  <a:srgbClr val="9AD7F1"/>
                </a:solidFill>
                <a:latin typeface="Arial" panose="020B0604020202020204" pitchFamily="34" charset="0"/>
                <a:cs typeface="Arial" panose="020B0604020202020204" pitchFamily="34" charset="0"/>
              </a:rPr>
              <a:t>What should be done?</a:t>
            </a:r>
            <a:endParaRPr kumimoji="0" lang="en-US" sz="4800" b="1" i="0" u="none" strike="noStrike" kern="1200" cap="none" spc="0" normalizeH="0" baseline="0" noProof="0" dirty="0">
              <a:ln>
                <a:noFill/>
              </a:ln>
              <a:solidFill>
                <a:srgbClr val="9AD7F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72327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FDFE7BA-3865-D8CC-3676-701296D48FF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E2129A7-BEA5-2FB8-699E-A3AD4396B3F1}"/>
              </a:ext>
            </a:extLst>
          </p:cNvPr>
          <p:cNvSpPr>
            <a:spLocks noGrp="1"/>
          </p:cNvSpPr>
          <p:nvPr>
            <p:ph type="body" sz="quarter" idx="4294967295"/>
          </p:nvPr>
        </p:nvSpPr>
        <p:spPr>
          <a:xfrm>
            <a:off x="1676400" y="3619500"/>
            <a:ext cx="12097344" cy="1905000"/>
          </a:xfrm>
          <a:prstGeom prst="rect">
            <a:avLst/>
          </a:prstGeom>
        </p:spPr>
        <p:txBody>
          <a:bodyPr>
            <a:normAutofit/>
          </a:bodyPr>
          <a:lstStyle/>
          <a:p>
            <a:pPr marL="0" indent="0">
              <a:buNone/>
            </a:pPr>
            <a:r>
              <a:rPr lang="en-US" sz="11200" b="1" dirty="0">
                <a:solidFill>
                  <a:schemeClr val="bg1"/>
                </a:solidFill>
                <a:latin typeface="Arial" panose="020B0604020202020204" pitchFamily="34" charset="0"/>
              </a:rPr>
              <a:t>Case Scenarios</a:t>
            </a:r>
            <a:endParaRPr lang="en-US" sz="11200" b="1" dirty="0">
              <a:latin typeface="Arial" panose="020B0604020202020204" pitchFamily="34" charset="0"/>
            </a:endParaRPr>
          </a:p>
        </p:txBody>
      </p:sp>
    </p:spTree>
    <p:extLst>
      <p:ext uri="{BB962C8B-B14F-4D97-AF65-F5344CB8AC3E}">
        <p14:creationId xmlns:p14="http://schemas.microsoft.com/office/powerpoint/2010/main" val="2333003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A3B37-9734-E488-DB18-B41DD38336A6}"/>
            </a:ext>
          </a:extLst>
        </p:cNvPr>
        <p:cNvGrpSpPr/>
        <p:nvPr/>
      </p:nvGrpSpPr>
      <p:grpSpPr>
        <a:xfrm>
          <a:off x="0" y="0"/>
          <a:ext cx="0" cy="0"/>
          <a:chOff x="0" y="0"/>
          <a:chExt cx="0" cy="0"/>
        </a:xfrm>
      </p:grpSpPr>
      <p:sp>
        <p:nvSpPr>
          <p:cNvPr id="5" name="AutoShape 4">
            <a:extLst>
              <a:ext uri="{FF2B5EF4-FFF2-40B4-BE49-F238E27FC236}">
                <a16:creationId xmlns:a16="http://schemas.microsoft.com/office/drawing/2014/main" id="{B3C9A30B-ADD8-96D0-BBEC-09441865F91F}"/>
              </a:ext>
            </a:extLst>
          </p:cNvPr>
          <p:cNvSpPr/>
          <p:nvPr/>
        </p:nvSpPr>
        <p:spPr>
          <a:xfrm>
            <a:off x="0" y="-58335"/>
            <a:ext cx="18288000" cy="2639293"/>
          </a:xfrm>
          <a:prstGeom prst="rect">
            <a:avLst/>
          </a:prstGeom>
          <a:solidFill>
            <a:srgbClr val="00ADE4"/>
          </a:solidFill>
        </p:spPr>
        <p:txBody>
          <a:bodyPr/>
          <a:lstStyle/>
          <a:p>
            <a:endParaRPr lang="en-US" dirty="0"/>
          </a:p>
        </p:txBody>
      </p:sp>
      <p:sp>
        <p:nvSpPr>
          <p:cNvPr id="31" name="TextBox 31">
            <a:extLst>
              <a:ext uri="{FF2B5EF4-FFF2-40B4-BE49-F238E27FC236}">
                <a16:creationId xmlns:a16="http://schemas.microsoft.com/office/drawing/2014/main" id="{5F30F88E-9C29-E1C6-5F3B-FCE07B9CB372}"/>
              </a:ext>
            </a:extLst>
          </p:cNvPr>
          <p:cNvSpPr txBox="1"/>
          <p:nvPr/>
        </p:nvSpPr>
        <p:spPr>
          <a:xfrm>
            <a:off x="1600199" y="478297"/>
            <a:ext cx="15855089" cy="1795363"/>
          </a:xfrm>
          <a:prstGeom prst="rect">
            <a:avLst/>
          </a:prstGeom>
        </p:spPr>
        <p:txBody>
          <a:bodyPr wrap="square" lIns="0" tIns="0" rIns="0" bIns="0" rtlCol="0" anchor="t">
            <a:spAutoFit/>
          </a:bodyPr>
          <a:lstStyle/>
          <a:p>
            <a:pPr>
              <a:lnSpc>
                <a:spcPts val="7000"/>
              </a:lnSpc>
            </a:pPr>
            <a:r>
              <a:rPr lang="en-US" sz="6000" b="1" dirty="0">
                <a:solidFill>
                  <a:schemeClr val="bg1"/>
                </a:solidFill>
                <a:latin typeface="Arial"/>
                <a:cs typeface="Arial"/>
              </a:rPr>
              <a:t>Case scenarios: What’s happening in these scenarios? (Part 1)</a:t>
            </a:r>
          </a:p>
        </p:txBody>
      </p:sp>
      <p:sp>
        <p:nvSpPr>
          <p:cNvPr id="46" name="TextBox 29">
            <a:extLst>
              <a:ext uri="{FF2B5EF4-FFF2-40B4-BE49-F238E27FC236}">
                <a16:creationId xmlns:a16="http://schemas.microsoft.com/office/drawing/2014/main" id="{A37E6179-BE73-5D3B-3147-2C28E5E4C253}"/>
              </a:ext>
            </a:extLst>
          </p:cNvPr>
          <p:cNvSpPr txBox="1"/>
          <p:nvPr/>
        </p:nvSpPr>
        <p:spPr>
          <a:xfrm>
            <a:off x="12849469" y="3075202"/>
            <a:ext cx="4290671" cy="436017"/>
          </a:xfrm>
          <a:prstGeom prst="rect">
            <a:avLst/>
          </a:prstGeom>
        </p:spPr>
        <p:txBody>
          <a:bodyPr wrap="square" lIns="0" tIns="0" rIns="0" bIns="0" rtlCol="0" anchor="t">
            <a:spAutoFit/>
          </a:bodyPr>
          <a:lstStyle/>
          <a:p>
            <a:pPr algn="ctr">
              <a:lnSpc>
                <a:spcPts val="3360"/>
              </a:lnSpc>
            </a:pPr>
            <a:r>
              <a:rPr lang="en-US" sz="3600" b="1" dirty="0">
                <a:solidFill>
                  <a:srgbClr val="FFFFFF"/>
                </a:solidFill>
                <a:latin typeface="Arial" panose="020B0604020202020204" pitchFamily="34" charset="0"/>
                <a:cs typeface="Arial" panose="020B0604020202020204" pitchFamily="34" charset="0"/>
              </a:rPr>
              <a:t>CRIMINAL/LEGAL</a:t>
            </a:r>
          </a:p>
        </p:txBody>
      </p:sp>
      <p:grpSp>
        <p:nvGrpSpPr>
          <p:cNvPr id="6" name="Group 5">
            <a:extLst>
              <a:ext uri="{FF2B5EF4-FFF2-40B4-BE49-F238E27FC236}">
                <a16:creationId xmlns:a16="http://schemas.microsoft.com/office/drawing/2014/main" id="{72735437-CA85-14DB-94E1-1F7E9BFA65D6}"/>
              </a:ext>
            </a:extLst>
          </p:cNvPr>
          <p:cNvGrpSpPr/>
          <p:nvPr/>
        </p:nvGrpSpPr>
        <p:grpSpPr>
          <a:xfrm>
            <a:off x="1287699" y="2861588"/>
            <a:ext cx="16167590" cy="1478866"/>
            <a:chOff x="1287699" y="2861588"/>
            <a:chExt cx="16167590" cy="1478866"/>
          </a:xfrm>
        </p:grpSpPr>
        <p:sp>
          <p:nvSpPr>
            <p:cNvPr id="3" name="TextBox 2">
              <a:extLst>
                <a:ext uri="{FF2B5EF4-FFF2-40B4-BE49-F238E27FC236}">
                  <a16:creationId xmlns:a16="http://schemas.microsoft.com/office/drawing/2014/main" id="{5E22F052-0EB2-D73B-F500-76DC461287BC}"/>
                </a:ext>
              </a:extLst>
            </p:cNvPr>
            <p:cNvSpPr txBox="1"/>
            <p:nvPr/>
          </p:nvSpPr>
          <p:spPr>
            <a:xfrm>
              <a:off x="2157903" y="2861588"/>
              <a:ext cx="15297386" cy="1478866"/>
            </a:xfrm>
            <a:prstGeom prst="rect">
              <a:avLst/>
            </a:prstGeom>
            <a:noFill/>
          </p:spPr>
          <p:txBody>
            <a:bodyPr wrap="square" rtlCol="0">
              <a:spAutoFit/>
            </a:bodyPr>
            <a:lstStyle/>
            <a:p>
              <a:pPr marR="310515">
                <a:lnSpc>
                  <a:spcPts val="3660"/>
                </a:lnSpc>
                <a:spcAft>
                  <a:spcPts val="2400"/>
                </a:spcAft>
                <a:buClr>
                  <a:srgbClr val="00ADE4"/>
                </a:buClr>
                <a:defRPr/>
              </a:pPr>
              <a:r>
                <a:rPr lang="en-US" sz="2800" dirty="0">
                  <a:solidFill>
                    <a:srgbClr val="292C32"/>
                  </a:solidFill>
                  <a:latin typeface="Arial" panose="020B0604020202020204" pitchFamily="34" charset="0"/>
                  <a:cs typeface="Arial" panose="020B0604020202020204" pitchFamily="34" charset="0"/>
                </a:rPr>
                <a:t>Mrs. Teresa sends her 14-year-old daughter, provocatively dressed, to the hotel of the engineer who works on the highway under construction for a dinner. The engineer accepts and invites the teenager to share the dinner in his room.</a:t>
              </a:r>
            </a:p>
          </p:txBody>
        </p:sp>
        <p:grpSp>
          <p:nvGrpSpPr>
            <p:cNvPr id="13" name="Group 14">
              <a:extLst>
                <a:ext uri="{FF2B5EF4-FFF2-40B4-BE49-F238E27FC236}">
                  <a16:creationId xmlns:a16="http://schemas.microsoft.com/office/drawing/2014/main" id="{C4CFBBB9-8926-C654-B91B-9DA04EC4B3A0}"/>
                </a:ext>
              </a:extLst>
            </p:cNvPr>
            <p:cNvGrpSpPr/>
            <p:nvPr/>
          </p:nvGrpSpPr>
          <p:grpSpPr>
            <a:xfrm>
              <a:off x="1287699" y="2949983"/>
              <a:ext cx="625001" cy="620978"/>
              <a:chOff x="0" y="0"/>
              <a:chExt cx="735568" cy="730836"/>
            </a:xfrm>
          </p:grpSpPr>
          <p:sp>
            <p:nvSpPr>
              <p:cNvPr id="14" name="Freeform 15">
                <a:extLst>
                  <a:ext uri="{FF2B5EF4-FFF2-40B4-BE49-F238E27FC236}">
                    <a16:creationId xmlns:a16="http://schemas.microsoft.com/office/drawing/2014/main" id="{93AF0B1E-CBA4-24B5-ACFD-35F654ED7900}"/>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9AD7F1"/>
              </a:solidFill>
              <a:ln w="38100" cap="sq">
                <a:noFill/>
                <a:prstDash val="solid"/>
                <a:miter/>
              </a:ln>
            </p:spPr>
            <p:txBody>
              <a:bodyPr/>
              <a:lstStyle/>
              <a:p>
                <a:endParaRPr lang="en-US" sz="2800"/>
              </a:p>
            </p:txBody>
          </p:sp>
          <p:sp>
            <p:nvSpPr>
              <p:cNvPr id="15" name="TextBox 16">
                <a:extLst>
                  <a:ext uri="{FF2B5EF4-FFF2-40B4-BE49-F238E27FC236}">
                    <a16:creationId xmlns:a16="http://schemas.microsoft.com/office/drawing/2014/main" id="{83026E7B-9527-D1CB-11A5-4B5E115349AB}"/>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dirty="0">
                    <a:solidFill>
                      <a:schemeClr val="bg1"/>
                    </a:solidFill>
                    <a:latin typeface="Arial" panose="020B0604020202020204" pitchFamily="34" charset="0"/>
                    <a:cs typeface="Arial" panose="020B0604020202020204" pitchFamily="34" charset="0"/>
                  </a:rPr>
                  <a:t>1</a:t>
                </a:r>
              </a:p>
            </p:txBody>
          </p:sp>
        </p:grpSp>
      </p:grpSp>
      <p:grpSp>
        <p:nvGrpSpPr>
          <p:cNvPr id="7" name="Group 6">
            <a:extLst>
              <a:ext uri="{FF2B5EF4-FFF2-40B4-BE49-F238E27FC236}">
                <a16:creationId xmlns:a16="http://schemas.microsoft.com/office/drawing/2014/main" id="{C3426DE9-0F87-A286-388C-F4A9CC684F98}"/>
              </a:ext>
            </a:extLst>
          </p:cNvPr>
          <p:cNvGrpSpPr/>
          <p:nvPr/>
        </p:nvGrpSpPr>
        <p:grpSpPr>
          <a:xfrm>
            <a:off x="1287699" y="4600508"/>
            <a:ext cx="16167590" cy="1478866"/>
            <a:chOff x="1287699" y="4600508"/>
            <a:chExt cx="16167590" cy="1478866"/>
          </a:xfrm>
        </p:grpSpPr>
        <p:sp>
          <p:nvSpPr>
            <p:cNvPr id="10" name="TextBox 9">
              <a:extLst>
                <a:ext uri="{FF2B5EF4-FFF2-40B4-BE49-F238E27FC236}">
                  <a16:creationId xmlns:a16="http://schemas.microsoft.com/office/drawing/2014/main" id="{00C4D845-90CE-75A6-B97A-9ACBA7F00A45}"/>
                </a:ext>
              </a:extLst>
            </p:cNvPr>
            <p:cNvSpPr txBox="1"/>
            <p:nvPr/>
          </p:nvSpPr>
          <p:spPr>
            <a:xfrm>
              <a:off x="2157903" y="4600508"/>
              <a:ext cx="15297386" cy="1478866"/>
            </a:xfrm>
            <a:prstGeom prst="rect">
              <a:avLst/>
            </a:prstGeom>
            <a:noFill/>
          </p:spPr>
          <p:txBody>
            <a:bodyPr wrap="square" rtlCol="0">
              <a:spAutoFit/>
            </a:bodyPr>
            <a:lstStyle/>
            <a:p>
              <a:pPr marR="310515">
                <a:lnSpc>
                  <a:spcPts val="3660"/>
                </a:lnSpc>
                <a:spcAft>
                  <a:spcPts val="2400"/>
                </a:spcAft>
                <a:buClr>
                  <a:srgbClr val="00ADE4"/>
                </a:buClr>
                <a:defRPr/>
              </a:pPr>
              <a:r>
                <a:rPr lang="en-US" sz="2800" dirty="0">
                  <a:solidFill>
                    <a:srgbClr val="292C32"/>
                  </a:solidFill>
                  <a:latin typeface="Arial" panose="020B0604020202020204" pitchFamily="34" charset="0"/>
                  <a:cs typeface="Arial" panose="020B0604020202020204" pitchFamily="34" charset="0"/>
                </a:rPr>
                <a:t>Francisco, the contractor in charge of Human Resources for the highway under construction, offers 15-year-old Ana a position as his assistant for 3 months. She is grateful and accepts the position, and they have sexual relations.</a:t>
              </a:r>
            </a:p>
          </p:txBody>
        </p:sp>
        <p:grpSp>
          <p:nvGrpSpPr>
            <p:cNvPr id="19" name="Group 14">
              <a:extLst>
                <a:ext uri="{FF2B5EF4-FFF2-40B4-BE49-F238E27FC236}">
                  <a16:creationId xmlns:a16="http://schemas.microsoft.com/office/drawing/2014/main" id="{78CCAB79-32E6-4880-3442-2AD4537FCE94}"/>
                </a:ext>
              </a:extLst>
            </p:cNvPr>
            <p:cNvGrpSpPr/>
            <p:nvPr/>
          </p:nvGrpSpPr>
          <p:grpSpPr>
            <a:xfrm>
              <a:off x="1287699" y="4736253"/>
              <a:ext cx="625001" cy="620978"/>
              <a:chOff x="0" y="0"/>
              <a:chExt cx="735568" cy="730836"/>
            </a:xfrm>
          </p:grpSpPr>
          <p:sp>
            <p:nvSpPr>
              <p:cNvPr id="20" name="Freeform 15">
                <a:extLst>
                  <a:ext uri="{FF2B5EF4-FFF2-40B4-BE49-F238E27FC236}">
                    <a16:creationId xmlns:a16="http://schemas.microsoft.com/office/drawing/2014/main" id="{A2B5594A-FCD5-03CF-D487-315A47D50804}"/>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alpha val="70000"/>
                </a:srgbClr>
              </a:solidFill>
              <a:ln w="38100" cap="sq">
                <a:noFill/>
                <a:prstDash val="solid"/>
                <a:miter/>
              </a:ln>
            </p:spPr>
            <p:txBody>
              <a:bodyPr/>
              <a:lstStyle/>
              <a:p>
                <a:endParaRPr lang="en-US" sz="2800"/>
              </a:p>
            </p:txBody>
          </p:sp>
          <p:sp>
            <p:nvSpPr>
              <p:cNvPr id="21" name="TextBox 16">
                <a:extLst>
                  <a:ext uri="{FF2B5EF4-FFF2-40B4-BE49-F238E27FC236}">
                    <a16:creationId xmlns:a16="http://schemas.microsoft.com/office/drawing/2014/main" id="{BBF2EE6C-6D42-1F46-2CF3-8F8C04051BF6}"/>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2</a:t>
                </a:r>
              </a:p>
            </p:txBody>
          </p:sp>
        </p:grpSp>
      </p:grpSp>
      <p:grpSp>
        <p:nvGrpSpPr>
          <p:cNvPr id="8" name="Group 7">
            <a:extLst>
              <a:ext uri="{FF2B5EF4-FFF2-40B4-BE49-F238E27FC236}">
                <a16:creationId xmlns:a16="http://schemas.microsoft.com/office/drawing/2014/main" id="{8857AED6-A927-9719-6ECF-E5E9371D82FA}"/>
              </a:ext>
            </a:extLst>
          </p:cNvPr>
          <p:cNvGrpSpPr/>
          <p:nvPr/>
        </p:nvGrpSpPr>
        <p:grpSpPr>
          <a:xfrm>
            <a:off x="1287699" y="6360004"/>
            <a:ext cx="16167590" cy="1478931"/>
            <a:chOff x="1287699" y="6360004"/>
            <a:chExt cx="16167590" cy="1478931"/>
          </a:xfrm>
        </p:grpSpPr>
        <p:sp>
          <p:nvSpPr>
            <p:cNvPr id="11" name="TextBox 10">
              <a:extLst>
                <a:ext uri="{FF2B5EF4-FFF2-40B4-BE49-F238E27FC236}">
                  <a16:creationId xmlns:a16="http://schemas.microsoft.com/office/drawing/2014/main" id="{3E306236-8146-A513-ABAA-B7F311A179D9}"/>
                </a:ext>
              </a:extLst>
            </p:cNvPr>
            <p:cNvSpPr txBox="1"/>
            <p:nvPr/>
          </p:nvSpPr>
          <p:spPr>
            <a:xfrm>
              <a:off x="2157903" y="6360004"/>
              <a:ext cx="15297386" cy="1478931"/>
            </a:xfrm>
            <a:prstGeom prst="rect">
              <a:avLst/>
            </a:prstGeom>
            <a:noFill/>
          </p:spPr>
          <p:txBody>
            <a:bodyPr wrap="square" rtlCol="0">
              <a:spAutoFit/>
            </a:bodyPr>
            <a:lstStyle/>
            <a:p>
              <a:pPr marR="310515">
                <a:lnSpc>
                  <a:spcPts val="3660"/>
                </a:lnSpc>
                <a:spcAft>
                  <a:spcPts val="2400"/>
                </a:spcAft>
                <a:buClr>
                  <a:srgbClr val="00ADE4"/>
                </a:buClr>
                <a:defRPr/>
              </a:pPr>
              <a:r>
                <a:rPr lang="en-US" sz="2800" dirty="0">
                  <a:solidFill>
                    <a:srgbClr val="292C32"/>
                  </a:solidFill>
                  <a:latin typeface="Arial" panose="020B0604020202020204" pitchFamily="34" charset="0"/>
                  <a:cs typeface="Arial" panose="020B0604020202020204" pitchFamily="34" charset="0"/>
                </a:rPr>
                <a:t>Pancho, a machinist working on the highway under construction, goes drinking on Friday at the jukebox. Pancho meets Angela, 17 years old, with whom Pancho drinks excessively and despite Angela’s resistance, they have sex.</a:t>
              </a:r>
              <a:endParaRPr lang="en-US" sz="2800" dirty="0">
                <a:solidFill>
                  <a:srgbClr val="FF0000"/>
                </a:solidFill>
                <a:latin typeface="Arial" panose="020B0604020202020204" pitchFamily="34" charset="0"/>
                <a:cs typeface="Arial" panose="020B0604020202020204" pitchFamily="34" charset="0"/>
              </a:endParaRPr>
            </a:p>
          </p:txBody>
        </p:sp>
        <p:grpSp>
          <p:nvGrpSpPr>
            <p:cNvPr id="22" name="Group 14">
              <a:extLst>
                <a:ext uri="{FF2B5EF4-FFF2-40B4-BE49-F238E27FC236}">
                  <a16:creationId xmlns:a16="http://schemas.microsoft.com/office/drawing/2014/main" id="{B96716FB-11DF-1AF8-164C-9AC546B51338}"/>
                </a:ext>
              </a:extLst>
            </p:cNvPr>
            <p:cNvGrpSpPr/>
            <p:nvPr/>
          </p:nvGrpSpPr>
          <p:grpSpPr>
            <a:xfrm>
              <a:off x="1287699" y="6458727"/>
              <a:ext cx="625001" cy="620978"/>
              <a:chOff x="0" y="0"/>
              <a:chExt cx="735568" cy="730836"/>
            </a:xfrm>
          </p:grpSpPr>
          <p:sp>
            <p:nvSpPr>
              <p:cNvPr id="23" name="Freeform 15">
                <a:extLst>
                  <a:ext uri="{FF2B5EF4-FFF2-40B4-BE49-F238E27FC236}">
                    <a16:creationId xmlns:a16="http://schemas.microsoft.com/office/drawing/2014/main" id="{CF35BEFF-6C0F-30E3-6E7B-AF71B7D41DF6}"/>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3D536C"/>
              </a:solidFill>
              <a:ln w="38100" cap="sq">
                <a:noFill/>
                <a:prstDash val="solid"/>
                <a:miter/>
              </a:ln>
            </p:spPr>
            <p:txBody>
              <a:bodyPr/>
              <a:lstStyle/>
              <a:p>
                <a:endParaRPr lang="en-US" sz="2800"/>
              </a:p>
            </p:txBody>
          </p:sp>
          <p:sp>
            <p:nvSpPr>
              <p:cNvPr id="24" name="TextBox 16">
                <a:extLst>
                  <a:ext uri="{FF2B5EF4-FFF2-40B4-BE49-F238E27FC236}">
                    <a16:creationId xmlns:a16="http://schemas.microsoft.com/office/drawing/2014/main" id="{05450E4E-0D7D-8FA3-DB3F-F91F72A574D5}"/>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3</a:t>
                </a:r>
              </a:p>
            </p:txBody>
          </p:sp>
        </p:grpSp>
      </p:grpSp>
      <p:grpSp>
        <p:nvGrpSpPr>
          <p:cNvPr id="9" name="Group 8">
            <a:extLst>
              <a:ext uri="{FF2B5EF4-FFF2-40B4-BE49-F238E27FC236}">
                <a16:creationId xmlns:a16="http://schemas.microsoft.com/office/drawing/2014/main" id="{B0754AE3-9353-9101-7BE3-B1BF461053D1}"/>
              </a:ext>
            </a:extLst>
          </p:cNvPr>
          <p:cNvGrpSpPr/>
          <p:nvPr/>
        </p:nvGrpSpPr>
        <p:grpSpPr>
          <a:xfrm>
            <a:off x="1287699" y="8119500"/>
            <a:ext cx="16167590" cy="1478866"/>
            <a:chOff x="1287699" y="8119500"/>
            <a:chExt cx="16167590" cy="1478866"/>
          </a:xfrm>
        </p:grpSpPr>
        <p:sp>
          <p:nvSpPr>
            <p:cNvPr id="12" name="TextBox 11">
              <a:extLst>
                <a:ext uri="{FF2B5EF4-FFF2-40B4-BE49-F238E27FC236}">
                  <a16:creationId xmlns:a16="http://schemas.microsoft.com/office/drawing/2014/main" id="{B36D2916-D1C0-0652-B939-1F911BDD0CEF}"/>
                </a:ext>
              </a:extLst>
            </p:cNvPr>
            <p:cNvSpPr txBox="1"/>
            <p:nvPr/>
          </p:nvSpPr>
          <p:spPr>
            <a:xfrm>
              <a:off x="2157903" y="8119500"/>
              <a:ext cx="15297386" cy="1478866"/>
            </a:xfrm>
            <a:prstGeom prst="rect">
              <a:avLst/>
            </a:prstGeom>
            <a:noFill/>
          </p:spPr>
          <p:txBody>
            <a:bodyPr wrap="square" rtlCol="0">
              <a:spAutoFit/>
            </a:bodyPr>
            <a:lstStyle/>
            <a:p>
              <a:pPr marR="310515">
                <a:lnSpc>
                  <a:spcPts val="3660"/>
                </a:lnSpc>
                <a:spcAft>
                  <a:spcPts val="2400"/>
                </a:spcAft>
                <a:buClr>
                  <a:srgbClr val="00ADE4"/>
                </a:buClr>
                <a:defRPr/>
              </a:pPr>
              <a:r>
                <a:rPr lang="en-US" sz="2800" dirty="0">
                  <a:solidFill>
                    <a:srgbClr val="292C32"/>
                  </a:solidFill>
                  <a:latin typeface="Arial" panose="020B0604020202020204" pitchFamily="34" charset="0"/>
                  <a:cs typeface="Arial" panose="020B0604020202020204" pitchFamily="34" charset="0"/>
                </a:rPr>
                <a:t>Eloy, owner of the town's restaurant, is hired to provide lunch to the contractors of the highway under construction. He meets Adela, 16 years old, daughter of the community’s mayor and begins to have a sexual relationship with her with the family's permission.</a:t>
              </a:r>
            </a:p>
          </p:txBody>
        </p:sp>
        <p:grpSp>
          <p:nvGrpSpPr>
            <p:cNvPr id="25" name="Group 14">
              <a:extLst>
                <a:ext uri="{FF2B5EF4-FFF2-40B4-BE49-F238E27FC236}">
                  <a16:creationId xmlns:a16="http://schemas.microsoft.com/office/drawing/2014/main" id="{42515BF4-476F-A38F-BF5D-3BC00CE5F24F}"/>
                </a:ext>
              </a:extLst>
            </p:cNvPr>
            <p:cNvGrpSpPr/>
            <p:nvPr/>
          </p:nvGrpSpPr>
          <p:grpSpPr>
            <a:xfrm>
              <a:off x="1287699" y="8223731"/>
              <a:ext cx="625001" cy="620978"/>
              <a:chOff x="0" y="0"/>
              <a:chExt cx="735568" cy="730836"/>
            </a:xfrm>
          </p:grpSpPr>
          <p:sp>
            <p:nvSpPr>
              <p:cNvPr id="26" name="Freeform 15">
                <a:extLst>
                  <a:ext uri="{FF2B5EF4-FFF2-40B4-BE49-F238E27FC236}">
                    <a16:creationId xmlns:a16="http://schemas.microsoft.com/office/drawing/2014/main" id="{EDADC444-0901-21D3-279D-B2C2C6353590}"/>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163758"/>
              </a:solidFill>
              <a:ln w="38100" cap="sq">
                <a:noFill/>
                <a:prstDash val="solid"/>
                <a:miter/>
              </a:ln>
            </p:spPr>
            <p:txBody>
              <a:bodyPr/>
              <a:lstStyle/>
              <a:p>
                <a:endParaRPr lang="en-US" sz="2800"/>
              </a:p>
            </p:txBody>
          </p:sp>
          <p:sp>
            <p:nvSpPr>
              <p:cNvPr id="29" name="TextBox 16">
                <a:extLst>
                  <a:ext uri="{FF2B5EF4-FFF2-40B4-BE49-F238E27FC236}">
                    <a16:creationId xmlns:a16="http://schemas.microsoft.com/office/drawing/2014/main" id="{06FC87DE-7392-2B81-0F1C-8839ED7E8B31}"/>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4</a:t>
                </a:r>
              </a:p>
            </p:txBody>
          </p:sp>
        </p:grpSp>
      </p:grpSp>
    </p:spTree>
    <p:extLst>
      <p:ext uri="{BB962C8B-B14F-4D97-AF65-F5344CB8AC3E}">
        <p14:creationId xmlns:p14="http://schemas.microsoft.com/office/powerpoint/2010/main" val="31097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F75E2-3F63-A4FB-DB27-F46FBCDDFBF7}"/>
            </a:ext>
          </a:extLst>
        </p:cNvPr>
        <p:cNvGrpSpPr/>
        <p:nvPr/>
      </p:nvGrpSpPr>
      <p:grpSpPr>
        <a:xfrm>
          <a:off x="0" y="0"/>
          <a:ext cx="0" cy="0"/>
          <a:chOff x="0" y="0"/>
          <a:chExt cx="0" cy="0"/>
        </a:xfrm>
      </p:grpSpPr>
      <p:sp>
        <p:nvSpPr>
          <p:cNvPr id="27" name="AutoShape 4">
            <a:extLst>
              <a:ext uri="{FF2B5EF4-FFF2-40B4-BE49-F238E27FC236}">
                <a16:creationId xmlns:a16="http://schemas.microsoft.com/office/drawing/2014/main" id="{0607C340-1123-5E32-06F2-F3834AE0B7F8}"/>
              </a:ext>
            </a:extLst>
          </p:cNvPr>
          <p:cNvSpPr/>
          <p:nvPr/>
        </p:nvSpPr>
        <p:spPr>
          <a:xfrm>
            <a:off x="0" y="-58335"/>
            <a:ext cx="18288000" cy="2639293"/>
          </a:xfrm>
          <a:prstGeom prst="rect">
            <a:avLst/>
          </a:prstGeom>
          <a:solidFill>
            <a:srgbClr val="002345"/>
          </a:solidFill>
        </p:spPr>
        <p:txBody>
          <a:bodyPr/>
          <a:lstStyle/>
          <a:p>
            <a:endParaRPr lang="en-US" dirty="0"/>
          </a:p>
        </p:txBody>
      </p:sp>
      <p:sp>
        <p:nvSpPr>
          <p:cNvPr id="31" name="TextBox 31">
            <a:extLst>
              <a:ext uri="{FF2B5EF4-FFF2-40B4-BE49-F238E27FC236}">
                <a16:creationId xmlns:a16="http://schemas.microsoft.com/office/drawing/2014/main" id="{6435F261-D269-AC96-112D-870193E73A9A}"/>
              </a:ext>
            </a:extLst>
          </p:cNvPr>
          <p:cNvSpPr txBox="1"/>
          <p:nvPr/>
        </p:nvSpPr>
        <p:spPr>
          <a:xfrm>
            <a:off x="1600199" y="478297"/>
            <a:ext cx="15400101" cy="1795363"/>
          </a:xfrm>
          <a:prstGeom prst="rect">
            <a:avLst/>
          </a:prstGeom>
        </p:spPr>
        <p:txBody>
          <a:bodyPr wrap="square" lIns="0" tIns="0" rIns="0" bIns="0" rtlCol="0" anchor="t">
            <a:spAutoFit/>
          </a:bodyPr>
          <a:lstStyle/>
          <a:p>
            <a:pPr>
              <a:lnSpc>
                <a:spcPts val="7000"/>
              </a:lnSpc>
            </a:pPr>
            <a:r>
              <a:rPr lang="es-PE" sz="6000" b="1" dirty="0">
                <a:solidFill>
                  <a:schemeClr val="bg1"/>
                </a:solidFill>
                <a:latin typeface="Arial"/>
                <a:cs typeface="Arial"/>
              </a:rPr>
              <a:t>Case scenarios: What’s happening in these scenarios? (Part 2)</a:t>
            </a:r>
            <a:endParaRPr lang="en-US" sz="5980" b="1" dirty="0">
              <a:solidFill>
                <a:schemeClr val="bg1"/>
              </a:solidFill>
              <a:latin typeface="Arial"/>
              <a:cs typeface="Arial"/>
            </a:endParaRPr>
          </a:p>
        </p:txBody>
      </p:sp>
      <p:sp>
        <p:nvSpPr>
          <p:cNvPr id="46" name="TextBox 29">
            <a:extLst>
              <a:ext uri="{FF2B5EF4-FFF2-40B4-BE49-F238E27FC236}">
                <a16:creationId xmlns:a16="http://schemas.microsoft.com/office/drawing/2014/main" id="{B1B0A753-3EC4-4413-1159-A159A68186A0}"/>
              </a:ext>
            </a:extLst>
          </p:cNvPr>
          <p:cNvSpPr txBox="1"/>
          <p:nvPr/>
        </p:nvSpPr>
        <p:spPr>
          <a:xfrm>
            <a:off x="12849469" y="3329210"/>
            <a:ext cx="4290671" cy="436017"/>
          </a:xfrm>
          <a:prstGeom prst="rect">
            <a:avLst/>
          </a:prstGeom>
        </p:spPr>
        <p:txBody>
          <a:bodyPr wrap="square" lIns="0" tIns="0" rIns="0" bIns="0" rtlCol="0" anchor="t">
            <a:spAutoFit/>
          </a:bodyPr>
          <a:lstStyle/>
          <a:p>
            <a:pPr algn="ctr">
              <a:lnSpc>
                <a:spcPts val="3360"/>
              </a:lnSpc>
            </a:pPr>
            <a:r>
              <a:rPr lang="en-US" sz="3600" b="1" dirty="0">
                <a:solidFill>
                  <a:srgbClr val="FFFFFF"/>
                </a:solidFill>
                <a:latin typeface="Arial" panose="020B0604020202020204" pitchFamily="34" charset="0"/>
                <a:cs typeface="Arial" panose="020B0604020202020204" pitchFamily="34" charset="0"/>
              </a:rPr>
              <a:t>CRIMINAL/LEGAL</a:t>
            </a:r>
          </a:p>
        </p:txBody>
      </p:sp>
      <p:grpSp>
        <p:nvGrpSpPr>
          <p:cNvPr id="6" name="Group 5">
            <a:extLst>
              <a:ext uri="{FF2B5EF4-FFF2-40B4-BE49-F238E27FC236}">
                <a16:creationId xmlns:a16="http://schemas.microsoft.com/office/drawing/2014/main" id="{2E849F6E-404B-C0B0-3B90-248F2CEAECC4}"/>
              </a:ext>
            </a:extLst>
          </p:cNvPr>
          <p:cNvGrpSpPr/>
          <p:nvPr/>
        </p:nvGrpSpPr>
        <p:grpSpPr>
          <a:xfrm>
            <a:off x="1287699" y="3129109"/>
            <a:ext cx="16167590" cy="1478866"/>
            <a:chOff x="1287699" y="2861588"/>
            <a:chExt cx="16167590" cy="1478866"/>
          </a:xfrm>
        </p:grpSpPr>
        <p:sp>
          <p:nvSpPr>
            <p:cNvPr id="3" name="TextBox 2">
              <a:extLst>
                <a:ext uri="{FF2B5EF4-FFF2-40B4-BE49-F238E27FC236}">
                  <a16:creationId xmlns:a16="http://schemas.microsoft.com/office/drawing/2014/main" id="{3A0B0466-1EA1-39BE-FB9D-E6657E00332C}"/>
                </a:ext>
              </a:extLst>
            </p:cNvPr>
            <p:cNvSpPr txBox="1"/>
            <p:nvPr/>
          </p:nvSpPr>
          <p:spPr>
            <a:xfrm>
              <a:off x="2157903" y="2861588"/>
              <a:ext cx="15297386" cy="1478866"/>
            </a:xfrm>
            <a:prstGeom prst="rect">
              <a:avLst/>
            </a:prstGeom>
            <a:noFill/>
          </p:spPr>
          <p:txBody>
            <a:bodyPr wrap="square" rtlCol="0">
              <a:spAutoFit/>
            </a:bodyPr>
            <a:lstStyle/>
            <a:p>
              <a:pPr marR="310515">
                <a:lnSpc>
                  <a:spcPts val="3660"/>
                </a:lnSpc>
                <a:defRPr/>
              </a:pPr>
              <a:r>
                <a:rPr lang="en-US" sz="2800" dirty="0">
                  <a:solidFill>
                    <a:srgbClr val="292C32"/>
                  </a:solidFill>
                  <a:latin typeface="Arial" panose="020B0604020202020204" pitchFamily="34" charset="0"/>
                  <a:cs typeface="Arial" panose="020B0604020202020204" pitchFamily="34" charset="0"/>
                </a:rPr>
                <a:t>Antonio likes to spend his weekends inviting adolescent girls and boys to his hotel where he shares alcoholic beverages with them and takes photographs in different erotic scenes to sell them and earn money.</a:t>
              </a:r>
              <a:endParaRPr lang="en-US" sz="2800" i="1" dirty="0">
                <a:solidFill>
                  <a:srgbClr val="292C32"/>
                </a:solidFill>
                <a:latin typeface="Arial" panose="020B0604020202020204" pitchFamily="34" charset="0"/>
                <a:cs typeface="Arial" panose="020B0604020202020204" pitchFamily="34" charset="0"/>
              </a:endParaRPr>
            </a:p>
          </p:txBody>
        </p:sp>
        <p:grpSp>
          <p:nvGrpSpPr>
            <p:cNvPr id="13" name="Group 14">
              <a:extLst>
                <a:ext uri="{FF2B5EF4-FFF2-40B4-BE49-F238E27FC236}">
                  <a16:creationId xmlns:a16="http://schemas.microsoft.com/office/drawing/2014/main" id="{269086C1-0D6B-A288-9D89-7EB3273A11F8}"/>
                </a:ext>
              </a:extLst>
            </p:cNvPr>
            <p:cNvGrpSpPr/>
            <p:nvPr/>
          </p:nvGrpSpPr>
          <p:grpSpPr>
            <a:xfrm>
              <a:off x="1287699" y="2949983"/>
              <a:ext cx="625001" cy="620978"/>
              <a:chOff x="0" y="0"/>
              <a:chExt cx="735568" cy="730836"/>
            </a:xfrm>
          </p:grpSpPr>
          <p:sp>
            <p:nvSpPr>
              <p:cNvPr id="14" name="Freeform 15">
                <a:extLst>
                  <a:ext uri="{FF2B5EF4-FFF2-40B4-BE49-F238E27FC236}">
                    <a16:creationId xmlns:a16="http://schemas.microsoft.com/office/drawing/2014/main" id="{A0ABEF05-EDE4-53FD-4394-96D7293C8E16}"/>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9AD7F1"/>
              </a:solidFill>
              <a:ln w="38100" cap="sq">
                <a:noFill/>
                <a:prstDash val="solid"/>
                <a:miter/>
              </a:ln>
            </p:spPr>
            <p:txBody>
              <a:bodyPr/>
              <a:lstStyle/>
              <a:p>
                <a:endParaRPr lang="en-US" sz="2800"/>
              </a:p>
            </p:txBody>
          </p:sp>
          <p:sp>
            <p:nvSpPr>
              <p:cNvPr id="15" name="TextBox 16">
                <a:extLst>
                  <a:ext uri="{FF2B5EF4-FFF2-40B4-BE49-F238E27FC236}">
                    <a16:creationId xmlns:a16="http://schemas.microsoft.com/office/drawing/2014/main" id="{C2B1681D-51FF-7B9E-EC12-CB8949D7E667}"/>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1</a:t>
                </a:r>
              </a:p>
            </p:txBody>
          </p:sp>
        </p:grpSp>
      </p:grpSp>
      <p:grpSp>
        <p:nvGrpSpPr>
          <p:cNvPr id="7" name="Group 6">
            <a:extLst>
              <a:ext uri="{FF2B5EF4-FFF2-40B4-BE49-F238E27FC236}">
                <a16:creationId xmlns:a16="http://schemas.microsoft.com/office/drawing/2014/main" id="{3BD00FDA-7B03-D0A3-425C-C01C24D3BFEC}"/>
              </a:ext>
            </a:extLst>
          </p:cNvPr>
          <p:cNvGrpSpPr/>
          <p:nvPr/>
        </p:nvGrpSpPr>
        <p:grpSpPr>
          <a:xfrm>
            <a:off x="1287699" y="5035794"/>
            <a:ext cx="16167590" cy="1478866"/>
            <a:chOff x="1287699" y="4600508"/>
            <a:chExt cx="16167590" cy="1478866"/>
          </a:xfrm>
        </p:grpSpPr>
        <p:sp>
          <p:nvSpPr>
            <p:cNvPr id="10" name="TextBox 9">
              <a:extLst>
                <a:ext uri="{FF2B5EF4-FFF2-40B4-BE49-F238E27FC236}">
                  <a16:creationId xmlns:a16="http://schemas.microsoft.com/office/drawing/2014/main" id="{AA44655A-734B-F62B-95F3-14D38B4E1ED8}"/>
                </a:ext>
              </a:extLst>
            </p:cNvPr>
            <p:cNvSpPr txBox="1"/>
            <p:nvPr/>
          </p:nvSpPr>
          <p:spPr>
            <a:xfrm>
              <a:off x="2157903" y="4600508"/>
              <a:ext cx="15297386" cy="1478866"/>
            </a:xfrm>
            <a:prstGeom prst="rect">
              <a:avLst/>
            </a:prstGeom>
            <a:noFill/>
          </p:spPr>
          <p:txBody>
            <a:bodyPr wrap="square" rtlCol="0">
              <a:spAutoFit/>
            </a:bodyPr>
            <a:lstStyle/>
            <a:p>
              <a:pPr marR="310515">
                <a:lnSpc>
                  <a:spcPts val="3660"/>
                </a:lnSpc>
                <a:defRPr/>
              </a:pPr>
              <a:r>
                <a:rPr lang="en-US" sz="2800" dirty="0">
                  <a:solidFill>
                    <a:srgbClr val="292C32"/>
                  </a:solidFill>
                  <a:latin typeface="Arial" panose="020B0604020202020204" pitchFamily="34" charset="0"/>
                  <a:cs typeface="Arial" panose="020B0604020202020204" pitchFamily="34" charset="0"/>
                </a:rPr>
                <a:t>Yolanda's hotel is contracted to workers on a section of the highway under construction. She invites teenagers under 18 years of age with promises of money and gifts in exchange for sexual services arranged with the contractors of the highway under construction.</a:t>
              </a:r>
            </a:p>
          </p:txBody>
        </p:sp>
        <p:grpSp>
          <p:nvGrpSpPr>
            <p:cNvPr id="19" name="Group 14">
              <a:extLst>
                <a:ext uri="{FF2B5EF4-FFF2-40B4-BE49-F238E27FC236}">
                  <a16:creationId xmlns:a16="http://schemas.microsoft.com/office/drawing/2014/main" id="{18819D40-C96A-A41A-E857-540AD19FA1F6}"/>
                </a:ext>
              </a:extLst>
            </p:cNvPr>
            <p:cNvGrpSpPr/>
            <p:nvPr/>
          </p:nvGrpSpPr>
          <p:grpSpPr>
            <a:xfrm>
              <a:off x="1287699" y="4736253"/>
              <a:ext cx="625001" cy="620978"/>
              <a:chOff x="0" y="0"/>
              <a:chExt cx="735568" cy="730836"/>
            </a:xfrm>
          </p:grpSpPr>
          <p:sp>
            <p:nvSpPr>
              <p:cNvPr id="20" name="Freeform 15">
                <a:extLst>
                  <a:ext uri="{FF2B5EF4-FFF2-40B4-BE49-F238E27FC236}">
                    <a16:creationId xmlns:a16="http://schemas.microsoft.com/office/drawing/2014/main" id="{B81F05B0-33C9-6CA7-9A55-4B8EE26F3295}"/>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alpha val="70000"/>
                </a:srgbClr>
              </a:solidFill>
              <a:ln w="38100" cap="sq">
                <a:noFill/>
                <a:prstDash val="solid"/>
                <a:miter/>
              </a:ln>
            </p:spPr>
            <p:txBody>
              <a:bodyPr/>
              <a:lstStyle/>
              <a:p>
                <a:endParaRPr lang="en-US" sz="2800"/>
              </a:p>
            </p:txBody>
          </p:sp>
          <p:sp>
            <p:nvSpPr>
              <p:cNvPr id="21" name="TextBox 16">
                <a:extLst>
                  <a:ext uri="{FF2B5EF4-FFF2-40B4-BE49-F238E27FC236}">
                    <a16:creationId xmlns:a16="http://schemas.microsoft.com/office/drawing/2014/main" id="{AA4BA979-E97F-7479-85BA-D7EC0953AFA2}"/>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2</a:t>
                </a:r>
              </a:p>
            </p:txBody>
          </p:sp>
        </p:grpSp>
      </p:grpSp>
      <p:grpSp>
        <p:nvGrpSpPr>
          <p:cNvPr id="8" name="Group 7">
            <a:extLst>
              <a:ext uri="{FF2B5EF4-FFF2-40B4-BE49-F238E27FC236}">
                <a16:creationId xmlns:a16="http://schemas.microsoft.com/office/drawing/2014/main" id="{E1D8DADD-B729-BDBA-279E-2686325104E7}"/>
              </a:ext>
            </a:extLst>
          </p:cNvPr>
          <p:cNvGrpSpPr/>
          <p:nvPr/>
        </p:nvGrpSpPr>
        <p:grpSpPr>
          <a:xfrm>
            <a:off x="1287699" y="6942479"/>
            <a:ext cx="16167590" cy="1004442"/>
            <a:chOff x="1287699" y="6360004"/>
            <a:chExt cx="16167590" cy="1004442"/>
          </a:xfrm>
        </p:grpSpPr>
        <p:sp>
          <p:nvSpPr>
            <p:cNvPr id="11" name="TextBox 10">
              <a:extLst>
                <a:ext uri="{FF2B5EF4-FFF2-40B4-BE49-F238E27FC236}">
                  <a16:creationId xmlns:a16="http://schemas.microsoft.com/office/drawing/2014/main" id="{D7DF533B-C9BC-3988-41CC-330C8D921B71}"/>
                </a:ext>
              </a:extLst>
            </p:cNvPr>
            <p:cNvSpPr txBox="1"/>
            <p:nvPr/>
          </p:nvSpPr>
          <p:spPr>
            <a:xfrm>
              <a:off x="2157903" y="6360004"/>
              <a:ext cx="15297386" cy="1004442"/>
            </a:xfrm>
            <a:prstGeom prst="rect">
              <a:avLst/>
            </a:prstGeom>
            <a:noFill/>
          </p:spPr>
          <p:txBody>
            <a:bodyPr wrap="square" rtlCol="0">
              <a:spAutoFit/>
            </a:bodyPr>
            <a:lstStyle/>
            <a:p>
              <a:pPr marR="310515">
                <a:lnSpc>
                  <a:spcPts val="3660"/>
                </a:lnSpc>
                <a:defRPr/>
              </a:pPr>
              <a:r>
                <a:rPr lang="en-US" sz="2800" dirty="0">
                  <a:solidFill>
                    <a:srgbClr val="292C32"/>
                  </a:solidFill>
                  <a:latin typeface="Arial" panose="020B0604020202020204" pitchFamily="34" charset="0"/>
                  <a:cs typeface="Arial" panose="020B0604020202020204" pitchFamily="34" charset="0"/>
                </a:rPr>
                <a:t>The owner of the </a:t>
              </a:r>
              <a:r>
                <a:rPr lang="en-US" sz="2800" dirty="0" err="1">
                  <a:solidFill>
                    <a:srgbClr val="292C32"/>
                  </a:solidFill>
                  <a:latin typeface="Arial" panose="020B0604020202020204" pitchFamily="34" charset="0"/>
                  <a:cs typeface="Arial" panose="020B0604020202020204" pitchFamily="34" charset="0"/>
                </a:rPr>
                <a:t>Yotaú</a:t>
              </a:r>
              <a:r>
                <a:rPr lang="en-US" sz="2800" dirty="0">
                  <a:solidFill>
                    <a:srgbClr val="292C32"/>
                  </a:solidFill>
                  <a:latin typeface="Arial" panose="020B0604020202020204" pitchFamily="34" charset="0"/>
                  <a:cs typeface="Arial" panose="020B0604020202020204" pitchFamily="34" charset="0"/>
                </a:rPr>
                <a:t> discotheque promotes among his customers the sightseeing of tourist sites in the municipality accompanied by teenage girls.</a:t>
              </a:r>
              <a:endParaRPr lang="en-US" sz="2800" i="1" dirty="0">
                <a:solidFill>
                  <a:srgbClr val="FF0000"/>
                </a:solidFill>
                <a:latin typeface="Arial" panose="020B0604020202020204" pitchFamily="34" charset="0"/>
                <a:cs typeface="Arial" panose="020B0604020202020204" pitchFamily="34" charset="0"/>
              </a:endParaRPr>
            </a:p>
          </p:txBody>
        </p:sp>
        <p:grpSp>
          <p:nvGrpSpPr>
            <p:cNvPr id="22" name="Group 14">
              <a:extLst>
                <a:ext uri="{FF2B5EF4-FFF2-40B4-BE49-F238E27FC236}">
                  <a16:creationId xmlns:a16="http://schemas.microsoft.com/office/drawing/2014/main" id="{C731B94B-5ECB-9F2C-FA7A-7695059D8983}"/>
                </a:ext>
              </a:extLst>
            </p:cNvPr>
            <p:cNvGrpSpPr/>
            <p:nvPr/>
          </p:nvGrpSpPr>
          <p:grpSpPr>
            <a:xfrm>
              <a:off x="1287699" y="6458727"/>
              <a:ext cx="625001" cy="620978"/>
              <a:chOff x="0" y="0"/>
              <a:chExt cx="735568" cy="730836"/>
            </a:xfrm>
          </p:grpSpPr>
          <p:sp>
            <p:nvSpPr>
              <p:cNvPr id="23" name="Freeform 15">
                <a:extLst>
                  <a:ext uri="{FF2B5EF4-FFF2-40B4-BE49-F238E27FC236}">
                    <a16:creationId xmlns:a16="http://schemas.microsoft.com/office/drawing/2014/main" id="{52763CF9-EF99-A90B-5962-17B3A384FFD4}"/>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3D536C"/>
              </a:solidFill>
              <a:ln w="38100" cap="sq">
                <a:noFill/>
                <a:prstDash val="solid"/>
                <a:miter/>
              </a:ln>
            </p:spPr>
            <p:txBody>
              <a:bodyPr/>
              <a:lstStyle/>
              <a:p>
                <a:endParaRPr lang="en-US" sz="2800"/>
              </a:p>
            </p:txBody>
          </p:sp>
          <p:sp>
            <p:nvSpPr>
              <p:cNvPr id="24" name="TextBox 16">
                <a:extLst>
                  <a:ext uri="{FF2B5EF4-FFF2-40B4-BE49-F238E27FC236}">
                    <a16:creationId xmlns:a16="http://schemas.microsoft.com/office/drawing/2014/main" id="{C378CF3C-0DAB-6818-E590-EB8C21EE64EF}"/>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3</a:t>
                </a:r>
              </a:p>
            </p:txBody>
          </p:sp>
        </p:grpSp>
      </p:grpSp>
      <p:grpSp>
        <p:nvGrpSpPr>
          <p:cNvPr id="9" name="Group 8">
            <a:extLst>
              <a:ext uri="{FF2B5EF4-FFF2-40B4-BE49-F238E27FC236}">
                <a16:creationId xmlns:a16="http://schemas.microsoft.com/office/drawing/2014/main" id="{C3D5DDB9-FBF5-B88E-15BD-26815ABD8A32}"/>
              </a:ext>
            </a:extLst>
          </p:cNvPr>
          <p:cNvGrpSpPr/>
          <p:nvPr/>
        </p:nvGrpSpPr>
        <p:grpSpPr>
          <a:xfrm>
            <a:off x="1287699" y="8373508"/>
            <a:ext cx="16167590" cy="1004378"/>
            <a:chOff x="1287699" y="8119500"/>
            <a:chExt cx="16167590" cy="1004378"/>
          </a:xfrm>
        </p:grpSpPr>
        <p:sp>
          <p:nvSpPr>
            <p:cNvPr id="12" name="TextBox 11">
              <a:extLst>
                <a:ext uri="{FF2B5EF4-FFF2-40B4-BE49-F238E27FC236}">
                  <a16:creationId xmlns:a16="http://schemas.microsoft.com/office/drawing/2014/main" id="{22CB4752-930C-33E7-29D0-490517794A10}"/>
                </a:ext>
              </a:extLst>
            </p:cNvPr>
            <p:cNvSpPr txBox="1"/>
            <p:nvPr/>
          </p:nvSpPr>
          <p:spPr>
            <a:xfrm>
              <a:off x="2157903" y="8119500"/>
              <a:ext cx="15297386" cy="1004378"/>
            </a:xfrm>
            <a:prstGeom prst="rect">
              <a:avLst/>
            </a:prstGeom>
            <a:noFill/>
          </p:spPr>
          <p:txBody>
            <a:bodyPr wrap="square" rtlCol="0">
              <a:spAutoFit/>
            </a:bodyPr>
            <a:lstStyle/>
            <a:p>
              <a:pPr marR="310515">
                <a:lnSpc>
                  <a:spcPts val="3660"/>
                </a:lnSpc>
                <a:defRPr/>
              </a:pPr>
              <a:r>
                <a:rPr lang="en-US" sz="2800" dirty="0">
                  <a:solidFill>
                    <a:srgbClr val="292C32"/>
                  </a:solidFill>
                  <a:latin typeface="Arial" panose="020B0604020202020204" pitchFamily="34" charset="0"/>
                  <a:cs typeface="Arial" panose="020B0604020202020204" pitchFamily="34" charset="0"/>
                </a:rPr>
                <a:t>Doña Juana, owner of La Brisas lodging, recruits teenage girls and offers them to guests through a photo catalog for payment.</a:t>
              </a:r>
              <a:endParaRPr lang="en-US" sz="2800" i="1" dirty="0">
                <a:solidFill>
                  <a:srgbClr val="292C32"/>
                </a:solidFill>
                <a:latin typeface="Arial" panose="020B0604020202020204" pitchFamily="34" charset="0"/>
                <a:cs typeface="Arial" panose="020B0604020202020204" pitchFamily="34" charset="0"/>
              </a:endParaRPr>
            </a:p>
          </p:txBody>
        </p:sp>
        <p:grpSp>
          <p:nvGrpSpPr>
            <p:cNvPr id="25" name="Group 14">
              <a:extLst>
                <a:ext uri="{FF2B5EF4-FFF2-40B4-BE49-F238E27FC236}">
                  <a16:creationId xmlns:a16="http://schemas.microsoft.com/office/drawing/2014/main" id="{EC18E58D-C754-1774-74B2-445B9DEF9DE7}"/>
                </a:ext>
              </a:extLst>
            </p:cNvPr>
            <p:cNvGrpSpPr/>
            <p:nvPr/>
          </p:nvGrpSpPr>
          <p:grpSpPr>
            <a:xfrm>
              <a:off x="1287699" y="8223731"/>
              <a:ext cx="625001" cy="620978"/>
              <a:chOff x="0" y="0"/>
              <a:chExt cx="735568" cy="730836"/>
            </a:xfrm>
          </p:grpSpPr>
          <p:sp>
            <p:nvSpPr>
              <p:cNvPr id="26" name="Freeform 15">
                <a:extLst>
                  <a:ext uri="{FF2B5EF4-FFF2-40B4-BE49-F238E27FC236}">
                    <a16:creationId xmlns:a16="http://schemas.microsoft.com/office/drawing/2014/main" id="{AE7DF921-D8C2-0787-C9EC-0FD48C18782F}"/>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163758"/>
              </a:solidFill>
              <a:ln w="38100" cap="sq">
                <a:noFill/>
                <a:prstDash val="solid"/>
                <a:miter/>
              </a:ln>
            </p:spPr>
            <p:txBody>
              <a:bodyPr/>
              <a:lstStyle/>
              <a:p>
                <a:endParaRPr lang="en-US" sz="2800"/>
              </a:p>
            </p:txBody>
          </p:sp>
          <p:sp>
            <p:nvSpPr>
              <p:cNvPr id="29" name="TextBox 16">
                <a:extLst>
                  <a:ext uri="{FF2B5EF4-FFF2-40B4-BE49-F238E27FC236}">
                    <a16:creationId xmlns:a16="http://schemas.microsoft.com/office/drawing/2014/main" id="{A7291E59-E93B-C017-9F56-0CF71E763FAD}"/>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4</a:t>
                </a:r>
              </a:p>
            </p:txBody>
          </p:sp>
        </p:grpSp>
      </p:grpSp>
    </p:spTree>
    <p:extLst>
      <p:ext uri="{BB962C8B-B14F-4D97-AF65-F5344CB8AC3E}">
        <p14:creationId xmlns:p14="http://schemas.microsoft.com/office/powerpoint/2010/main" val="129759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4B04FCA-1660-B91F-CBDE-8187F6305A2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1848BFD-7C36-A17C-CEAA-F1A814D07E80}"/>
              </a:ext>
            </a:extLst>
          </p:cNvPr>
          <p:cNvSpPr>
            <a:spLocks noGrp="1"/>
          </p:cNvSpPr>
          <p:nvPr>
            <p:ph type="body" sz="quarter" idx="4294967295"/>
          </p:nvPr>
        </p:nvSpPr>
        <p:spPr>
          <a:xfrm>
            <a:off x="1676400" y="3619500"/>
            <a:ext cx="12097344" cy="1905000"/>
          </a:xfrm>
          <a:prstGeom prst="rect">
            <a:avLst/>
          </a:prstGeom>
        </p:spPr>
        <p:txBody>
          <a:bodyPr>
            <a:normAutofit/>
          </a:bodyPr>
          <a:lstStyle/>
          <a:p>
            <a:pPr marL="0" indent="0">
              <a:buNone/>
            </a:pPr>
            <a:r>
              <a:rPr lang="en-US" sz="11200" b="1" dirty="0">
                <a:solidFill>
                  <a:schemeClr val="bg1"/>
                </a:solidFill>
                <a:latin typeface="Arial" panose="020B0604020202020204" pitchFamily="34" charset="0"/>
              </a:rPr>
              <a:t>Q&amp;A</a:t>
            </a:r>
            <a:endParaRPr lang="en-US" sz="11200" b="1" dirty="0">
              <a:latin typeface="Arial" panose="020B0604020202020204" pitchFamily="34" charset="0"/>
            </a:endParaRPr>
          </a:p>
        </p:txBody>
      </p:sp>
    </p:spTree>
    <p:extLst>
      <p:ext uri="{BB962C8B-B14F-4D97-AF65-F5344CB8AC3E}">
        <p14:creationId xmlns:p14="http://schemas.microsoft.com/office/powerpoint/2010/main" val="2251246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626DB3D-9579-4689-A73D-05425B23D3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C948B19-C0C3-7C65-C3A9-BFB426C06B34}"/>
              </a:ext>
            </a:extLst>
          </p:cNvPr>
          <p:cNvSpPr>
            <a:spLocks noGrp="1"/>
          </p:cNvSpPr>
          <p:nvPr>
            <p:ph type="body" sz="quarter" idx="4294967295"/>
          </p:nvPr>
        </p:nvSpPr>
        <p:spPr>
          <a:xfrm>
            <a:off x="1676400" y="3619500"/>
            <a:ext cx="12097344" cy="1905000"/>
          </a:xfrm>
          <a:prstGeom prst="rect">
            <a:avLst/>
          </a:prstGeom>
        </p:spPr>
        <p:txBody>
          <a:bodyPr>
            <a:normAutofit/>
          </a:bodyPr>
          <a:lstStyle/>
          <a:p>
            <a:pPr marL="0" indent="0">
              <a:buNone/>
            </a:pPr>
            <a:r>
              <a:rPr lang="en-US" sz="11200" b="1" dirty="0">
                <a:solidFill>
                  <a:schemeClr val="bg1"/>
                </a:solidFill>
                <a:latin typeface="Arial" panose="020B0604020202020204" pitchFamily="34" charset="0"/>
              </a:rPr>
              <a:t>Thank you!</a:t>
            </a:r>
            <a:endParaRPr lang="en-US" sz="11200" b="1" dirty="0">
              <a:latin typeface="Arial" panose="020B0604020202020204" pitchFamily="34" charset="0"/>
            </a:endParaRPr>
          </a:p>
        </p:txBody>
      </p:sp>
    </p:spTree>
    <p:extLst>
      <p:ext uri="{BB962C8B-B14F-4D97-AF65-F5344CB8AC3E}">
        <p14:creationId xmlns:p14="http://schemas.microsoft.com/office/powerpoint/2010/main" val="330806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F632F82-B7DA-45C0-46C2-0DB1A1BAEC65}"/>
            </a:ext>
          </a:extLst>
        </p:cNvPr>
        <p:cNvGrpSpPr/>
        <p:nvPr/>
      </p:nvGrpSpPr>
      <p:grpSpPr>
        <a:xfrm>
          <a:off x="0" y="0"/>
          <a:ext cx="0" cy="0"/>
          <a:chOff x="0" y="0"/>
          <a:chExt cx="0" cy="0"/>
        </a:xfrm>
      </p:grpSpPr>
      <p:sp>
        <p:nvSpPr>
          <p:cNvPr id="3" name="TextBox 4">
            <a:extLst>
              <a:ext uri="{FF2B5EF4-FFF2-40B4-BE49-F238E27FC236}">
                <a16:creationId xmlns:a16="http://schemas.microsoft.com/office/drawing/2014/main" id="{85533DDD-DD05-6B40-B7A6-D6033B76DA82}"/>
              </a:ext>
            </a:extLst>
          </p:cNvPr>
          <p:cNvSpPr txBox="1"/>
          <p:nvPr/>
        </p:nvSpPr>
        <p:spPr>
          <a:xfrm>
            <a:off x="1290638" y="1123950"/>
            <a:ext cx="13492162" cy="5691188"/>
          </a:xfrm>
          <a:prstGeom prst="rect">
            <a:avLst/>
          </a:prstGeom>
        </p:spPr>
        <p:txBody>
          <a:bodyPr lIns="50800" tIns="50800" rIns="50800" bIns="50800" rtlCol="0" anchor="t"/>
          <a:lstStyle/>
          <a:p>
            <a:pPr>
              <a:lnSpc>
                <a:spcPct val="150000"/>
              </a:lnSpc>
            </a:pPr>
            <a:r>
              <a:rPr lang="en-US" sz="3000" b="1" dirty="0">
                <a:solidFill>
                  <a:srgbClr val="002345"/>
                </a:solidFill>
                <a:highlight>
                  <a:srgbClr val="9AD7F1"/>
                </a:highlight>
                <a:latin typeface="Arial"/>
                <a:cs typeface="Arial"/>
              </a:rPr>
              <a:t>A note about this tool, and how to use it:</a:t>
            </a:r>
            <a:endParaRPr lang="en-US" sz="3000" dirty="0">
              <a:solidFill>
                <a:schemeClr val="bg1"/>
              </a:solidFill>
              <a:latin typeface="Arial"/>
              <a:ea typeface="+mn-lt"/>
              <a:cs typeface="Calibri"/>
            </a:endParaRPr>
          </a:p>
          <a:p>
            <a:pPr>
              <a:lnSpc>
                <a:spcPct val="150000"/>
              </a:lnSpc>
            </a:pPr>
            <a:r>
              <a:rPr lang="en-US" sz="2000" dirty="0">
                <a:solidFill>
                  <a:schemeClr val="bg1"/>
                </a:solidFill>
                <a:latin typeface="Arial"/>
                <a:ea typeface="+mn-lt"/>
                <a:cs typeface="+mn-lt"/>
              </a:rPr>
              <a:t>These additional activities and scenarios aim to increase civil work contractors' ability to prevent, recognize, report, and address child sexual exploitation and abuse. It can be used in conjunction with the tool "Preventing Child Sexual Exploitation and Abuse: Training for Contractors." This tool is intended to be adapted to the specific project and country context by the client's gender/social/GBV specialists or GBV service providers providing training to civil work contractors about addressing child sexual exploitation and abuse.</a:t>
            </a:r>
            <a:endParaRPr lang="en-US" sz="2000" dirty="0">
              <a:solidFill>
                <a:schemeClr val="bg1"/>
              </a:solidFill>
              <a:latin typeface="Arial"/>
              <a:cs typeface="Arial"/>
            </a:endParaRPr>
          </a:p>
          <a:p>
            <a:pPr>
              <a:lnSpc>
                <a:spcPct val="150000"/>
              </a:lnSpc>
            </a:pPr>
            <a:endParaRPr lang="en-US" sz="2000" dirty="0">
              <a:solidFill>
                <a:schemeClr val="bg1"/>
              </a:solidFill>
              <a:latin typeface="Arial"/>
              <a:ea typeface="+mn-lt"/>
              <a:cs typeface="Arial"/>
            </a:endParaRPr>
          </a:p>
          <a:p>
            <a:pPr>
              <a:lnSpc>
                <a:spcPct val="150000"/>
              </a:lnSpc>
            </a:pPr>
            <a:r>
              <a:rPr lang="en-US" sz="2000" dirty="0">
                <a:solidFill>
                  <a:schemeClr val="bg1"/>
                </a:solidFill>
                <a:latin typeface="Arial"/>
                <a:ea typeface="+mn-lt"/>
                <a:cs typeface="Arial"/>
              </a:rPr>
              <a:t>This tool is a product of the CPC Learning Network and includes lessons learned while supporting the executing agencies of transport projects in Nepal and Bolivia to address risks of child sexual exploitation and abuse. The projects were financed by the World Bank. The content of this tool does not necessarily reflect the views any of the World Bank, its Boards of Executive Directors, or the governments they represent. For more information and additional CSEA tools to support your work, visit: </a:t>
            </a:r>
            <a:r>
              <a:rPr lang="en-US" sz="2000" dirty="0">
                <a:solidFill>
                  <a:schemeClr val="bg1"/>
                </a:solidFill>
                <a:latin typeface="Arial"/>
                <a:ea typeface="+mn-lt"/>
                <a:cs typeface="Arial"/>
                <a:hlinkClick r:id="rId4"/>
              </a:rPr>
              <a:t>https://www.cpcln.org/resources/six-actions-to-keep-children-safe-from-sea</a:t>
            </a:r>
            <a:r>
              <a:rPr lang="en-US" sz="2000" dirty="0">
                <a:solidFill>
                  <a:schemeClr val="bg1"/>
                </a:solidFill>
                <a:latin typeface="Arial"/>
                <a:ea typeface="+mn-lt"/>
                <a:cs typeface="Arial"/>
              </a:rPr>
              <a:t> </a:t>
            </a:r>
          </a:p>
        </p:txBody>
      </p:sp>
      <p:pic>
        <p:nvPicPr>
          <p:cNvPr id="1026" name="Picture 2">
            <a:extLst>
              <a:ext uri="{FF2B5EF4-FFF2-40B4-BE49-F238E27FC236}">
                <a16:creationId xmlns:a16="http://schemas.microsoft.com/office/drawing/2014/main" id="{994C1B40-9581-6155-318F-C40E255D92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8030" y="7258050"/>
            <a:ext cx="1791685" cy="17963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ogo with blue and orange dots&#10;&#10;Description automatically generated">
            <a:extLst>
              <a:ext uri="{FF2B5EF4-FFF2-40B4-BE49-F238E27FC236}">
                <a16:creationId xmlns:a16="http://schemas.microsoft.com/office/drawing/2014/main" id="{DA82EB41-2037-0A71-5357-C3DB4C535D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700" y="7258050"/>
            <a:ext cx="3151461" cy="1796333"/>
          </a:xfrm>
          <a:prstGeom prst="rect">
            <a:avLst/>
          </a:prstGeom>
        </p:spPr>
      </p:pic>
    </p:spTree>
    <p:extLst>
      <p:ext uri="{BB962C8B-B14F-4D97-AF65-F5344CB8AC3E}">
        <p14:creationId xmlns:p14="http://schemas.microsoft.com/office/powerpoint/2010/main" val="208291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15F86F-6ED5-7414-58D0-6C9BE8FF105E}"/>
              </a:ext>
            </a:extLst>
          </p:cNvPr>
          <p:cNvSpPr>
            <a:spLocks noGrp="1"/>
          </p:cNvSpPr>
          <p:nvPr>
            <p:ph type="body" sz="quarter" idx="4294967295"/>
          </p:nvPr>
        </p:nvSpPr>
        <p:spPr>
          <a:xfrm>
            <a:off x="1676400" y="3619500"/>
            <a:ext cx="12097344" cy="1905000"/>
          </a:xfrm>
          <a:prstGeom prst="rect">
            <a:avLst/>
          </a:prstGeom>
        </p:spPr>
        <p:txBody>
          <a:bodyPr>
            <a:normAutofit/>
          </a:bodyPr>
          <a:lstStyle/>
          <a:p>
            <a:pPr marL="0" indent="0">
              <a:buNone/>
            </a:pPr>
            <a:r>
              <a:rPr lang="en-US" sz="11200" b="1" dirty="0">
                <a:solidFill>
                  <a:schemeClr val="bg1"/>
                </a:solidFill>
                <a:latin typeface="Arial" panose="020B0604020202020204" pitchFamily="34" charset="0"/>
              </a:rPr>
              <a:t>Agree/Disagree</a:t>
            </a:r>
            <a:r>
              <a:rPr lang="en-US" sz="11200" b="1" dirty="0">
                <a:latin typeface="Arial" panose="020B0604020202020204" pitchFamily="34" charset="0"/>
              </a:rPr>
              <a:t>  </a:t>
            </a:r>
          </a:p>
        </p:txBody>
      </p:sp>
    </p:spTree>
    <p:extLst>
      <p:ext uri="{BB962C8B-B14F-4D97-AF65-F5344CB8AC3E}">
        <p14:creationId xmlns:p14="http://schemas.microsoft.com/office/powerpoint/2010/main" val="1741436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345"/>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15F86F-6ED5-7414-58D0-6C9BE8FF105E}"/>
              </a:ext>
            </a:extLst>
          </p:cNvPr>
          <p:cNvSpPr>
            <a:spLocks noGrp="1"/>
          </p:cNvSpPr>
          <p:nvPr>
            <p:ph type="body" sz="quarter" idx="4294967295"/>
          </p:nvPr>
        </p:nvSpPr>
        <p:spPr>
          <a:xfrm>
            <a:off x="1710267" y="1316443"/>
            <a:ext cx="14097000" cy="1981200"/>
          </a:xfrm>
          <a:prstGeom prst="rect">
            <a:avLst/>
          </a:prstGeom>
        </p:spPr>
        <p:txBody>
          <a:bodyPr>
            <a:normAutofit fontScale="92500" lnSpcReduction="10000"/>
          </a:bodyPr>
          <a:lstStyle/>
          <a:p>
            <a:pPr marL="0" indent="0">
              <a:spcBef>
                <a:spcPts val="0"/>
              </a:spcBef>
              <a:buNone/>
            </a:pPr>
            <a:r>
              <a:rPr lang="en-US" sz="6000" b="1" dirty="0">
                <a:solidFill>
                  <a:schemeClr val="bg1"/>
                </a:solidFill>
                <a:latin typeface="Arial" panose="020B0604020202020204" pitchFamily="34" charset="0"/>
              </a:rPr>
              <a:t>Activities</a:t>
            </a:r>
            <a:r>
              <a:rPr lang="en-US" sz="6000" b="1" dirty="0">
                <a:latin typeface="Arial" panose="020B0604020202020204" pitchFamily="34" charset="0"/>
              </a:rPr>
              <a:t> </a:t>
            </a:r>
          </a:p>
          <a:p>
            <a:pPr marL="0" indent="0">
              <a:spcBef>
                <a:spcPts val="0"/>
              </a:spcBef>
              <a:buNone/>
            </a:pPr>
            <a:r>
              <a:rPr lang="en-US" sz="8000" b="1" dirty="0">
                <a:solidFill>
                  <a:schemeClr val="bg1"/>
                </a:solidFill>
              </a:rPr>
              <a:t>AGREE </a:t>
            </a:r>
            <a:r>
              <a:rPr lang="en-BR" sz="8000">
                <a:solidFill>
                  <a:schemeClr val="bg1"/>
                </a:solidFill>
              </a:rPr>
              <a:t>/ </a:t>
            </a:r>
            <a:r>
              <a:rPr lang="en-US" sz="8000" b="1" dirty="0">
                <a:solidFill>
                  <a:schemeClr val="bg1"/>
                </a:solidFill>
              </a:rPr>
              <a:t>DISAGREE</a:t>
            </a:r>
            <a:r>
              <a:rPr lang="en-US" sz="8000" b="1" dirty="0">
                <a:solidFill>
                  <a:schemeClr val="bg1"/>
                </a:solidFill>
                <a:latin typeface="Arial" panose="020B0604020202020204" pitchFamily="34" charset="0"/>
              </a:rPr>
              <a:t> </a:t>
            </a:r>
          </a:p>
        </p:txBody>
      </p:sp>
      <p:grpSp>
        <p:nvGrpSpPr>
          <p:cNvPr id="3" name="Group 2">
            <a:extLst>
              <a:ext uri="{FF2B5EF4-FFF2-40B4-BE49-F238E27FC236}">
                <a16:creationId xmlns:a16="http://schemas.microsoft.com/office/drawing/2014/main" id="{5E05CE8A-F40B-B3E5-E8D9-8CCB3356E731}"/>
              </a:ext>
            </a:extLst>
          </p:cNvPr>
          <p:cNvGrpSpPr/>
          <p:nvPr/>
        </p:nvGrpSpPr>
        <p:grpSpPr>
          <a:xfrm>
            <a:off x="1562530" y="5143500"/>
            <a:ext cx="14392473" cy="2556551"/>
            <a:chOff x="1371600" y="6362699"/>
            <a:chExt cx="14392473" cy="2556551"/>
          </a:xfrm>
        </p:grpSpPr>
        <p:grpSp>
          <p:nvGrpSpPr>
            <p:cNvPr id="7" name="Group 6">
              <a:extLst>
                <a:ext uri="{FF2B5EF4-FFF2-40B4-BE49-F238E27FC236}">
                  <a16:creationId xmlns:a16="http://schemas.microsoft.com/office/drawing/2014/main" id="{D91E81D1-7888-2C4C-B8D6-7ABD97AC8E02}"/>
                </a:ext>
              </a:extLst>
            </p:cNvPr>
            <p:cNvGrpSpPr/>
            <p:nvPr/>
          </p:nvGrpSpPr>
          <p:grpSpPr>
            <a:xfrm>
              <a:off x="8389366" y="6362700"/>
              <a:ext cx="1509269" cy="1448898"/>
              <a:chOff x="12431741" y="4628133"/>
              <a:chExt cx="1905000" cy="1828800"/>
            </a:xfrm>
          </p:grpSpPr>
          <p:sp>
            <p:nvSpPr>
              <p:cNvPr id="27" name="Oval Callout 26">
                <a:extLst>
                  <a:ext uri="{FF2B5EF4-FFF2-40B4-BE49-F238E27FC236}">
                    <a16:creationId xmlns:a16="http://schemas.microsoft.com/office/drawing/2014/main" id="{33E5ABF1-395B-8683-6CF9-68D3CF95E762}"/>
                  </a:ext>
                </a:extLst>
              </p:cNvPr>
              <p:cNvSpPr/>
              <p:nvPr/>
            </p:nvSpPr>
            <p:spPr>
              <a:xfrm>
                <a:off x="12431741" y="4628133"/>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pic>
            <p:nvPicPr>
              <p:cNvPr id="28" name="Graphic 27">
                <a:extLst>
                  <a:ext uri="{FF2B5EF4-FFF2-40B4-BE49-F238E27FC236}">
                    <a16:creationId xmlns:a16="http://schemas.microsoft.com/office/drawing/2014/main" id="{3F0DBD2A-ABE1-5089-7B47-8F3EFD31F0B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0442"/>
              <a:stretch/>
            </p:blipFill>
            <p:spPr>
              <a:xfrm>
                <a:off x="12689072" y="4801778"/>
                <a:ext cx="1390338" cy="1371600"/>
              </a:xfrm>
              <a:prstGeom prst="rect">
                <a:avLst/>
              </a:prstGeom>
            </p:spPr>
          </p:pic>
        </p:grpSp>
        <p:sp>
          <p:nvSpPr>
            <p:cNvPr id="9" name="Oval Callout 8">
              <a:extLst>
                <a:ext uri="{FF2B5EF4-FFF2-40B4-BE49-F238E27FC236}">
                  <a16:creationId xmlns:a16="http://schemas.microsoft.com/office/drawing/2014/main" id="{294E28D6-3AC7-8562-9033-95D72630D226}"/>
                </a:ext>
              </a:extLst>
            </p:cNvPr>
            <p:cNvSpPr/>
            <p:nvPr/>
          </p:nvSpPr>
          <p:spPr>
            <a:xfrm>
              <a:off x="2900003" y="6362699"/>
              <a:ext cx="1509269" cy="1448898"/>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9">
              <a:extLst>
                <a:ext uri="{FF2B5EF4-FFF2-40B4-BE49-F238E27FC236}">
                  <a16:creationId xmlns:a16="http://schemas.microsoft.com/office/drawing/2014/main" id="{3C7D3680-6EB6-8DF3-828D-47952D10DC1A}"/>
                </a:ext>
              </a:extLst>
            </p:cNvPr>
            <p:cNvSpPr txBox="1"/>
            <p:nvPr/>
          </p:nvSpPr>
          <p:spPr>
            <a:xfrm>
              <a:off x="1371600" y="8360956"/>
              <a:ext cx="4419599" cy="553678"/>
            </a:xfrm>
            <a:prstGeom prst="rect">
              <a:avLst/>
            </a:prstGeom>
          </p:spPr>
          <p:txBody>
            <a:bodyPr wrap="square"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DISAGREE</a:t>
              </a:r>
            </a:p>
          </p:txBody>
        </p:sp>
        <p:grpSp>
          <p:nvGrpSpPr>
            <p:cNvPr id="14" name="Group 13">
              <a:extLst>
                <a:ext uri="{FF2B5EF4-FFF2-40B4-BE49-F238E27FC236}">
                  <a16:creationId xmlns:a16="http://schemas.microsoft.com/office/drawing/2014/main" id="{465A94D5-6EEE-05EF-C260-FB88AE7E1085}"/>
                </a:ext>
              </a:extLst>
            </p:cNvPr>
            <p:cNvGrpSpPr/>
            <p:nvPr/>
          </p:nvGrpSpPr>
          <p:grpSpPr>
            <a:xfrm>
              <a:off x="2970989" y="6397409"/>
              <a:ext cx="12117422" cy="1448898"/>
              <a:chOff x="-5378050" y="4628132"/>
              <a:chExt cx="15294615" cy="1828800"/>
            </a:xfrm>
          </p:grpSpPr>
          <p:sp>
            <p:nvSpPr>
              <p:cNvPr id="25" name="Oval Callout 24">
                <a:extLst>
                  <a:ext uri="{FF2B5EF4-FFF2-40B4-BE49-F238E27FC236}">
                    <a16:creationId xmlns:a16="http://schemas.microsoft.com/office/drawing/2014/main" id="{1FF247F0-F208-3523-74B0-A0B65F109342}"/>
                  </a:ext>
                </a:extLst>
              </p:cNvPr>
              <p:cNvSpPr/>
              <p:nvPr/>
            </p:nvSpPr>
            <p:spPr>
              <a:xfrm>
                <a:off x="8011565" y="4628132"/>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Graphic 25">
                <a:extLst>
                  <a:ext uri="{FF2B5EF4-FFF2-40B4-BE49-F238E27FC236}">
                    <a16:creationId xmlns:a16="http://schemas.microsoft.com/office/drawing/2014/main" id="{6CDD594A-3E3C-E5EB-65F7-58E3658C517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2857"/>
              <a:stretch/>
            </p:blipFill>
            <p:spPr>
              <a:xfrm>
                <a:off x="-5378050" y="4867740"/>
                <a:ext cx="1490438" cy="1437209"/>
              </a:xfrm>
              <a:prstGeom prst="rect">
                <a:avLst/>
              </a:prstGeom>
            </p:spPr>
          </p:pic>
        </p:grpSp>
        <p:pic>
          <p:nvPicPr>
            <p:cNvPr id="15" name="Graphic 14">
              <a:extLst>
                <a:ext uri="{FF2B5EF4-FFF2-40B4-BE49-F238E27FC236}">
                  <a16:creationId xmlns:a16="http://schemas.microsoft.com/office/drawing/2014/main" id="{D44D7952-911F-818F-2C42-24ED23385C66}"/>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22857"/>
            <a:stretch/>
          </p:blipFill>
          <p:spPr>
            <a:xfrm rot="10800000">
              <a:off x="13691428" y="6552532"/>
              <a:ext cx="1180825" cy="1138653"/>
            </a:xfrm>
            <a:prstGeom prst="rect">
              <a:avLst/>
            </a:prstGeom>
          </p:spPr>
        </p:pic>
        <p:sp>
          <p:nvSpPr>
            <p:cNvPr id="23" name="TextBox 11">
              <a:extLst>
                <a:ext uri="{FF2B5EF4-FFF2-40B4-BE49-F238E27FC236}">
                  <a16:creationId xmlns:a16="http://schemas.microsoft.com/office/drawing/2014/main" id="{CF0E172C-CAAA-64C3-9C4D-F162FF3D5D61}"/>
                </a:ext>
              </a:extLst>
            </p:cNvPr>
            <p:cNvSpPr txBox="1"/>
            <p:nvPr/>
          </p:nvSpPr>
          <p:spPr>
            <a:xfrm>
              <a:off x="7882161" y="8360956"/>
              <a:ext cx="2523679" cy="558294"/>
            </a:xfrm>
            <a:prstGeom prst="rect">
              <a:avLst/>
            </a:prstGeom>
          </p:spPr>
          <p:txBody>
            <a:bodyPr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UNSURE</a:t>
              </a:r>
            </a:p>
          </p:txBody>
        </p:sp>
        <p:sp>
          <p:nvSpPr>
            <p:cNvPr id="24" name="TextBox 13">
              <a:extLst>
                <a:ext uri="{FF2B5EF4-FFF2-40B4-BE49-F238E27FC236}">
                  <a16:creationId xmlns:a16="http://schemas.microsoft.com/office/drawing/2014/main" id="{A0048820-0474-8D99-B432-8E9F5A54D67B}"/>
                </a:ext>
              </a:extLst>
            </p:cNvPr>
            <p:cNvSpPr txBox="1"/>
            <p:nvPr/>
          </p:nvSpPr>
          <p:spPr>
            <a:xfrm>
              <a:off x="12799610" y="8360956"/>
              <a:ext cx="2964463" cy="551433"/>
            </a:xfrm>
            <a:prstGeom prst="rect">
              <a:avLst/>
            </a:prstGeom>
          </p:spPr>
          <p:txBody>
            <a:bodyPr wrap="square"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AGREE</a:t>
              </a:r>
              <a:endPar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97478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8C32608-5AD5-17E6-F050-6BBFE362D9D1}"/>
              </a:ext>
            </a:extLst>
          </p:cNvPr>
          <p:cNvGrpSpPr/>
          <p:nvPr/>
        </p:nvGrpSpPr>
        <p:grpSpPr>
          <a:xfrm>
            <a:off x="1371600" y="6362699"/>
            <a:ext cx="15163801" cy="2556551"/>
            <a:chOff x="1371600" y="6362699"/>
            <a:chExt cx="15163801" cy="2556551"/>
          </a:xfrm>
        </p:grpSpPr>
        <p:sp>
          <p:nvSpPr>
            <p:cNvPr id="37" name="Up-Down Arrow 36">
              <a:extLst>
                <a:ext uri="{FF2B5EF4-FFF2-40B4-BE49-F238E27FC236}">
                  <a16:creationId xmlns:a16="http://schemas.microsoft.com/office/drawing/2014/main" id="{E2D0B737-E686-9348-B56D-1C36447C5850}"/>
                </a:ext>
              </a:extLst>
            </p:cNvPr>
            <p:cNvSpPr/>
            <p:nvPr/>
          </p:nvSpPr>
          <p:spPr>
            <a:xfrm rot="16200000">
              <a:off x="8856135" y="-260516"/>
              <a:ext cx="533400" cy="14825133"/>
            </a:xfrm>
            <a:prstGeom prst="upDownArrow">
              <a:avLst/>
            </a:prstGeom>
            <a:solidFill>
              <a:srgbClr val="374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BB59">
                    <a:lumMod val="75000"/>
                  </a:srgbClr>
                </a:solidFill>
                <a:effectLst/>
                <a:uLnTx/>
                <a:uFillTx/>
                <a:latin typeface="Calibri"/>
                <a:ea typeface="+mn-ea"/>
                <a:cs typeface="+mn-cs"/>
              </a:endParaRPr>
            </a:p>
          </p:txBody>
        </p:sp>
        <p:grpSp>
          <p:nvGrpSpPr>
            <p:cNvPr id="38" name="Group 37">
              <a:extLst>
                <a:ext uri="{FF2B5EF4-FFF2-40B4-BE49-F238E27FC236}">
                  <a16:creationId xmlns:a16="http://schemas.microsoft.com/office/drawing/2014/main" id="{A4205BDD-ACA1-334B-AD89-64A870B1CA41}"/>
                </a:ext>
              </a:extLst>
            </p:cNvPr>
            <p:cNvGrpSpPr/>
            <p:nvPr/>
          </p:nvGrpSpPr>
          <p:grpSpPr>
            <a:xfrm>
              <a:off x="8389366" y="6362700"/>
              <a:ext cx="1509269" cy="1448898"/>
              <a:chOff x="12431741" y="4628133"/>
              <a:chExt cx="1905000" cy="1828800"/>
            </a:xfrm>
          </p:grpSpPr>
          <p:sp>
            <p:nvSpPr>
              <p:cNvPr id="39" name="Oval Callout 38">
                <a:extLst>
                  <a:ext uri="{FF2B5EF4-FFF2-40B4-BE49-F238E27FC236}">
                    <a16:creationId xmlns:a16="http://schemas.microsoft.com/office/drawing/2014/main" id="{30CA796F-956D-2D42-8CC2-25DA19F88051}"/>
                  </a:ext>
                </a:extLst>
              </p:cNvPr>
              <p:cNvSpPr/>
              <p:nvPr/>
            </p:nvSpPr>
            <p:spPr>
              <a:xfrm>
                <a:off x="12431741" y="4628133"/>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 name="Graphic 39">
                <a:extLst>
                  <a:ext uri="{FF2B5EF4-FFF2-40B4-BE49-F238E27FC236}">
                    <a16:creationId xmlns:a16="http://schemas.microsoft.com/office/drawing/2014/main" id="{D8173AD0-2CBA-EF4B-98D4-C6356E09C95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0442"/>
              <a:stretch/>
            </p:blipFill>
            <p:spPr>
              <a:xfrm>
                <a:off x="12689072" y="4801778"/>
                <a:ext cx="1390338" cy="1371600"/>
              </a:xfrm>
              <a:prstGeom prst="rect">
                <a:avLst/>
              </a:prstGeom>
            </p:spPr>
          </p:pic>
        </p:grpSp>
        <p:sp>
          <p:nvSpPr>
            <p:cNvPr id="42" name="Oval Callout 41">
              <a:extLst>
                <a:ext uri="{FF2B5EF4-FFF2-40B4-BE49-F238E27FC236}">
                  <a16:creationId xmlns:a16="http://schemas.microsoft.com/office/drawing/2014/main" id="{924E8239-31F7-7F4E-A406-FCE796EA2A39}"/>
                </a:ext>
              </a:extLst>
            </p:cNvPr>
            <p:cNvSpPr/>
            <p:nvPr/>
          </p:nvSpPr>
          <p:spPr>
            <a:xfrm>
              <a:off x="2900003" y="6362699"/>
              <a:ext cx="1509269" cy="1448898"/>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Box 9">
              <a:extLst>
                <a:ext uri="{FF2B5EF4-FFF2-40B4-BE49-F238E27FC236}">
                  <a16:creationId xmlns:a16="http://schemas.microsoft.com/office/drawing/2014/main" id="{F0DCD620-B3D6-684C-B560-841182EA1F4B}"/>
                </a:ext>
              </a:extLst>
            </p:cNvPr>
            <p:cNvSpPr txBox="1"/>
            <p:nvPr/>
          </p:nvSpPr>
          <p:spPr>
            <a:xfrm>
              <a:off x="1371600" y="8360956"/>
              <a:ext cx="4419599" cy="553678"/>
            </a:xfrm>
            <a:prstGeom prst="rect">
              <a:avLst/>
            </a:prstGeom>
          </p:spPr>
          <p:txBody>
            <a:bodyPr wrap="square"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DISAGREE</a:t>
              </a:r>
            </a:p>
          </p:txBody>
        </p:sp>
        <p:grpSp>
          <p:nvGrpSpPr>
            <p:cNvPr id="46" name="Group 45">
              <a:extLst>
                <a:ext uri="{FF2B5EF4-FFF2-40B4-BE49-F238E27FC236}">
                  <a16:creationId xmlns:a16="http://schemas.microsoft.com/office/drawing/2014/main" id="{39BEE3B6-9922-054B-B35A-C003613A29E1}"/>
                </a:ext>
              </a:extLst>
            </p:cNvPr>
            <p:cNvGrpSpPr/>
            <p:nvPr/>
          </p:nvGrpSpPr>
          <p:grpSpPr>
            <a:xfrm>
              <a:off x="2970989" y="6397409"/>
              <a:ext cx="12117422" cy="1448898"/>
              <a:chOff x="-5378050" y="4628132"/>
              <a:chExt cx="15294615" cy="1828800"/>
            </a:xfrm>
          </p:grpSpPr>
          <p:sp>
            <p:nvSpPr>
              <p:cNvPr id="47" name="Oval Callout 46">
                <a:extLst>
                  <a:ext uri="{FF2B5EF4-FFF2-40B4-BE49-F238E27FC236}">
                    <a16:creationId xmlns:a16="http://schemas.microsoft.com/office/drawing/2014/main" id="{C2DD12D0-4367-A043-8E60-ED81E48E3223}"/>
                  </a:ext>
                </a:extLst>
              </p:cNvPr>
              <p:cNvSpPr/>
              <p:nvPr/>
            </p:nvSpPr>
            <p:spPr>
              <a:xfrm>
                <a:off x="8011565" y="4628132"/>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pic>
            <p:nvPicPr>
              <p:cNvPr id="48" name="Graphic 47">
                <a:extLst>
                  <a:ext uri="{FF2B5EF4-FFF2-40B4-BE49-F238E27FC236}">
                    <a16:creationId xmlns:a16="http://schemas.microsoft.com/office/drawing/2014/main" id="{9ED3BED2-ECC4-674C-9D5E-5578120ABB7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2857"/>
              <a:stretch/>
            </p:blipFill>
            <p:spPr>
              <a:xfrm>
                <a:off x="-5378050" y="4867740"/>
                <a:ext cx="1490438" cy="1437209"/>
              </a:xfrm>
              <a:prstGeom prst="rect">
                <a:avLst/>
              </a:prstGeom>
            </p:spPr>
          </p:pic>
        </p:grpSp>
        <p:pic>
          <p:nvPicPr>
            <p:cNvPr id="43" name="Graphic 42">
              <a:extLst>
                <a:ext uri="{FF2B5EF4-FFF2-40B4-BE49-F238E27FC236}">
                  <a16:creationId xmlns:a16="http://schemas.microsoft.com/office/drawing/2014/main" id="{EBCBA206-BBAB-764A-A4B0-5992339C2413}"/>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22857"/>
            <a:stretch/>
          </p:blipFill>
          <p:spPr>
            <a:xfrm rot="10800000">
              <a:off x="13691428" y="6552532"/>
              <a:ext cx="1180825" cy="1138653"/>
            </a:xfrm>
            <a:prstGeom prst="rect">
              <a:avLst/>
            </a:prstGeom>
          </p:spPr>
        </p:pic>
        <p:sp>
          <p:nvSpPr>
            <p:cNvPr id="45" name="TextBox 11">
              <a:extLst>
                <a:ext uri="{FF2B5EF4-FFF2-40B4-BE49-F238E27FC236}">
                  <a16:creationId xmlns:a16="http://schemas.microsoft.com/office/drawing/2014/main" id="{5831AB9E-4628-094F-BF67-68AA2836F00E}"/>
                </a:ext>
              </a:extLst>
            </p:cNvPr>
            <p:cNvSpPr txBox="1"/>
            <p:nvPr/>
          </p:nvSpPr>
          <p:spPr>
            <a:xfrm>
              <a:off x="7882161" y="8360956"/>
              <a:ext cx="2523679" cy="558294"/>
            </a:xfrm>
            <a:prstGeom prst="rect">
              <a:avLst/>
            </a:prstGeom>
          </p:spPr>
          <p:txBody>
            <a:bodyPr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UNSURE</a:t>
              </a:r>
            </a:p>
          </p:txBody>
        </p:sp>
        <p:sp>
          <p:nvSpPr>
            <p:cNvPr id="49" name="TextBox 13">
              <a:extLst>
                <a:ext uri="{FF2B5EF4-FFF2-40B4-BE49-F238E27FC236}">
                  <a16:creationId xmlns:a16="http://schemas.microsoft.com/office/drawing/2014/main" id="{4D059F8C-DDBB-E94D-AD0C-AC05B26018D9}"/>
                </a:ext>
              </a:extLst>
            </p:cNvPr>
            <p:cNvSpPr txBox="1"/>
            <p:nvPr/>
          </p:nvSpPr>
          <p:spPr>
            <a:xfrm>
              <a:off x="12799610" y="8360956"/>
              <a:ext cx="2964463" cy="551433"/>
            </a:xfrm>
            <a:prstGeom prst="rect">
              <a:avLst/>
            </a:prstGeom>
          </p:spPr>
          <p:txBody>
            <a:bodyPr wrap="square"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AGREE</a:t>
              </a:r>
              <a:endPar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2" name="TextBox 12"/>
          <p:cNvSpPr txBox="1"/>
          <p:nvPr/>
        </p:nvSpPr>
        <p:spPr>
          <a:xfrm>
            <a:off x="1676400" y="1409700"/>
            <a:ext cx="14706600" cy="3970318"/>
          </a:xfrm>
          <a:prstGeom prst="rect">
            <a:avLst/>
          </a:prstGeom>
        </p:spPr>
        <p:txBody>
          <a:bodyPr wrap="square" lIns="0" tIns="0" rIns="0" bIns="0" rtlCol="0" anchor="t">
            <a:spAutoFit/>
          </a:bodyPr>
          <a:lstStyle/>
          <a:p>
            <a:r>
              <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One of the foreign supervisors, who decides how much a contractor worker is paid, is visiting a work site. After a visit, he asks the contractor worker to take him to meet young boys for massage.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AD7F1"/>
                </a:solidFill>
                <a:effectLst/>
                <a:uLnTx/>
                <a:uFillTx/>
                <a:latin typeface="Arial" panose="020B0604020202020204" pitchFamily="34" charset="0"/>
                <a:ea typeface="+mn-ea"/>
                <a:cs typeface="Arial" panose="020B0604020202020204" pitchFamily="34" charset="0"/>
              </a:rPr>
              <a:t>Is this okay?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
          <a:extLst>
            <a:ext uri="{FF2B5EF4-FFF2-40B4-BE49-F238E27FC236}">
              <a16:creationId xmlns:a16="http://schemas.microsoft.com/office/drawing/2014/main" id="{5A1055CE-9D1F-1400-93AD-BA6FAD2D606E}"/>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6DE3E1C8-D3B9-4F74-4203-FA293B3233C8}"/>
              </a:ext>
            </a:extLst>
          </p:cNvPr>
          <p:cNvGrpSpPr/>
          <p:nvPr/>
        </p:nvGrpSpPr>
        <p:grpSpPr>
          <a:xfrm>
            <a:off x="1371600" y="6362699"/>
            <a:ext cx="15163801" cy="2556551"/>
            <a:chOff x="1371600" y="6362699"/>
            <a:chExt cx="15163801" cy="2556551"/>
          </a:xfrm>
        </p:grpSpPr>
        <p:sp>
          <p:nvSpPr>
            <p:cNvPr id="37" name="Up-Down Arrow 36">
              <a:extLst>
                <a:ext uri="{FF2B5EF4-FFF2-40B4-BE49-F238E27FC236}">
                  <a16:creationId xmlns:a16="http://schemas.microsoft.com/office/drawing/2014/main" id="{220E12D1-A022-74AC-C111-77CD7E69DACB}"/>
                </a:ext>
              </a:extLst>
            </p:cNvPr>
            <p:cNvSpPr/>
            <p:nvPr/>
          </p:nvSpPr>
          <p:spPr>
            <a:xfrm rot="16200000">
              <a:off x="8856135" y="-260516"/>
              <a:ext cx="533400" cy="14825133"/>
            </a:xfrm>
            <a:prstGeom prst="upDownArrow">
              <a:avLst/>
            </a:prstGeom>
            <a:solidFill>
              <a:srgbClr val="374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BB59">
                    <a:lumMod val="75000"/>
                  </a:srgbClr>
                </a:solidFill>
                <a:effectLst/>
                <a:uLnTx/>
                <a:uFillTx/>
                <a:latin typeface="Calibri"/>
                <a:ea typeface="+mn-ea"/>
                <a:cs typeface="+mn-cs"/>
              </a:endParaRPr>
            </a:p>
          </p:txBody>
        </p:sp>
        <p:grpSp>
          <p:nvGrpSpPr>
            <p:cNvPr id="38" name="Group 37">
              <a:extLst>
                <a:ext uri="{FF2B5EF4-FFF2-40B4-BE49-F238E27FC236}">
                  <a16:creationId xmlns:a16="http://schemas.microsoft.com/office/drawing/2014/main" id="{95AC6738-7EED-27E6-CCD6-B9406708D7D3}"/>
                </a:ext>
              </a:extLst>
            </p:cNvPr>
            <p:cNvGrpSpPr/>
            <p:nvPr/>
          </p:nvGrpSpPr>
          <p:grpSpPr>
            <a:xfrm>
              <a:off x="8389366" y="6362700"/>
              <a:ext cx="1509269" cy="1448898"/>
              <a:chOff x="12431741" y="4628133"/>
              <a:chExt cx="1905000" cy="1828800"/>
            </a:xfrm>
          </p:grpSpPr>
          <p:sp>
            <p:nvSpPr>
              <p:cNvPr id="39" name="Oval Callout 38">
                <a:extLst>
                  <a:ext uri="{FF2B5EF4-FFF2-40B4-BE49-F238E27FC236}">
                    <a16:creationId xmlns:a16="http://schemas.microsoft.com/office/drawing/2014/main" id="{5F362E02-7636-70B6-4BE0-FDD7DCC7CBEC}"/>
                  </a:ext>
                </a:extLst>
              </p:cNvPr>
              <p:cNvSpPr/>
              <p:nvPr/>
            </p:nvSpPr>
            <p:spPr>
              <a:xfrm>
                <a:off x="12431741" y="4628133"/>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 name="Graphic 39">
                <a:extLst>
                  <a:ext uri="{FF2B5EF4-FFF2-40B4-BE49-F238E27FC236}">
                    <a16:creationId xmlns:a16="http://schemas.microsoft.com/office/drawing/2014/main" id="{5FB417E8-0843-327F-0B9F-CECA3A8F73E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0442"/>
              <a:stretch/>
            </p:blipFill>
            <p:spPr>
              <a:xfrm>
                <a:off x="12689072" y="4801778"/>
                <a:ext cx="1390338" cy="1371600"/>
              </a:xfrm>
              <a:prstGeom prst="rect">
                <a:avLst/>
              </a:prstGeom>
            </p:spPr>
          </p:pic>
        </p:grpSp>
        <p:sp>
          <p:nvSpPr>
            <p:cNvPr id="42" name="Oval Callout 41">
              <a:extLst>
                <a:ext uri="{FF2B5EF4-FFF2-40B4-BE49-F238E27FC236}">
                  <a16:creationId xmlns:a16="http://schemas.microsoft.com/office/drawing/2014/main" id="{95B986F8-D01C-4A96-96A3-3BBA7B6C3EDB}"/>
                </a:ext>
              </a:extLst>
            </p:cNvPr>
            <p:cNvSpPr/>
            <p:nvPr/>
          </p:nvSpPr>
          <p:spPr>
            <a:xfrm>
              <a:off x="2900003" y="6362699"/>
              <a:ext cx="1509269" cy="1448898"/>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Box 9">
              <a:extLst>
                <a:ext uri="{FF2B5EF4-FFF2-40B4-BE49-F238E27FC236}">
                  <a16:creationId xmlns:a16="http://schemas.microsoft.com/office/drawing/2014/main" id="{EF703A2D-D241-7ECD-4311-F02746902C9A}"/>
                </a:ext>
              </a:extLst>
            </p:cNvPr>
            <p:cNvSpPr txBox="1"/>
            <p:nvPr/>
          </p:nvSpPr>
          <p:spPr>
            <a:xfrm>
              <a:off x="1371600" y="8360956"/>
              <a:ext cx="4419599" cy="553678"/>
            </a:xfrm>
            <a:prstGeom prst="rect">
              <a:avLst/>
            </a:prstGeom>
          </p:spPr>
          <p:txBody>
            <a:bodyPr wrap="square"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DISAGREE</a:t>
              </a:r>
            </a:p>
          </p:txBody>
        </p:sp>
        <p:grpSp>
          <p:nvGrpSpPr>
            <p:cNvPr id="46" name="Group 45">
              <a:extLst>
                <a:ext uri="{FF2B5EF4-FFF2-40B4-BE49-F238E27FC236}">
                  <a16:creationId xmlns:a16="http://schemas.microsoft.com/office/drawing/2014/main" id="{E35E8D9D-27AB-CB7D-EA62-84A80B3F0D05}"/>
                </a:ext>
              </a:extLst>
            </p:cNvPr>
            <p:cNvGrpSpPr/>
            <p:nvPr/>
          </p:nvGrpSpPr>
          <p:grpSpPr>
            <a:xfrm>
              <a:off x="2970989" y="6397409"/>
              <a:ext cx="12117422" cy="1448898"/>
              <a:chOff x="-5378050" y="4628132"/>
              <a:chExt cx="15294615" cy="1828800"/>
            </a:xfrm>
          </p:grpSpPr>
          <p:sp>
            <p:nvSpPr>
              <p:cNvPr id="47" name="Oval Callout 46">
                <a:extLst>
                  <a:ext uri="{FF2B5EF4-FFF2-40B4-BE49-F238E27FC236}">
                    <a16:creationId xmlns:a16="http://schemas.microsoft.com/office/drawing/2014/main" id="{822CABEF-3B37-0130-3556-4272CFB514D2}"/>
                  </a:ext>
                </a:extLst>
              </p:cNvPr>
              <p:cNvSpPr/>
              <p:nvPr/>
            </p:nvSpPr>
            <p:spPr>
              <a:xfrm>
                <a:off x="8011565" y="4628132"/>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pic>
            <p:nvPicPr>
              <p:cNvPr id="48" name="Graphic 47">
                <a:extLst>
                  <a:ext uri="{FF2B5EF4-FFF2-40B4-BE49-F238E27FC236}">
                    <a16:creationId xmlns:a16="http://schemas.microsoft.com/office/drawing/2014/main" id="{41E4358C-992C-1A53-D5DB-6E8B9A9FA6D9}"/>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2857"/>
              <a:stretch/>
            </p:blipFill>
            <p:spPr>
              <a:xfrm>
                <a:off x="-5378050" y="4867740"/>
                <a:ext cx="1490438" cy="1437209"/>
              </a:xfrm>
              <a:prstGeom prst="rect">
                <a:avLst/>
              </a:prstGeom>
            </p:spPr>
          </p:pic>
        </p:grpSp>
        <p:pic>
          <p:nvPicPr>
            <p:cNvPr id="43" name="Graphic 42">
              <a:extLst>
                <a:ext uri="{FF2B5EF4-FFF2-40B4-BE49-F238E27FC236}">
                  <a16:creationId xmlns:a16="http://schemas.microsoft.com/office/drawing/2014/main" id="{C62DE29E-3F1F-BC16-E0E5-531A609A56AA}"/>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22857"/>
            <a:stretch/>
          </p:blipFill>
          <p:spPr>
            <a:xfrm rot="10800000">
              <a:off x="13691428" y="6552532"/>
              <a:ext cx="1180825" cy="1138653"/>
            </a:xfrm>
            <a:prstGeom prst="rect">
              <a:avLst/>
            </a:prstGeom>
          </p:spPr>
        </p:pic>
        <p:sp>
          <p:nvSpPr>
            <p:cNvPr id="45" name="TextBox 11">
              <a:extLst>
                <a:ext uri="{FF2B5EF4-FFF2-40B4-BE49-F238E27FC236}">
                  <a16:creationId xmlns:a16="http://schemas.microsoft.com/office/drawing/2014/main" id="{FE7268C1-1D5B-8064-56F2-37C34644B393}"/>
                </a:ext>
              </a:extLst>
            </p:cNvPr>
            <p:cNvSpPr txBox="1"/>
            <p:nvPr/>
          </p:nvSpPr>
          <p:spPr>
            <a:xfrm>
              <a:off x="7882161" y="8360956"/>
              <a:ext cx="2523679" cy="558294"/>
            </a:xfrm>
            <a:prstGeom prst="rect">
              <a:avLst/>
            </a:prstGeom>
          </p:spPr>
          <p:txBody>
            <a:bodyPr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UNSURE</a:t>
              </a:r>
            </a:p>
          </p:txBody>
        </p:sp>
        <p:sp>
          <p:nvSpPr>
            <p:cNvPr id="49" name="TextBox 13">
              <a:extLst>
                <a:ext uri="{FF2B5EF4-FFF2-40B4-BE49-F238E27FC236}">
                  <a16:creationId xmlns:a16="http://schemas.microsoft.com/office/drawing/2014/main" id="{39BB7571-A1A2-0AAC-CFE8-3C55CE9C0D81}"/>
                </a:ext>
              </a:extLst>
            </p:cNvPr>
            <p:cNvSpPr txBox="1"/>
            <p:nvPr/>
          </p:nvSpPr>
          <p:spPr>
            <a:xfrm>
              <a:off x="12799610" y="8360956"/>
              <a:ext cx="2964463" cy="551433"/>
            </a:xfrm>
            <a:prstGeom prst="rect">
              <a:avLst/>
            </a:prstGeom>
          </p:spPr>
          <p:txBody>
            <a:bodyPr wrap="square"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AGREE</a:t>
              </a:r>
              <a:endPar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2" name="TextBox 12">
            <a:extLst>
              <a:ext uri="{FF2B5EF4-FFF2-40B4-BE49-F238E27FC236}">
                <a16:creationId xmlns:a16="http://schemas.microsoft.com/office/drawing/2014/main" id="{39B3DC50-6540-EFE4-F67C-E70BCA18118C}"/>
              </a:ext>
            </a:extLst>
          </p:cNvPr>
          <p:cNvSpPr txBox="1"/>
          <p:nvPr/>
        </p:nvSpPr>
        <p:spPr>
          <a:xfrm>
            <a:off x="1676400" y="1409700"/>
            <a:ext cx="14706600" cy="4062651"/>
          </a:xfrm>
          <a:prstGeom prst="rect">
            <a:avLst/>
          </a:prstGeom>
        </p:spPr>
        <p:txBody>
          <a:bodyPr wrap="square" lIns="0" tIns="0" rIns="0" bIns="0" rtlCol="0" anchor="t">
            <a:spAutoFit/>
          </a:bodyPr>
          <a:lstStyle/>
          <a:p>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[Name] is a truck driver and supplies construction supplies at a construction site. On one of his trips, he recognized a 17-year-old girl from the community walking on the side of the road and gave her a ride back to the community. Since then, to impress her, he frequently offers to drive her wherever she is going. He really likes the girl and wants to pursue a relationship with her. The girl’s family approves of their relationship. ​</a:t>
            </a:r>
          </a:p>
          <a:p>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AD7F1"/>
                </a:solidFill>
                <a:effectLst/>
                <a:uLnTx/>
                <a:uFillTx/>
                <a:latin typeface="Arial" panose="020B0604020202020204" pitchFamily="34" charset="0"/>
                <a:ea typeface="+mn-ea"/>
                <a:cs typeface="Arial" panose="020B0604020202020204" pitchFamily="34" charset="0"/>
              </a:rPr>
              <a:t>Is it okay for [Name] to start a relationship with her?</a:t>
            </a:r>
          </a:p>
        </p:txBody>
      </p:sp>
    </p:spTree>
    <p:extLst>
      <p:ext uri="{BB962C8B-B14F-4D97-AF65-F5344CB8AC3E}">
        <p14:creationId xmlns:p14="http://schemas.microsoft.com/office/powerpoint/2010/main" val="111210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
          <a:extLst>
            <a:ext uri="{FF2B5EF4-FFF2-40B4-BE49-F238E27FC236}">
              <a16:creationId xmlns:a16="http://schemas.microsoft.com/office/drawing/2014/main" id="{81BC6DE1-B814-7D35-A455-173B9570808E}"/>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3FC88248-FBF3-98D0-1809-37FFCE7DED0B}"/>
              </a:ext>
            </a:extLst>
          </p:cNvPr>
          <p:cNvGrpSpPr/>
          <p:nvPr/>
        </p:nvGrpSpPr>
        <p:grpSpPr>
          <a:xfrm>
            <a:off x="1371600" y="6362699"/>
            <a:ext cx="15163801" cy="2556551"/>
            <a:chOff x="1371600" y="6362699"/>
            <a:chExt cx="15163801" cy="2556551"/>
          </a:xfrm>
        </p:grpSpPr>
        <p:sp>
          <p:nvSpPr>
            <p:cNvPr id="37" name="Up-Down Arrow 36">
              <a:extLst>
                <a:ext uri="{FF2B5EF4-FFF2-40B4-BE49-F238E27FC236}">
                  <a16:creationId xmlns:a16="http://schemas.microsoft.com/office/drawing/2014/main" id="{227BEA28-C198-EC47-F5D8-460FFE4712A1}"/>
                </a:ext>
              </a:extLst>
            </p:cNvPr>
            <p:cNvSpPr/>
            <p:nvPr/>
          </p:nvSpPr>
          <p:spPr>
            <a:xfrm rot="16200000">
              <a:off x="8856135" y="-260516"/>
              <a:ext cx="533400" cy="14825133"/>
            </a:xfrm>
            <a:prstGeom prst="upDownArrow">
              <a:avLst/>
            </a:prstGeom>
            <a:solidFill>
              <a:srgbClr val="374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BB59">
                    <a:lumMod val="75000"/>
                  </a:srgbClr>
                </a:solidFill>
                <a:effectLst/>
                <a:uLnTx/>
                <a:uFillTx/>
                <a:latin typeface="Calibri"/>
                <a:ea typeface="+mn-ea"/>
                <a:cs typeface="+mn-cs"/>
              </a:endParaRPr>
            </a:p>
          </p:txBody>
        </p:sp>
        <p:grpSp>
          <p:nvGrpSpPr>
            <p:cNvPr id="38" name="Group 37">
              <a:extLst>
                <a:ext uri="{FF2B5EF4-FFF2-40B4-BE49-F238E27FC236}">
                  <a16:creationId xmlns:a16="http://schemas.microsoft.com/office/drawing/2014/main" id="{D92AFE07-EEDD-7C29-AB57-419AFC2E0AA8}"/>
                </a:ext>
              </a:extLst>
            </p:cNvPr>
            <p:cNvGrpSpPr/>
            <p:nvPr/>
          </p:nvGrpSpPr>
          <p:grpSpPr>
            <a:xfrm>
              <a:off x="8389366" y="6362700"/>
              <a:ext cx="1509269" cy="1448898"/>
              <a:chOff x="12431741" y="4628133"/>
              <a:chExt cx="1905000" cy="1828800"/>
            </a:xfrm>
          </p:grpSpPr>
          <p:sp>
            <p:nvSpPr>
              <p:cNvPr id="39" name="Oval Callout 38">
                <a:extLst>
                  <a:ext uri="{FF2B5EF4-FFF2-40B4-BE49-F238E27FC236}">
                    <a16:creationId xmlns:a16="http://schemas.microsoft.com/office/drawing/2014/main" id="{E2A0E055-4CA6-A706-F303-A956A58E444E}"/>
                  </a:ext>
                </a:extLst>
              </p:cNvPr>
              <p:cNvSpPr/>
              <p:nvPr/>
            </p:nvSpPr>
            <p:spPr>
              <a:xfrm>
                <a:off x="12431741" y="4628133"/>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 name="Graphic 39">
                <a:extLst>
                  <a:ext uri="{FF2B5EF4-FFF2-40B4-BE49-F238E27FC236}">
                    <a16:creationId xmlns:a16="http://schemas.microsoft.com/office/drawing/2014/main" id="{D0AE94BC-4583-46F4-9BEA-6357A1CEC8B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0442"/>
              <a:stretch/>
            </p:blipFill>
            <p:spPr>
              <a:xfrm>
                <a:off x="12689072" y="4801778"/>
                <a:ext cx="1390338" cy="1371600"/>
              </a:xfrm>
              <a:prstGeom prst="rect">
                <a:avLst/>
              </a:prstGeom>
            </p:spPr>
          </p:pic>
        </p:grpSp>
        <p:sp>
          <p:nvSpPr>
            <p:cNvPr id="42" name="Oval Callout 41">
              <a:extLst>
                <a:ext uri="{FF2B5EF4-FFF2-40B4-BE49-F238E27FC236}">
                  <a16:creationId xmlns:a16="http://schemas.microsoft.com/office/drawing/2014/main" id="{AFE92484-99C7-2874-6378-5ED448E69390}"/>
                </a:ext>
              </a:extLst>
            </p:cNvPr>
            <p:cNvSpPr/>
            <p:nvPr/>
          </p:nvSpPr>
          <p:spPr>
            <a:xfrm>
              <a:off x="2900003" y="6362699"/>
              <a:ext cx="1509269" cy="1448898"/>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Box 9">
              <a:extLst>
                <a:ext uri="{FF2B5EF4-FFF2-40B4-BE49-F238E27FC236}">
                  <a16:creationId xmlns:a16="http://schemas.microsoft.com/office/drawing/2014/main" id="{6B2343A4-BFFD-0F7E-079B-495A4ECEBFAE}"/>
                </a:ext>
              </a:extLst>
            </p:cNvPr>
            <p:cNvSpPr txBox="1"/>
            <p:nvPr/>
          </p:nvSpPr>
          <p:spPr>
            <a:xfrm>
              <a:off x="1371600" y="8360956"/>
              <a:ext cx="4419599" cy="553678"/>
            </a:xfrm>
            <a:prstGeom prst="rect">
              <a:avLst/>
            </a:prstGeom>
          </p:spPr>
          <p:txBody>
            <a:bodyPr wrap="square"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DISAGREE</a:t>
              </a:r>
            </a:p>
          </p:txBody>
        </p:sp>
        <p:grpSp>
          <p:nvGrpSpPr>
            <p:cNvPr id="46" name="Group 45">
              <a:extLst>
                <a:ext uri="{FF2B5EF4-FFF2-40B4-BE49-F238E27FC236}">
                  <a16:creationId xmlns:a16="http://schemas.microsoft.com/office/drawing/2014/main" id="{82C46CD6-AF59-2592-C14A-32433CD8338D}"/>
                </a:ext>
              </a:extLst>
            </p:cNvPr>
            <p:cNvGrpSpPr/>
            <p:nvPr/>
          </p:nvGrpSpPr>
          <p:grpSpPr>
            <a:xfrm>
              <a:off x="2970989" y="6397409"/>
              <a:ext cx="12117422" cy="1448898"/>
              <a:chOff x="-5378050" y="4628132"/>
              <a:chExt cx="15294615" cy="1828800"/>
            </a:xfrm>
          </p:grpSpPr>
          <p:sp>
            <p:nvSpPr>
              <p:cNvPr id="47" name="Oval Callout 46">
                <a:extLst>
                  <a:ext uri="{FF2B5EF4-FFF2-40B4-BE49-F238E27FC236}">
                    <a16:creationId xmlns:a16="http://schemas.microsoft.com/office/drawing/2014/main" id="{977B3777-884F-E578-6584-A9C6794A5A9A}"/>
                  </a:ext>
                </a:extLst>
              </p:cNvPr>
              <p:cNvSpPr/>
              <p:nvPr/>
            </p:nvSpPr>
            <p:spPr>
              <a:xfrm>
                <a:off x="8011565" y="4628132"/>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pic>
            <p:nvPicPr>
              <p:cNvPr id="48" name="Graphic 47">
                <a:extLst>
                  <a:ext uri="{FF2B5EF4-FFF2-40B4-BE49-F238E27FC236}">
                    <a16:creationId xmlns:a16="http://schemas.microsoft.com/office/drawing/2014/main" id="{4BE788EB-0E0A-B07A-C231-8743DBA9BB8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2857"/>
              <a:stretch/>
            </p:blipFill>
            <p:spPr>
              <a:xfrm>
                <a:off x="-5378050" y="4867740"/>
                <a:ext cx="1490438" cy="1437209"/>
              </a:xfrm>
              <a:prstGeom prst="rect">
                <a:avLst/>
              </a:prstGeom>
            </p:spPr>
          </p:pic>
        </p:grpSp>
        <p:pic>
          <p:nvPicPr>
            <p:cNvPr id="43" name="Graphic 42">
              <a:extLst>
                <a:ext uri="{FF2B5EF4-FFF2-40B4-BE49-F238E27FC236}">
                  <a16:creationId xmlns:a16="http://schemas.microsoft.com/office/drawing/2014/main" id="{2F140CEC-FF80-0839-0059-F3F723BB8507}"/>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22857"/>
            <a:stretch/>
          </p:blipFill>
          <p:spPr>
            <a:xfrm rot="10800000">
              <a:off x="13691428" y="6552532"/>
              <a:ext cx="1180825" cy="1138653"/>
            </a:xfrm>
            <a:prstGeom prst="rect">
              <a:avLst/>
            </a:prstGeom>
          </p:spPr>
        </p:pic>
        <p:sp>
          <p:nvSpPr>
            <p:cNvPr id="45" name="TextBox 11">
              <a:extLst>
                <a:ext uri="{FF2B5EF4-FFF2-40B4-BE49-F238E27FC236}">
                  <a16:creationId xmlns:a16="http://schemas.microsoft.com/office/drawing/2014/main" id="{2F4BAAF6-809C-D771-5E6B-63C977A245E3}"/>
                </a:ext>
              </a:extLst>
            </p:cNvPr>
            <p:cNvSpPr txBox="1"/>
            <p:nvPr/>
          </p:nvSpPr>
          <p:spPr>
            <a:xfrm>
              <a:off x="7882161" y="8360956"/>
              <a:ext cx="2523679" cy="558294"/>
            </a:xfrm>
            <a:prstGeom prst="rect">
              <a:avLst/>
            </a:prstGeom>
          </p:spPr>
          <p:txBody>
            <a:bodyPr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UNSURE</a:t>
              </a:r>
            </a:p>
          </p:txBody>
        </p:sp>
        <p:sp>
          <p:nvSpPr>
            <p:cNvPr id="49" name="TextBox 13">
              <a:extLst>
                <a:ext uri="{FF2B5EF4-FFF2-40B4-BE49-F238E27FC236}">
                  <a16:creationId xmlns:a16="http://schemas.microsoft.com/office/drawing/2014/main" id="{E819A3C8-F591-EBC6-D692-B0FB0F3CE89B}"/>
                </a:ext>
              </a:extLst>
            </p:cNvPr>
            <p:cNvSpPr txBox="1"/>
            <p:nvPr/>
          </p:nvSpPr>
          <p:spPr>
            <a:xfrm>
              <a:off x="12799610" y="8360956"/>
              <a:ext cx="2964463" cy="551433"/>
            </a:xfrm>
            <a:prstGeom prst="rect">
              <a:avLst/>
            </a:prstGeom>
          </p:spPr>
          <p:txBody>
            <a:bodyPr wrap="square"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AGREE</a:t>
              </a:r>
              <a:endPar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2" name="TextBox 12">
            <a:extLst>
              <a:ext uri="{FF2B5EF4-FFF2-40B4-BE49-F238E27FC236}">
                <a16:creationId xmlns:a16="http://schemas.microsoft.com/office/drawing/2014/main" id="{5BBBDF84-FC78-8923-2ED2-BAD812D9FD1A}"/>
              </a:ext>
            </a:extLst>
          </p:cNvPr>
          <p:cNvSpPr txBox="1"/>
          <p:nvPr/>
        </p:nvSpPr>
        <p:spPr>
          <a:xfrm>
            <a:off x="1676400" y="1409700"/>
            <a:ext cx="14706600" cy="3323987"/>
          </a:xfrm>
          <a:prstGeom prst="rect">
            <a:avLst/>
          </a:prstGeom>
        </p:spPr>
        <p:txBody>
          <a:bodyPr wrap="square" lIns="0" tIns="0" rIns="0" bIns="0" rtlCol="0" anchor="t">
            <a:spAutoFit/>
          </a:bodyPr>
          <a:lstStyle/>
          <a:p>
            <a:r>
              <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One day, you are back from work at your guest house, and you see [Name] has taken the 17-year-old girl from the community to his room.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AD7F1"/>
                </a:solidFill>
                <a:effectLst/>
                <a:uLnTx/>
                <a:uFillTx/>
                <a:latin typeface="Arial" panose="020B0604020202020204" pitchFamily="34" charset="0"/>
                <a:ea typeface="+mn-ea"/>
                <a:cs typeface="Arial" panose="020B0604020202020204" pitchFamily="34" charset="0"/>
              </a:rPr>
              <a:t>Should you take action?</a:t>
            </a:r>
          </a:p>
        </p:txBody>
      </p:sp>
    </p:spTree>
    <p:extLst>
      <p:ext uri="{BB962C8B-B14F-4D97-AF65-F5344CB8AC3E}">
        <p14:creationId xmlns:p14="http://schemas.microsoft.com/office/powerpoint/2010/main" val="1904099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
          <a:extLst>
            <a:ext uri="{FF2B5EF4-FFF2-40B4-BE49-F238E27FC236}">
              <a16:creationId xmlns:a16="http://schemas.microsoft.com/office/drawing/2014/main" id="{217CBF52-5FE9-AB3E-A1FA-75600FEF4AAE}"/>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616DD3F2-7326-D20A-AFAF-5CDC3347E625}"/>
              </a:ext>
            </a:extLst>
          </p:cNvPr>
          <p:cNvGrpSpPr/>
          <p:nvPr/>
        </p:nvGrpSpPr>
        <p:grpSpPr>
          <a:xfrm>
            <a:off x="1371600" y="6362699"/>
            <a:ext cx="15163801" cy="2556551"/>
            <a:chOff x="1371600" y="6362699"/>
            <a:chExt cx="15163801" cy="2556551"/>
          </a:xfrm>
        </p:grpSpPr>
        <p:sp>
          <p:nvSpPr>
            <p:cNvPr id="37" name="Up-Down Arrow 36">
              <a:extLst>
                <a:ext uri="{FF2B5EF4-FFF2-40B4-BE49-F238E27FC236}">
                  <a16:creationId xmlns:a16="http://schemas.microsoft.com/office/drawing/2014/main" id="{8AB251DA-DEEE-49C1-1FDA-DD85FBBB7B66}"/>
                </a:ext>
              </a:extLst>
            </p:cNvPr>
            <p:cNvSpPr/>
            <p:nvPr/>
          </p:nvSpPr>
          <p:spPr>
            <a:xfrm rot="16200000">
              <a:off x="8856135" y="-260516"/>
              <a:ext cx="533400" cy="14825133"/>
            </a:xfrm>
            <a:prstGeom prst="upDownArrow">
              <a:avLst/>
            </a:prstGeom>
            <a:solidFill>
              <a:srgbClr val="374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BB59">
                    <a:lumMod val="75000"/>
                  </a:srgbClr>
                </a:solidFill>
                <a:effectLst/>
                <a:uLnTx/>
                <a:uFillTx/>
                <a:latin typeface="Calibri"/>
                <a:ea typeface="+mn-ea"/>
                <a:cs typeface="+mn-cs"/>
              </a:endParaRPr>
            </a:p>
          </p:txBody>
        </p:sp>
        <p:grpSp>
          <p:nvGrpSpPr>
            <p:cNvPr id="38" name="Group 37">
              <a:extLst>
                <a:ext uri="{FF2B5EF4-FFF2-40B4-BE49-F238E27FC236}">
                  <a16:creationId xmlns:a16="http://schemas.microsoft.com/office/drawing/2014/main" id="{3E0F75C2-E1E2-BB0F-2828-B8492DFF4115}"/>
                </a:ext>
              </a:extLst>
            </p:cNvPr>
            <p:cNvGrpSpPr/>
            <p:nvPr/>
          </p:nvGrpSpPr>
          <p:grpSpPr>
            <a:xfrm>
              <a:off x="8389366" y="6362700"/>
              <a:ext cx="1509269" cy="1448898"/>
              <a:chOff x="12431741" y="4628133"/>
              <a:chExt cx="1905000" cy="1828800"/>
            </a:xfrm>
          </p:grpSpPr>
          <p:sp>
            <p:nvSpPr>
              <p:cNvPr id="39" name="Oval Callout 38">
                <a:extLst>
                  <a:ext uri="{FF2B5EF4-FFF2-40B4-BE49-F238E27FC236}">
                    <a16:creationId xmlns:a16="http://schemas.microsoft.com/office/drawing/2014/main" id="{159A324E-9749-D7E5-1B20-6868D0C2575F}"/>
                  </a:ext>
                </a:extLst>
              </p:cNvPr>
              <p:cNvSpPr/>
              <p:nvPr/>
            </p:nvSpPr>
            <p:spPr>
              <a:xfrm>
                <a:off x="12431741" y="4628133"/>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 name="Graphic 39">
                <a:extLst>
                  <a:ext uri="{FF2B5EF4-FFF2-40B4-BE49-F238E27FC236}">
                    <a16:creationId xmlns:a16="http://schemas.microsoft.com/office/drawing/2014/main" id="{2B4C2276-8A7C-3A90-D268-331A57ABABC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0442"/>
              <a:stretch/>
            </p:blipFill>
            <p:spPr>
              <a:xfrm>
                <a:off x="12689072" y="4801778"/>
                <a:ext cx="1390338" cy="1371600"/>
              </a:xfrm>
              <a:prstGeom prst="rect">
                <a:avLst/>
              </a:prstGeom>
            </p:spPr>
          </p:pic>
        </p:grpSp>
        <p:sp>
          <p:nvSpPr>
            <p:cNvPr id="42" name="Oval Callout 41">
              <a:extLst>
                <a:ext uri="{FF2B5EF4-FFF2-40B4-BE49-F238E27FC236}">
                  <a16:creationId xmlns:a16="http://schemas.microsoft.com/office/drawing/2014/main" id="{20B491F3-D0A5-E39A-A372-9EA230F1831D}"/>
                </a:ext>
              </a:extLst>
            </p:cNvPr>
            <p:cNvSpPr/>
            <p:nvPr/>
          </p:nvSpPr>
          <p:spPr>
            <a:xfrm>
              <a:off x="2900003" y="6362699"/>
              <a:ext cx="1509269" cy="1448898"/>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Box 9">
              <a:extLst>
                <a:ext uri="{FF2B5EF4-FFF2-40B4-BE49-F238E27FC236}">
                  <a16:creationId xmlns:a16="http://schemas.microsoft.com/office/drawing/2014/main" id="{1AD34612-D744-72C5-A545-986119DF9EBA}"/>
                </a:ext>
              </a:extLst>
            </p:cNvPr>
            <p:cNvSpPr txBox="1"/>
            <p:nvPr/>
          </p:nvSpPr>
          <p:spPr>
            <a:xfrm>
              <a:off x="1371600" y="8360956"/>
              <a:ext cx="4419599" cy="553678"/>
            </a:xfrm>
            <a:prstGeom prst="rect">
              <a:avLst/>
            </a:prstGeom>
          </p:spPr>
          <p:txBody>
            <a:bodyPr wrap="square"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DISAGREE</a:t>
              </a:r>
            </a:p>
          </p:txBody>
        </p:sp>
        <p:grpSp>
          <p:nvGrpSpPr>
            <p:cNvPr id="46" name="Group 45">
              <a:extLst>
                <a:ext uri="{FF2B5EF4-FFF2-40B4-BE49-F238E27FC236}">
                  <a16:creationId xmlns:a16="http://schemas.microsoft.com/office/drawing/2014/main" id="{F8AB5B1F-5CC5-B317-14AC-9D08D6B47A56}"/>
                </a:ext>
              </a:extLst>
            </p:cNvPr>
            <p:cNvGrpSpPr/>
            <p:nvPr/>
          </p:nvGrpSpPr>
          <p:grpSpPr>
            <a:xfrm>
              <a:off x="2970989" y="6397409"/>
              <a:ext cx="12117422" cy="1448898"/>
              <a:chOff x="-5378050" y="4628132"/>
              <a:chExt cx="15294615" cy="1828800"/>
            </a:xfrm>
          </p:grpSpPr>
          <p:sp>
            <p:nvSpPr>
              <p:cNvPr id="47" name="Oval Callout 46">
                <a:extLst>
                  <a:ext uri="{FF2B5EF4-FFF2-40B4-BE49-F238E27FC236}">
                    <a16:creationId xmlns:a16="http://schemas.microsoft.com/office/drawing/2014/main" id="{3FE8E174-941B-8F1D-E585-A39BC2DBAF9B}"/>
                  </a:ext>
                </a:extLst>
              </p:cNvPr>
              <p:cNvSpPr/>
              <p:nvPr/>
            </p:nvSpPr>
            <p:spPr>
              <a:xfrm>
                <a:off x="8011565" y="4628132"/>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pic>
            <p:nvPicPr>
              <p:cNvPr id="48" name="Graphic 47">
                <a:extLst>
                  <a:ext uri="{FF2B5EF4-FFF2-40B4-BE49-F238E27FC236}">
                    <a16:creationId xmlns:a16="http://schemas.microsoft.com/office/drawing/2014/main" id="{E8541FB1-5D70-FF20-3EAB-8487108D6C9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2857"/>
              <a:stretch/>
            </p:blipFill>
            <p:spPr>
              <a:xfrm>
                <a:off x="-5378050" y="4867740"/>
                <a:ext cx="1490438" cy="1437209"/>
              </a:xfrm>
              <a:prstGeom prst="rect">
                <a:avLst/>
              </a:prstGeom>
            </p:spPr>
          </p:pic>
        </p:grpSp>
        <p:pic>
          <p:nvPicPr>
            <p:cNvPr id="43" name="Graphic 42">
              <a:extLst>
                <a:ext uri="{FF2B5EF4-FFF2-40B4-BE49-F238E27FC236}">
                  <a16:creationId xmlns:a16="http://schemas.microsoft.com/office/drawing/2014/main" id="{AE8C081C-D121-A385-D231-D5AB1BB6A21C}"/>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22857"/>
            <a:stretch/>
          </p:blipFill>
          <p:spPr>
            <a:xfrm rot="10800000">
              <a:off x="13691428" y="6552532"/>
              <a:ext cx="1180825" cy="1138653"/>
            </a:xfrm>
            <a:prstGeom prst="rect">
              <a:avLst/>
            </a:prstGeom>
          </p:spPr>
        </p:pic>
        <p:sp>
          <p:nvSpPr>
            <p:cNvPr id="45" name="TextBox 11">
              <a:extLst>
                <a:ext uri="{FF2B5EF4-FFF2-40B4-BE49-F238E27FC236}">
                  <a16:creationId xmlns:a16="http://schemas.microsoft.com/office/drawing/2014/main" id="{AB2982FC-AD10-FE83-D359-9EC853540D0A}"/>
                </a:ext>
              </a:extLst>
            </p:cNvPr>
            <p:cNvSpPr txBox="1"/>
            <p:nvPr/>
          </p:nvSpPr>
          <p:spPr>
            <a:xfrm>
              <a:off x="7882161" y="8360956"/>
              <a:ext cx="2523679" cy="558294"/>
            </a:xfrm>
            <a:prstGeom prst="rect">
              <a:avLst/>
            </a:prstGeom>
          </p:spPr>
          <p:txBody>
            <a:bodyPr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UNSURE</a:t>
              </a:r>
            </a:p>
          </p:txBody>
        </p:sp>
        <p:sp>
          <p:nvSpPr>
            <p:cNvPr id="49" name="TextBox 13">
              <a:extLst>
                <a:ext uri="{FF2B5EF4-FFF2-40B4-BE49-F238E27FC236}">
                  <a16:creationId xmlns:a16="http://schemas.microsoft.com/office/drawing/2014/main" id="{E3CD5397-0A3D-E44B-06C8-4F226F5BE474}"/>
                </a:ext>
              </a:extLst>
            </p:cNvPr>
            <p:cNvSpPr txBox="1"/>
            <p:nvPr/>
          </p:nvSpPr>
          <p:spPr>
            <a:xfrm>
              <a:off x="12799610" y="8360956"/>
              <a:ext cx="2964463" cy="551433"/>
            </a:xfrm>
            <a:prstGeom prst="rect">
              <a:avLst/>
            </a:prstGeom>
          </p:spPr>
          <p:txBody>
            <a:bodyPr wrap="square"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AGREE</a:t>
              </a:r>
              <a:endPar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2" name="TextBox 12">
            <a:extLst>
              <a:ext uri="{FF2B5EF4-FFF2-40B4-BE49-F238E27FC236}">
                <a16:creationId xmlns:a16="http://schemas.microsoft.com/office/drawing/2014/main" id="{B6DFBC2D-4625-A73A-C974-BF0F0C6F58C1}"/>
              </a:ext>
            </a:extLst>
          </p:cNvPr>
          <p:cNvSpPr txBox="1"/>
          <p:nvPr/>
        </p:nvSpPr>
        <p:spPr>
          <a:xfrm>
            <a:off x="1676400" y="1409700"/>
            <a:ext cx="14706600" cy="3970318"/>
          </a:xfrm>
          <a:prstGeom prst="rect">
            <a:avLst/>
          </a:prstGeom>
        </p:spPr>
        <p:txBody>
          <a:bodyPr wrap="square" lIns="0" tIns="0" rIns="0" bIns="0" rtlCol="0" anchor="t">
            <a:spAutoFit/>
          </a:bodyPr>
          <a:lstStyle/>
          <a:p>
            <a:r>
              <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15-year-old girl who wears make-up, a short skirt, out at night in a bar and talks to men is somewhat to blame if she is exposed to sexual abuse. Sexual abuse can be the child’s fault because of the way they dress and behave.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a:solidFill>
                  <a:srgbClr val="9AD7F1"/>
                </a:solidFill>
                <a:latin typeface="Arial" panose="020B0604020202020204" pitchFamily="34" charset="0"/>
                <a:cs typeface="Arial" panose="020B0604020202020204" pitchFamily="34" charset="0"/>
              </a:rPr>
              <a:t>Is this statement true</a:t>
            </a:r>
            <a:r>
              <a:rPr kumimoji="0" lang="en-US" sz="4800" b="1" i="0" u="none" strike="noStrike" kern="1200" cap="none" spc="0" normalizeH="0" baseline="0" noProof="0" dirty="0">
                <a:ln>
                  <a:noFill/>
                </a:ln>
                <a:solidFill>
                  <a:srgbClr val="9AD7F1"/>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786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
          <a:extLst>
            <a:ext uri="{FF2B5EF4-FFF2-40B4-BE49-F238E27FC236}">
              <a16:creationId xmlns:a16="http://schemas.microsoft.com/office/drawing/2014/main" id="{932FE6FE-B06A-A7EF-3894-312A1051B206}"/>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DAD9E59-0E22-261C-BB05-39055EA93480}"/>
              </a:ext>
            </a:extLst>
          </p:cNvPr>
          <p:cNvGrpSpPr/>
          <p:nvPr/>
        </p:nvGrpSpPr>
        <p:grpSpPr>
          <a:xfrm>
            <a:off x="1371600" y="6362699"/>
            <a:ext cx="15163801" cy="2556551"/>
            <a:chOff x="1371600" y="6362699"/>
            <a:chExt cx="15163801" cy="2556551"/>
          </a:xfrm>
        </p:grpSpPr>
        <p:sp>
          <p:nvSpPr>
            <p:cNvPr id="37" name="Up-Down Arrow 36">
              <a:extLst>
                <a:ext uri="{FF2B5EF4-FFF2-40B4-BE49-F238E27FC236}">
                  <a16:creationId xmlns:a16="http://schemas.microsoft.com/office/drawing/2014/main" id="{66531DB3-820D-CC82-059C-0EC82F493CFC}"/>
                </a:ext>
              </a:extLst>
            </p:cNvPr>
            <p:cNvSpPr/>
            <p:nvPr/>
          </p:nvSpPr>
          <p:spPr>
            <a:xfrm rot="16200000">
              <a:off x="8856135" y="-260516"/>
              <a:ext cx="533400" cy="14825133"/>
            </a:xfrm>
            <a:prstGeom prst="upDownArrow">
              <a:avLst/>
            </a:prstGeom>
            <a:solidFill>
              <a:srgbClr val="374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BBB59">
                    <a:lumMod val="75000"/>
                  </a:srgbClr>
                </a:solidFill>
                <a:effectLst/>
                <a:uLnTx/>
                <a:uFillTx/>
                <a:latin typeface="Calibri"/>
                <a:ea typeface="+mn-ea"/>
                <a:cs typeface="+mn-cs"/>
              </a:endParaRPr>
            </a:p>
          </p:txBody>
        </p:sp>
        <p:grpSp>
          <p:nvGrpSpPr>
            <p:cNvPr id="38" name="Group 37">
              <a:extLst>
                <a:ext uri="{FF2B5EF4-FFF2-40B4-BE49-F238E27FC236}">
                  <a16:creationId xmlns:a16="http://schemas.microsoft.com/office/drawing/2014/main" id="{756A8734-671E-2385-C8B7-FFFD3B878C8F}"/>
                </a:ext>
              </a:extLst>
            </p:cNvPr>
            <p:cNvGrpSpPr/>
            <p:nvPr/>
          </p:nvGrpSpPr>
          <p:grpSpPr>
            <a:xfrm>
              <a:off x="8389366" y="6362700"/>
              <a:ext cx="1509269" cy="1448898"/>
              <a:chOff x="12431741" y="4628133"/>
              <a:chExt cx="1905000" cy="1828800"/>
            </a:xfrm>
          </p:grpSpPr>
          <p:sp>
            <p:nvSpPr>
              <p:cNvPr id="39" name="Oval Callout 38">
                <a:extLst>
                  <a:ext uri="{FF2B5EF4-FFF2-40B4-BE49-F238E27FC236}">
                    <a16:creationId xmlns:a16="http://schemas.microsoft.com/office/drawing/2014/main" id="{33576DDE-2B32-C7AF-F019-FBEC7C676564}"/>
                  </a:ext>
                </a:extLst>
              </p:cNvPr>
              <p:cNvSpPr/>
              <p:nvPr/>
            </p:nvSpPr>
            <p:spPr>
              <a:xfrm>
                <a:off x="12431741" y="4628133"/>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 name="Graphic 39">
                <a:extLst>
                  <a:ext uri="{FF2B5EF4-FFF2-40B4-BE49-F238E27FC236}">
                    <a16:creationId xmlns:a16="http://schemas.microsoft.com/office/drawing/2014/main" id="{60FB89EA-0D52-F78A-2BB6-39E7C61B514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0442"/>
              <a:stretch/>
            </p:blipFill>
            <p:spPr>
              <a:xfrm>
                <a:off x="12689072" y="4801778"/>
                <a:ext cx="1390338" cy="1371600"/>
              </a:xfrm>
              <a:prstGeom prst="rect">
                <a:avLst/>
              </a:prstGeom>
            </p:spPr>
          </p:pic>
        </p:grpSp>
        <p:sp>
          <p:nvSpPr>
            <p:cNvPr id="42" name="Oval Callout 41">
              <a:extLst>
                <a:ext uri="{FF2B5EF4-FFF2-40B4-BE49-F238E27FC236}">
                  <a16:creationId xmlns:a16="http://schemas.microsoft.com/office/drawing/2014/main" id="{0856E933-C7EA-5C53-F074-21FD67EBFDF1}"/>
                </a:ext>
              </a:extLst>
            </p:cNvPr>
            <p:cNvSpPr/>
            <p:nvPr/>
          </p:nvSpPr>
          <p:spPr>
            <a:xfrm>
              <a:off x="2900003" y="6362699"/>
              <a:ext cx="1509269" cy="1448898"/>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Box 9">
              <a:extLst>
                <a:ext uri="{FF2B5EF4-FFF2-40B4-BE49-F238E27FC236}">
                  <a16:creationId xmlns:a16="http://schemas.microsoft.com/office/drawing/2014/main" id="{C25875E9-73EF-1FD3-E1CB-D239C7C85208}"/>
                </a:ext>
              </a:extLst>
            </p:cNvPr>
            <p:cNvSpPr txBox="1"/>
            <p:nvPr/>
          </p:nvSpPr>
          <p:spPr>
            <a:xfrm>
              <a:off x="1371600" y="8360956"/>
              <a:ext cx="4419599" cy="553678"/>
            </a:xfrm>
            <a:prstGeom prst="rect">
              <a:avLst/>
            </a:prstGeom>
          </p:spPr>
          <p:txBody>
            <a:bodyPr wrap="square"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DISAGREE</a:t>
              </a:r>
            </a:p>
          </p:txBody>
        </p:sp>
        <p:grpSp>
          <p:nvGrpSpPr>
            <p:cNvPr id="46" name="Group 45">
              <a:extLst>
                <a:ext uri="{FF2B5EF4-FFF2-40B4-BE49-F238E27FC236}">
                  <a16:creationId xmlns:a16="http://schemas.microsoft.com/office/drawing/2014/main" id="{C54B4CC2-7E91-F2C5-E680-F309761BBC56}"/>
                </a:ext>
              </a:extLst>
            </p:cNvPr>
            <p:cNvGrpSpPr/>
            <p:nvPr/>
          </p:nvGrpSpPr>
          <p:grpSpPr>
            <a:xfrm>
              <a:off x="2970989" y="6397409"/>
              <a:ext cx="12117422" cy="1448898"/>
              <a:chOff x="-5378050" y="4628132"/>
              <a:chExt cx="15294615" cy="1828800"/>
            </a:xfrm>
          </p:grpSpPr>
          <p:sp>
            <p:nvSpPr>
              <p:cNvPr id="47" name="Oval Callout 46">
                <a:extLst>
                  <a:ext uri="{FF2B5EF4-FFF2-40B4-BE49-F238E27FC236}">
                    <a16:creationId xmlns:a16="http://schemas.microsoft.com/office/drawing/2014/main" id="{18FB15E1-EA0D-715F-B7A5-DD231AFEEA47}"/>
                  </a:ext>
                </a:extLst>
              </p:cNvPr>
              <p:cNvSpPr/>
              <p:nvPr/>
            </p:nvSpPr>
            <p:spPr>
              <a:xfrm>
                <a:off x="8011565" y="4628132"/>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a:ea typeface="+mn-ea"/>
                  <a:cs typeface="+mn-cs"/>
                </a:endParaRPr>
              </a:p>
            </p:txBody>
          </p:sp>
          <p:pic>
            <p:nvPicPr>
              <p:cNvPr id="48" name="Graphic 47">
                <a:extLst>
                  <a:ext uri="{FF2B5EF4-FFF2-40B4-BE49-F238E27FC236}">
                    <a16:creationId xmlns:a16="http://schemas.microsoft.com/office/drawing/2014/main" id="{78056942-E1F9-B553-8F58-CF9D4DA42D3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2857"/>
              <a:stretch/>
            </p:blipFill>
            <p:spPr>
              <a:xfrm>
                <a:off x="-5378050" y="4867740"/>
                <a:ext cx="1490438" cy="1437209"/>
              </a:xfrm>
              <a:prstGeom prst="rect">
                <a:avLst/>
              </a:prstGeom>
            </p:spPr>
          </p:pic>
        </p:grpSp>
        <p:pic>
          <p:nvPicPr>
            <p:cNvPr id="43" name="Graphic 42">
              <a:extLst>
                <a:ext uri="{FF2B5EF4-FFF2-40B4-BE49-F238E27FC236}">
                  <a16:creationId xmlns:a16="http://schemas.microsoft.com/office/drawing/2014/main" id="{E4C7CE1F-3B2F-8EEA-8C21-10C0F30871F5}"/>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22857"/>
            <a:stretch/>
          </p:blipFill>
          <p:spPr>
            <a:xfrm rot="10800000">
              <a:off x="13691428" y="6552532"/>
              <a:ext cx="1180825" cy="1138653"/>
            </a:xfrm>
            <a:prstGeom prst="rect">
              <a:avLst/>
            </a:prstGeom>
          </p:spPr>
        </p:pic>
        <p:sp>
          <p:nvSpPr>
            <p:cNvPr id="45" name="TextBox 11">
              <a:extLst>
                <a:ext uri="{FF2B5EF4-FFF2-40B4-BE49-F238E27FC236}">
                  <a16:creationId xmlns:a16="http://schemas.microsoft.com/office/drawing/2014/main" id="{8F64A231-737E-56BC-A1B8-292A93BA07CB}"/>
                </a:ext>
              </a:extLst>
            </p:cNvPr>
            <p:cNvSpPr txBox="1"/>
            <p:nvPr/>
          </p:nvSpPr>
          <p:spPr>
            <a:xfrm>
              <a:off x="7882161" y="8360956"/>
              <a:ext cx="2523679" cy="558294"/>
            </a:xfrm>
            <a:prstGeom prst="rect">
              <a:avLst/>
            </a:prstGeom>
          </p:spPr>
          <p:txBody>
            <a:bodyPr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UNSURE</a:t>
              </a:r>
            </a:p>
          </p:txBody>
        </p:sp>
        <p:sp>
          <p:nvSpPr>
            <p:cNvPr id="49" name="TextBox 13">
              <a:extLst>
                <a:ext uri="{FF2B5EF4-FFF2-40B4-BE49-F238E27FC236}">
                  <a16:creationId xmlns:a16="http://schemas.microsoft.com/office/drawing/2014/main" id="{07B21CA3-5D9C-D36F-8319-B27EBB02A335}"/>
                </a:ext>
              </a:extLst>
            </p:cNvPr>
            <p:cNvSpPr txBox="1"/>
            <p:nvPr/>
          </p:nvSpPr>
          <p:spPr>
            <a:xfrm>
              <a:off x="12799610" y="8360956"/>
              <a:ext cx="2964463" cy="551433"/>
            </a:xfrm>
            <a:prstGeom prst="rect">
              <a:avLst/>
            </a:prstGeom>
          </p:spPr>
          <p:txBody>
            <a:bodyPr wrap="square" lIns="0" tIns="0" rIns="0" bIns="0" rtlCol="0" anchor="t">
              <a:spAutoFit/>
            </a:bodyPr>
            <a:lstStyle/>
            <a:p>
              <a:pPr marL="0" marR="0" lvl="0" indent="0" algn="ctr" defTabSz="914400" rtl="0" eaLnBrk="1" fontAlgn="auto" latinLnBrk="0" hangingPunct="1">
                <a:lnSpc>
                  <a:spcPts val="4319"/>
                </a:lnSpc>
                <a:spcBef>
                  <a:spcPts val="0"/>
                </a:spcBef>
                <a:spcAft>
                  <a:spcPts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AGREE</a:t>
              </a:r>
              <a:endPar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2" name="TextBox 12">
            <a:extLst>
              <a:ext uri="{FF2B5EF4-FFF2-40B4-BE49-F238E27FC236}">
                <a16:creationId xmlns:a16="http://schemas.microsoft.com/office/drawing/2014/main" id="{599D1522-02F4-7DB4-F70B-654E1A618E7E}"/>
              </a:ext>
            </a:extLst>
          </p:cNvPr>
          <p:cNvSpPr txBox="1"/>
          <p:nvPr/>
        </p:nvSpPr>
        <p:spPr>
          <a:xfrm>
            <a:off x="1676400" y="1409700"/>
            <a:ext cx="14706600" cy="3970318"/>
          </a:xfrm>
          <a:prstGeom prst="rect">
            <a:avLst/>
          </a:prstGeom>
        </p:spPr>
        <p:txBody>
          <a:bodyPr wrap="square" lIns="0" tIns="0" rIns="0" bIns="0" rtlCol="0" anchor="t">
            <a:spAutoFit/>
          </a:bodyPr>
          <a:lstStyle/>
          <a:p>
            <a:r>
              <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17-year-old boy, who is the head of his household, is working on road construction for the project. He is strong and well built, maybe stronger than the older men on the site. He will turn 18 years old in a few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a:solidFill>
                  <a:srgbClr val="9AD7F1"/>
                </a:solidFill>
                <a:latin typeface="Arial" panose="020B0604020202020204" pitchFamily="34" charset="0"/>
                <a:cs typeface="Arial" panose="020B0604020202020204" pitchFamily="34" charset="0"/>
              </a:rPr>
              <a:t>Should he be allowed to work</a:t>
            </a:r>
            <a:r>
              <a:rPr kumimoji="0" lang="en-US" sz="4800" b="1" i="0" u="none" strike="noStrike" kern="1200" cap="none" spc="0" normalizeH="0" baseline="0" noProof="0" dirty="0">
                <a:ln>
                  <a:noFill/>
                </a:ln>
                <a:solidFill>
                  <a:srgbClr val="9AD7F1"/>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440363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6064</TotalTime>
  <Words>1911</Words>
  <Application>Microsoft Macintosh PowerPoint</Application>
  <PresentationFormat>Custom</PresentationFormat>
  <Paragraphs>146</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Calibri</vt:lpstr>
      <vt:lpstr>Aptos</vt:lpstr>
      <vt:lpstr>Arial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 WBG CPC</dc:title>
  <cp:lastModifiedBy>Ware, Matthew R.</cp:lastModifiedBy>
  <cp:revision>275</cp:revision>
  <dcterms:created xsi:type="dcterms:W3CDTF">2006-08-16T00:00:00Z</dcterms:created>
  <dcterms:modified xsi:type="dcterms:W3CDTF">2025-06-23T19:57:36Z</dcterms:modified>
  <dc:identifier>DAFvXwOG44k</dc:identifier>
</cp:coreProperties>
</file>