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13" r:id="rId5"/>
  </p:sldMasterIdLst>
  <p:notesMasterIdLst>
    <p:notesMasterId r:id="rId24"/>
  </p:notesMasterIdLst>
  <p:handoutMasterIdLst>
    <p:handoutMasterId r:id="rId25"/>
  </p:handoutMasterIdLst>
  <p:sldIdLst>
    <p:sldId id="258" r:id="rId6"/>
    <p:sldId id="322" r:id="rId7"/>
    <p:sldId id="284" r:id="rId8"/>
    <p:sldId id="285" r:id="rId9"/>
    <p:sldId id="286" r:id="rId10"/>
    <p:sldId id="287" r:id="rId11"/>
    <p:sldId id="288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7" r:id="rId21"/>
    <p:sldId id="306" r:id="rId22"/>
    <p:sldId id="323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E840EF-EF37-4782-BA99-AC8F91460BC8}" v="20" dt="2025-08-07T12:45:09.090"/>
    <p1510:client id="{92F1AF52-BC6B-454E-90EE-016033F062BF}" v="5" dt="2025-08-07T13:35:41.351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010" autoAdjust="0"/>
  </p:normalViewPr>
  <p:slideViewPr>
    <p:cSldViewPr snapToGrid="0">
      <p:cViewPr varScale="1">
        <p:scale>
          <a:sx n="96" d="100"/>
          <a:sy n="96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erla Mariia" userId="ecb6f1e8-f312-43c2-a458-3535e1887020" providerId="ADAL" clId="{FED3E80E-E590-4D10-8B4C-C2CF642D035E}"/>
    <pc:docChg chg="modSld">
      <pc:chgData name="Somerla Mariia" userId="ecb6f1e8-f312-43c2-a458-3535e1887020" providerId="ADAL" clId="{FED3E80E-E590-4D10-8B4C-C2CF642D035E}" dt="2025-07-07T11:25:06.063" v="38"/>
      <pc:docMkLst>
        <pc:docMk/>
      </pc:docMkLst>
      <pc:sldChg chg="modSp mod">
        <pc:chgData name="Somerla Mariia" userId="ecb6f1e8-f312-43c2-a458-3535e1887020" providerId="ADAL" clId="{FED3E80E-E590-4D10-8B4C-C2CF642D035E}" dt="2025-07-07T11:22:44.778" v="18" actId="20577"/>
        <pc:sldMkLst>
          <pc:docMk/>
          <pc:sldMk cId="1829489406" sldId="258"/>
        </pc:sldMkLst>
      </pc:sldChg>
      <pc:sldChg chg="modSp">
        <pc:chgData name="Somerla Mariia" userId="ecb6f1e8-f312-43c2-a458-3535e1887020" providerId="ADAL" clId="{FED3E80E-E590-4D10-8B4C-C2CF642D035E}" dt="2025-07-07T11:25:03.597" v="29"/>
        <pc:sldMkLst>
          <pc:docMk/>
          <pc:sldMk cId="2943428855" sldId="298"/>
        </pc:sldMkLst>
      </pc:sldChg>
      <pc:sldChg chg="modSp">
        <pc:chgData name="Somerla Mariia" userId="ecb6f1e8-f312-43c2-a458-3535e1887020" providerId="ADAL" clId="{FED3E80E-E590-4D10-8B4C-C2CF642D035E}" dt="2025-07-07T11:25:03.858" v="30"/>
        <pc:sldMkLst>
          <pc:docMk/>
          <pc:sldMk cId="346831443" sldId="299"/>
        </pc:sldMkLst>
      </pc:sldChg>
      <pc:sldChg chg="modSp">
        <pc:chgData name="Somerla Mariia" userId="ecb6f1e8-f312-43c2-a458-3535e1887020" providerId="ADAL" clId="{FED3E80E-E590-4D10-8B4C-C2CF642D035E}" dt="2025-07-07T11:25:04.107" v="31"/>
        <pc:sldMkLst>
          <pc:docMk/>
          <pc:sldMk cId="184129129" sldId="300"/>
        </pc:sldMkLst>
      </pc:sldChg>
      <pc:sldChg chg="modSp">
        <pc:chgData name="Somerla Mariia" userId="ecb6f1e8-f312-43c2-a458-3535e1887020" providerId="ADAL" clId="{FED3E80E-E590-4D10-8B4C-C2CF642D035E}" dt="2025-07-07T11:25:04.498" v="32"/>
        <pc:sldMkLst>
          <pc:docMk/>
          <pc:sldMk cId="2273584567" sldId="301"/>
        </pc:sldMkLst>
      </pc:sldChg>
      <pc:sldChg chg="modSp">
        <pc:chgData name="Somerla Mariia" userId="ecb6f1e8-f312-43c2-a458-3535e1887020" providerId="ADAL" clId="{FED3E80E-E590-4D10-8B4C-C2CF642D035E}" dt="2025-07-07T11:25:04.780" v="33"/>
        <pc:sldMkLst>
          <pc:docMk/>
          <pc:sldMk cId="3638121292" sldId="302"/>
        </pc:sldMkLst>
      </pc:sldChg>
      <pc:sldChg chg="modSp">
        <pc:chgData name="Somerla Mariia" userId="ecb6f1e8-f312-43c2-a458-3535e1887020" providerId="ADAL" clId="{FED3E80E-E590-4D10-8B4C-C2CF642D035E}" dt="2025-07-07T11:25:04.996" v="34"/>
        <pc:sldMkLst>
          <pc:docMk/>
          <pc:sldMk cId="2336075582" sldId="303"/>
        </pc:sldMkLst>
      </pc:sldChg>
      <pc:sldChg chg="modSp">
        <pc:chgData name="Somerla Mariia" userId="ecb6f1e8-f312-43c2-a458-3535e1887020" providerId="ADAL" clId="{FED3E80E-E590-4D10-8B4C-C2CF642D035E}" dt="2025-07-07T11:25:05.228" v="35"/>
        <pc:sldMkLst>
          <pc:docMk/>
          <pc:sldMk cId="551922471" sldId="304"/>
        </pc:sldMkLst>
      </pc:sldChg>
      <pc:sldChg chg="modSp">
        <pc:chgData name="Somerla Mariia" userId="ecb6f1e8-f312-43c2-a458-3535e1887020" providerId="ADAL" clId="{FED3E80E-E590-4D10-8B4C-C2CF642D035E}" dt="2025-07-07T11:25:05.511" v="36"/>
        <pc:sldMkLst>
          <pc:docMk/>
          <pc:sldMk cId="1191261101" sldId="305"/>
        </pc:sldMkLst>
      </pc:sldChg>
      <pc:sldChg chg="modSp">
        <pc:chgData name="Somerla Mariia" userId="ecb6f1e8-f312-43c2-a458-3535e1887020" providerId="ADAL" clId="{FED3E80E-E590-4D10-8B4C-C2CF642D035E}" dt="2025-07-07T11:25:06.063" v="38"/>
        <pc:sldMkLst>
          <pc:docMk/>
          <pc:sldMk cId="2532613579" sldId="306"/>
        </pc:sldMkLst>
      </pc:sldChg>
      <pc:sldChg chg="modSp">
        <pc:chgData name="Somerla Mariia" userId="ecb6f1e8-f312-43c2-a458-3535e1887020" providerId="ADAL" clId="{FED3E80E-E590-4D10-8B4C-C2CF642D035E}" dt="2025-07-07T11:25:05.807" v="37"/>
        <pc:sldMkLst>
          <pc:docMk/>
          <pc:sldMk cId="1902975515" sldId="307"/>
        </pc:sldMkLst>
      </pc:sldChg>
    </pc:docChg>
  </pc:docChgLst>
  <pc:docChgLst>
    <pc:chgData name="Aaro Viitanen" userId="cf6896fc-dcf5-4755-b7e6-52a10b90533c" providerId="ADAL" clId="{92F1AF52-BC6B-454E-90EE-016033F062BF}"/>
    <pc:docChg chg="custSel modSld">
      <pc:chgData name="Aaro Viitanen" userId="cf6896fc-dcf5-4755-b7e6-52a10b90533c" providerId="ADAL" clId="{92F1AF52-BC6B-454E-90EE-016033F062BF}" dt="2025-08-07T13:35:44.618" v="25" actId="27918"/>
      <pc:docMkLst>
        <pc:docMk/>
      </pc:docMkLst>
      <pc:sldChg chg="addSp delSp modSp mod">
        <pc:chgData name="Aaro Viitanen" userId="cf6896fc-dcf5-4755-b7e6-52a10b90533c" providerId="ADAL" clId="{92F1AF52-BC6B-454E-90EE-016033F062BF}" dt="2025-08-07T13:34:43.118" v="4" actId="27918"/>
        <pc:sldMkLst>
          <pc:docMk/>
          <pc:sldMk cId="4254306355" sldId="284"/>
        </pc:sldMkLst>
        <pc:spChg chg="mod">
          <ac:chgData name="Aaro Viitanen" userId="cf6896fc-dcf5-4755-b7e6-52a10b90533c" providerId="ADAL" clId="{92F1AF52-BC6B-454E-90EE-016033F062BF}" dt="2025-08-07T13:34:43.101" v="3" actId="26606"/>
          <ac:spMkLst>
            <pc:docMk/>
            <pc:sldMk cId="4254306355" sldId="284"/>
            <ac:spMk id="2" creationId="{00000000-0000-0000-0000-000000000000}"/>
          </ac:spMkLst>
        </pc:spChg>
        <pc:spChg chg="add">
          <ac:chgData name="Aaro Viitanen" userId="cf6896fc-dcf5-4755-b7e6-52a10b90533c" providerId="ADAL" clId="{92F1AF52-BC6B-454E-90EE-016033F062BF}" dt="2025-08-07T13:34:43.101" v="3" actId="26606"/>
          <ac:spMkLst>
            <pc:docMk/>
            <pc:sldMk cId="4254306355" sldId="284"/>
            <ac:spMk id="8" creationId="{70671A07-9332-D5E4-91B1-A42B577AA4D6}"/>
          </ac:spMkLst>
        </pc:spChg>
        <pc:spChg chg="add">
          <ac:chgData name="Aaro Viitanen" userId="cf6896fc-dcf5-4755-b7e6-52a10b90533c" providerId="ADAL" clId="{92F1AF52-BC6B-454E-90EE-016033F062BF}" dt="2025-08-07T13:34:43.101" v="3" actId="26606"/>
          <ac:spMkLst>
            <pc:docMk/>
            <pc:sldMk cId="4254306355" sldId="284"/>
            <ac:spMk id="10" creationId="{7C096E55-3C4E-559D-F4FC-BCC59A120375}"/>
          </ac:spMkLst>
        </pc:spChg>
        <pc:spChg chg="add">
          <ac:chgData name="Aaro Viitanen" userId="cf6896fc-dcf5-4755-b7e6-52a10b90533c" providerId="ADAL" clId="{92F1AF52-BC6B-454E-90EE-016033F062BF}" dt="2025-08-07T13:34:43.101" v="3" actId="26606"/>
          <ac:spMkLst>
            <pc:docMk/>
            <pc:sldMk cId="4254306355" sldId="284"/>
            <ac:spMk id="12" creationId="{693220F6-B047-7368-1B88-27B773C6C703}"/>
          </ac:spMkLst>
        </pc:spChg>
        <pc:graphicFrameChg chg="add mod">
          <ac:chgData name="Aaro Viitanen" userId="cf6896fc-dcf5-4755-b7e6-52a10b90533c" providerId="ADAL" clId="{92F1AF52-BC6B-454E-90EE-016033F062BF}" dt="2025-08-07T13:34:43.101" v="3" actId="26606"/>
          <ac:graphicFrameMkLst>
            <pc:docMk/>
            <pc:sldMk cId="4254306355" sldId="284"/>
            <ac:graphicFrameMk id="3" creationId="{00000000-0008-0000-0500-000002000000}"/>
          </ac:graphicFrameMkLst>
        </pc:graphicFrameChg>
        <pc:graphicFrameChg chg="del">
          <ac:chgData name="Aaro Viitanen" userId="cf6896fc-dcf5-4755-b7e6-52a10b90533c" providerId="ADAL" clId="{92F1AF52-BC6B-454E-90EE-016033F062BF}" dt="2025-08-07T13:34:35.351" v="0" actId="478"/>
          <ac:graphicFrameMkLst>
            <pc:docMk/>
            <pc:sldMk cId="4254306355" sldId="284"/>
            <ac:graphicFrameMk id="5" creationId="{00000000-0000-0000-0000-000000000000}"/>
          </ac:graphicFrameMkLst>
        </pc:graphicFrameChg>
      </pc:sldChg>
      <pc:sldChg chg="addSp delSp modSp mod">
        <pc:chgData name="Aaro Viitanen" userId="cf6896fc-dcf5-4755-b7e6-52a10b90533c" providerId="ADAL" clId="{92F1AF52-BC6B-454E-90EE-016033F062BF}" dt="2025-08-07T13:34:57.468" v="10" actId="27918"/>
        <pc:sldMkLst>
          <pc:docMk/>
          <pc:sldMk cId="2326893385" sldId="285"/>
        </pc:sldMkLst>
        <pc:spChg chg="mod">
          <ac:chgData name="Aaro Viitanen" userId="cf6896fc-dcf5-4755-b7e6-52a10b90533c" providerId="ADAL" clId="{92F1AF52-BC6B-454E-90EE-016033F062BF}" dt="2025-08-07T13:34:57.468" v="9" actId="26606"/>
          <ac:spMkLst>
            <pc:docMk/>
            <pc:sldMk cId="2326893385" sldId="285"/>
            <ac:spMk id="2" creationId="{00000000-0000-0000-0000-000000000000}"/>
          </ac:spMkLst>
        </pc:spChg>
        <pc:spChg chg="add">
          <ac:chgData name="Aaro Viitanen" userId="cf6896fc-dcf5-4755-b7e6-52a10b90533c" providerId="ADAL" clId="{92F1AF52-BC6B-454E-90EE-016033F062BF}" dt="2025-08-07T13:34:57.468" v="9" actId="26606"/>
          <ac:spMkLst>
            <pc:docMk/>
            <pc:sldMk cId="2326893385" sldId="285"/>
            <ac:spMk id="8" creationId="{ABC57075-F65B-0D1C-CAA3-CE6527E85FBA}"/>
          </ac:spMkLst>
        </pc:spChg>
        <pc:spChg chg="add">
          <ac:chgData name="Aaro Viitanen" userId="cf6896fc-dcf5-4755-b7e6-52a10b90533c" providerId="ADAL" clId="{92F1AF52-BC6B-454E-90EE-016033F062BF}" dt="2025-08-07T13:34:57.468" v="9" actId="26606"/>
          <ac:spMkLst>
            <pc:docMk/>
            <pc:sldMk cId="2326893385" sldId="285"/>
            <ac:spMk id="10" creationId="{305A6FB3-063D-BAA7-C5E3-7F1D6C415B6C}"/>
          </ac:spMkLst>
        </pc:spChg>
        <pc:spChg chg="add">
          <ac:chgData name="Aaro Viitanen" userId="cf6896fc-dcf5-4755-b7e6-52a10b90533c" providerId="ADAL" clId="{92F1AF52-BC6B-454E-90EE-016033F062BF}" dt="2025-08-07T13:34:57.468" v="9" actId="26606"/>
          <ac:spMkLst>
            <pc:docMk/>
            <pc:sldMk cId="2326893385" sldId="285"/>
            <ac:spMk id="12" creationId="{FFC95BCA-7E09-2ACD-222E-D5756A058DE9}"/>
          </ac:spMkLst>
        </pc:spChg>
        <pc:graphicFrameChg chg="add mod">
          <ac:chgData name="Aaro Viitanen" userId="cf6896fc-dcf5-4755-b7e6-52a10b90533c" providerId="ADAL" clId="{92F1AF52-BC6B-454E-90EE-016033F062BF}" dt="2025-08-07T13:34:57.468" v="9" actId="26606"/>
          <ac:graphicFrameMkLst>
            <pc:docMk/>
            <pc:sldMk cId="2326893385" sldId="285"/>
            <ac:graphicFrameMk id="3" creationId="{00000000-0008-0000-0600-000002000000}"/>
          </ac:graphicFrameMkLst>
        </pc:graphicFrameChg>
        <pc:graphicFrameChg chg="del mod">
          <ac:chgData name="Aaro Viitanen" userId="cf6896fc-dcf5-4755-b7e6-52a10b90533c" providerId="ADAL" clId="{92F1AF52-BC6B-454E-90EE-016033F062BF}" dt="2025-08-07T13:34:50.935" v="6" actId="478"/>
          <ac:graphicFrameMkLst>
            <pc:docMk/>
            <pc:sldMk cId="2326893385" sldId="285"/>
            <ac:graphicFrameMk id="4" creationId="{00000000-0000-0000-0000-000000000000}"/>
          </ac:graphicFrameMkLst>
        </pc:graphicFrameChg>
      </pc:sldChg>
      <pc:sldChg chg="addSp delSp modSp mod">
        <pc:chgData name="Aaro Viitanen" userId="cf6896fc-dcf5-4755-b7e6-52a10b90533c" providerId="ADAL" clId="{92F1AF52-BC6B-454E-90EE-016033F062BF}" dt="2025-08-07T13:35:17.234" v="15" actId="27918"/>
        <pc:sldMkLst>
          <pc:docMk/>
          <pc:sldMk cId="935968902" sldId="286"/>
        </pc:sldMkLst>
        <pc:spChg chg="mod">
          <ac:chgData name="Aaro Viitanen" userId="cf6896fc-dcf5-4755-b7e6-52a10b90533c" providerId="ADAL" clId="{92F1AF52-BC6B-454E-90EE-016033F062BF}" dt="2025-08-07T13:35:17.218" v="14" actId="26606"/>
          <ac:spMkLst>
            <pc:docMk/>
            <pc:sldMk cId="935968902" sldId="286"/>
            <ac:spMk id="2" creationId="{00000000-0000-0000-0000-000000000000}"/>
          </ac:spMkLst>
        </pc:spChg>
        <pc:spChg chg="add">
          <ac:chgData name="Aaro Viitanen" userId="cf6896fc-dcf5-4755-b7e6-52a10b90533c" providerId="ADAL" clId="{92F1AF52-BC6B-454E-90EE-016033F062BF}" dt="2025-08-07T13:35:17.218" v="14" actId="26606"/>
          <ac:spMkLst>
            <pc:docMk/>
            <pc:sldMk cId="935968902" sldId="286"/>
            <ac:spMk id="8" creationId="{733D71C8-7154-02D6-F877-F17C8868C6F3}"/>
          </ac:spMkLst>
        </pc:spChg>
        <pc:spChg chg="add">
          <ac:chgData name="Aaro Viitanen" userId="cf6896fc-dcf5-4755-b7e6-52a10b90533c" providerId="ADAL" clId="{92F1AF52-BC6B-454E-90EE-016033F062BF}" dt="2025-08-07T13:35:17.218" v="14" actId="26606"/>
          <ac:spMkLst>
            <pc:docMk/>
            <pc:sldMk cId="935968902" sldId="286"/>
            <ac:spMk id="10" creationId="{8B5EA6F6-316E-9AED-3DE8-F03AD2E24969}"/>
          </ac:spMkLst>
        </pc:spChg>
        <pc:spChg chg="add">
          <ac:chgData name="Aaro Viitanen" userId="cf6896fc-dcf5-4755-b7e6-52a10b90533c" providerId="ADAL" clId="{92F1AF52-BC6B-454E-90EE-016033F062BF}" dt="2025-08-07T13:35:17.218" v="14" actId="26606"/>
          <ac:spMkLst>
            <pc:docMk/>
            <pc:sldMk cId="935968902" sldId="286"/>
            <ac:spMk id="12" creationId="{5E2550EE-781E-D1C9-22E7-11F559F51BA5}"/>
          </ac:spMkLst>
        </pc:spChg>
        <pc:graphicFrameChg chg="add mod">
          <ac:chgData name="Aaro Viitanen" userId="cf6896fc-dcf5-4755-b7e6-52a10b90533c" providerId="ADAL" clId="{92F1AF52-BC6B-454E-90EE-016033F062BF}" dt="2025-08-07T13:35:17.218" v="14" actId="26606"/>
          <ac:graphicFrameMkLst>
            <pc:docMk/>
            <pc:sldMk cId="935968902" sldId="286"/>
            <ac:graphicFrameMk id="3" creationId="{00000000-0008-0000-0700-000002000000}"/>
          </ac:graphicFrameMkLst>
        </pc:graphicFrameChg>
        <pc:graphicFrameChg chg="del">
          <ac:chgData name="Aaro Viitanen" userId="cf6896fc-dcf5-4755-b7e6-52a10b90533c" providerId="ADAL" clId="{92F1AF52-BC6B-454E-90EE-016033F062BF}" dt="2025-08-07T13:35:11.268" v="11" actId="478"/>
          <ac:graphicFrameMkLst>
            <pc:docMk/>
            <pc:sldMk cId="935968902" sldId="286"/>
            <ac:graphicFrameMk id="5" creationId="{00000000-0000-0000-0000-000000000000}"/>
          </ac:graphicFrameMkLst>
        </pc:graphicFrameChg>
      </pc:sldChg>
      <pc:sldChg chg="addSp delSp modSp mod">
        <pc:chgData name="Aaro Viitanen" userId="cf6896fc-dcf5-4755-b7e6-52a10b90533c" providerId="ADAL" clId="{92F1AF52-BC6B-454E-90EE-016033F062BF}" dt="2025-08-07T13:35:29.951" v="20" actId="27918"/>
        <pc:sldMkLst>
          <pc:docMk/>
          <pc:sldMk cId="1624384522" sldId="287"/>
        </pc:sldMkLst>
        <pc:spChg chg="mod">
          <ac:chgData name="Aaro Viitanen" userId="cf6896fc-dcf5-4755-b7e6-52a10b90533c" providerId="ADAL" clId="{92F1AF52-BC6B-454E-90EE-016033F062BF}" dt="2025-08-07T13:35:29.935" v="19" actId="26606"/>
          <ac:spMkLst>
            <pc:docMk/>
            <pc:sldMk cId="1624384522" sldId="287"/>
            <ac:spMk id="2" creationId="{00000000-0000-0000-0000-000000000000}"/>
          </ac:spMkLst>
        </pc:spChg>
        <pc:spChg chg="add">
          <ac:chgData name="Aaro Viitanen" userId="cf6896fc-dcf5-4755-b7e6-52a10b90533c" providerId="ADAL" clId="{92F1AF52-BC6B-454E-90EE-016033F062BF}" dt="2025-08-07T13:35:29.935" v="19" actId="26606"/>
          <ac:spMkLst>
            <pc:docMk/>
            <pc:sldMk cId="1624384522" sldId="287"/>
            <ac:spMk id="8" creationId="{F3C62B9D-7B69-E35C-6A17-46D5D571BB64}"/>
          </ac:spMkLst>
        </pc:spChg>
        <pc:spChg chg="add">
          <ac:chgData name="Aaro Viitanen" userId="cf6896fc-dcf5-4755-b7e6-52a10b90533c" providerId="ADAL" clId="{92F1AF52-BC6B-454E-90EE-016033F062BF}" dt="2025-08-07T13:35:29.935" v="19" actId="26606"/>
          <ac:spMkLst>
            <pc:docMk/>
            <pc:sldMk cId="1624384522" sldId="287"/>
            <ac:spMk id="10" creationId="{D2852457-5A81-2553-8971-D00010ABC701}"/>
          </ac:spMkLst>
        </pc:spChg>
        <pc:spChg chg="add">
          <ac:chgData name="Aaro Viitanen" userId="cf6896fc-dcf5-4755-b7e6-52a10b90533c" providerId="ADAL" clId="{92F1AF52-BC6B-454E-90EE-016033F062BF}" dt="2025-08-07T13:35:29.935" v="19" actId="26606"/>
          <ac:spMkLst>
            <pc:docMk/>
            <pc:sldMk cId="1624384522" sldId="287"/>
            <ac:spMk id="12" creationId="{0918B5C5-C4E1-CC2D-C47E-79E1FD422E35}"/>
          </ac:spMkLst>
        </pc:spChg>
        <pc:graphicFrameChg chg="add mod">
          <ac:chgData name="Aaro Viitanen" userId="cf6896fc-dcf5-4755-b7e6-52a10b90533c" providerId="ADAL" clId="{92F1AF52-BC6B-454E-90EE-016033F062BF}" dt="2025-08-07T13:35:29.935" v="19" actId="26606"/>
          <ac:graphicFrameMkLst>
            <pc:docMk/>
            <pc:sldMk cId="1624384522" sldId="287"/>
            <ac:graphicFrameMk id="3" creationId="{00000000-0008-0000-0800-000002000000}"/>
          </ac:graphicFrameMkLst>
        </pc:graphicFrameChg>
        <pc:graphicFrameChg chg="del">
          <ac:chgData name="Aaro Viitanen" userId="cf6896fc-dcf5-4755-b7e6-52a10b90533c" providerId="ADAL" clId="{92F1AF52-BC6B-454E-90EE-016033F062BF}" dt="2025-08-07T13:35:24.435" v="16" actId="478"/>
          <ac:graphicFrameMkLst>
            <pc:docMk/>
            <pc:sldMk cId="1624384522" sldId="287"/>
            <ac:graphicFrameMk id="4" creationId="{00000000-0000-0000-0000-000000000000}"/>
          </ac:graphicFrameMkLst>
        </pc:graphicFrameChg>
      </pc:sldChg>
      <pc:sldChg chg="addSp delSp modSp mod">
        <pc:chgData name="Aaro Viitanen" userId="cf6896fc-dcf5-4755-b7e6-52a10b90533c" providerId="ADAL" clId="{92F1AF52-BC6B-454E-90EE-016033F062BF}" dt="2025-08-07T13:35:44.618" v="25" actId="27918"/>
        <pc:sldMkLst>
          <pc:docMk/>
          <pc:sldMk cId="2752022726" sldId="288"/>
        </pc:sldMkLst>
        <pc:spChg chg="mod">
          <ac:chgData name="Aaro Viitanen" userId="cf6896fc-dcf5-4755-b7e6-52a10b90533c" providerId="ADAL" clId="{92F1AF52-BC6B-454E-90EE-016033F062BF}" dt="2025-08-07T13:35:44.607" v="24" actId="26606"/>
          <ac:spMkLst>
            <pc:docMk/>
            <pc:sldMk cId="2752022726" sldId="288"/>
            <ac:spMk id="2" creationId="{00000000-0000-0000-0000-000000000000}"/>
          </ac:spMkLst>
        </pc:spChg>
        <pc:spChg chg="add">
          <ac:chgData name="Aaro Viitanen" userId="cf6896fc-dcf5-4755-b7e6-52a10b90533c" providerId="ADAL" clId="{92F1AF52-BC6B-454E-90EE-016033F062BF}" dt="2025-08-07T13:35:44.607" v="24" actId="26606"/>
          <ac:spMkLst>
            <pc:docMk/>
            <pc:sldMk cId="2752022726" sldId="288"/>
            <ac:spMk id="8" creationId="{4DC2D32C-B01E-2DBE-18C1-6F3955216A06}"/>
          </ac:spMkLst>
        </pc:spChg>
        <pc:spChg chg="add">
          <ac:chgData name="Aaro Viitanen" userId="cf6896fc-dcf5-4755-b7e6-52a10b90533c" providerId="ADAL" clId="{92F1AF52-BC6B-454E-90EE-016033F062BF}" dt="2025-08-07T13:35:44.607" v="24" actId="26606"/>
          <ac:spMkLst>
            <pc:docMk/>
            <pc:sldMk cId="2752022726" sldId="288"/>
            <ac:spMk id="10" creationId="{017FFDD6-B780-B459-0AAF-CC953BD141B1}"/>
          </ac:spMkLst>
        </pc:spChg>
        <pc:spChg chg="add">
          <ac:chgData name="Aaro Viitanen" userId="cf6896fc-dcf5-4755-b7e6-52a10b90533c" providerId="ADAL" clId="{92F1AF52-BC6B-454E-90EE-016033F062BF}" dt="2025-08-07T13:35:44.607" v="24" actId="26606"/>
          <ac:spMkLst>
            <pc:docMk/>
            <pc:sldMk cId="2752022726" sldId="288"/>
            <ac:spMk id="12" creationId="{B27A6B0A-7C43-DEC0-F7F3-09D795484659}"/>
          </ac:spMkLst>
        </pc:spChg>
        <pc:graphicFrameChg chg="add mod">
          <ac:chgData name="Aaro Viitanen" userId="cf6896fc-dcf5-4755-b7e6-52a10b90533c" providerId="ADAL" clId="{92F1AF52-BC6B-454E-90EE-016033F062BF}" dt="2025-08-07T13:35:44.607" v="24" actId="26606"/>
          <ac:graphicFrameMkLst>
            <pc:docMk/>
            <pc:sldMk cId="2752022726" sldId="288"/>
            <ac:graphicFrameMk id="3" creationId="{00000000-0008-0000-0900-000002000000}"/>
          </ac:graphicFrameMkLst>
        </pc:graphicFrameChg>
        <pc:graphicFrameChg chg="del">
          <ac:chgData name="Aaro Viitanen" userId="cf6896fc-dcf5-4755-b7e6-52a10b90533c" providerId="ADAL" clId="{92F1AF52-BC6B-454E-90EE-016033F062BF}" dt="2025-08-07T13:35:38.551" v="21" actId="478"/>
          <ac:graphicFrameMkLst>
            <pc:docMk/>
            <pc:sldMk cId="2752022726" sldId="288"/>
            <ac:graphicFrameMk id="4" creationId="{00000000-0000-0000-0000-000000000000}"/>
          </ac:graphicFrameMkLst>
        </pc:graphicFrameChg>
      </pc:sldChg>
    </pc:docChg>
  </pc:docChgLst>
  <pc:docChgLst>
    <pc:chgData name="Somerla Mariia" userId="ecb6f1e8-f312-43c2-a458-3535e1887020" providerId="ADAL" clId="{4148995F-F673-46DF-AB9B-F9A6CAA8F42B}"/>
    <pc:docChg chg="modSld">
      <pc:chgData name="Somerla Mariia" userId="ecb6f1e8-f312-43c2-a458-3535e1887020" providerId="ADAL" clId="{4148995F-F673-46DF-AB9B-F9A6CAA8F42B}" dt="2025-06-06T07:52:44.744" v="19"/>
      <pc:docMkLst>
        <pc:docMk/>
      </pc:docMkLst>
      <pc:sldChg chg="modSp mod">
        <pc:chgData name="Somerla Mariia" userId="ecb6f1e8-f312-43c2-a458-3535e1887020" providerId="ADAL" clId="{4148995F-F673-46DF-AB9B-F9A6CAA8F42B}" dt="2025-06-06T07:51:56.220" v="9" actId="20577"/>
        <pc:sldMkLst>
          <pc:docMk/>
          <pc:sldMk cId="1829489406" sldId="258"/>
        </pc:sldMkLst>
      </pc:sldChg>
      <pc:sldChg chg="modSp">
        <pc:chgData name="Somerla Mariia" userId="ecb6f1e8-f312-43c2-a458-3535e1887020" providerId="ADAL" clId="{4148995F-F673-46DF-AB9B-F9A6CAA8F42B}" dt="2025-06-06T07:52:40.733" v="10"/>
        <pc:sldMkLst>
          <pc:docMk/>
          <pc:sldMk cId="2943428855" sldId="298"/>
        </pc:sldMkLst>
      </pc:sldChg>
      <pc:sldChg chg="modSp">
        <pc:chgData name="Somerla Mariia" userId="ecb6f1e8-f312-43c2-a458-3535e1887020" providerId="ADAL" clId="{4148995F-F673-46DF-AB9B-F9A6CAA8F42B}" dt="2025-06-06T07:52:41.135" v="11"/>
        <pc:sldMkLst>
          <pc:docMk/>
          <pc:sldMk cId="346831443" sldId="299"/>
        </pc:sldMkLst>
      </pc:sldChg>
      <pc:sldChg chg="modSp">
        <pc:chgData name="Somerla Mariia" userId="ecb6f1e8-f312-43c2-a458-3535e1887020" providerId="ADAL" clId="{4148995F-F673-46DF-AB9B-F9A6CAA8F42B}" dt="2025-06-06T07:52:41.565" v="12"/>
        <pc:sldMkLst>
          <pc:docMk/>
          <pc:sldMk cId="184129129" sldId="300"/>
        </pc:sldMkLst>
      </pc:sldChg>
      <pc:sldChg chg="modSp">
        <pc:chgData name="Somerla Mariia" userId="ecb6f1e8-f312-43c2-a458-3535e1887020" providerId="ADAL" clId="{4148995F-F673-46DF-AB9B-F9A6CAA8F42B}" dt="2025-06-06T07:52:42.138" v="13"/>
        <pc:sldMkLst>
          <pc:docMk/>
          <pc:sldMk cId="2273584567" sldId="301"/>
        </pc:sldMkLst>
      </pc:sldChg>
      <pc:sldChg chg="modSp">
        <pc:chgData name="Somerla Mariia" userId="ecb6f1e8-f312-43c2-a458-3535e1887020" providerId="ADAL" clId="{4148995F-F673-46DF-AB9B-F9A6CAA8F42B}" dt="2025-06-06T07:52:42.579" v="14"/>
        <pc:sldMkLst>
          <pc:docMk/>
          <pc:sldMk cId="3638121292" sldId="302"/>
        </pc:sldMkLst>
      </pc:sldChg>
      <pc:sldChg chg="modSp">
        <pc:chgData name="Somerla Mariia" userId="ecb6f1e8-f312-43c2-a458-3535e1887020" providerId="ADAL" clId="{4148995F-F673-46DF-AB9B-F9A6CAA8F42B}" dt="2025-06-06T07:52:42.862" v="15"/>
        <pc:sldMkLst>
          <pc:docMk/>
          <pc:sldMk cId="2336075582" sldId="303"/>
        </pc:sldMkLst>
      </pc:sldChg>
      <pc:sldChg chg="modSp">
        <pc:chgData name="Somerla Mariia" userId="ecb6f1e8-f312-43c2-a458-3535e1887020" providerId="ADAL" clId="{4148995F-F673-46DF-AB9B-F9A6CAA8F42B}" dt="2025-06-06T07:52:43.457" v="16"/>
        <pc:sldMkLst>
          <pc:docMk/>
          <pc:sldMk cId="551922471" sldId="304"/>
        </pc:sldMkLst>
      </pc:sldChg>
      <pc:sldChg chg="modSp">
        <pc:chgData name="Somerla Mariia" userId="ecb6f1e8-f312-43c2-a458-3535e1887020" providerId="ADAL" clId="{4148995F-F673-46DF-AB9B-F9A6CAA8F42B}" dt="2025-06-06T07:52:43.852" v="17"/>
        <pc:sldMkLst>
          <pc:docMk/>
          <pc:sldMk cId="1191261101" sldId="305"/>
        </pc:sldMkLst>
      </pc:sldChg>
      <pc:sldChg chg="modSp">
        <pc:chgData name="Somerla Mariia" userId="ecb6f1e8-f312-43c2-a458-3535e1887020" providerId="ADAL" clId="{4148995F-F673-46DF-AB9B-F9A6CAA8F42B}" dt="2025-06-06T07:52:44.744" v="19"/>
        <pc:sldMkLst>
          <pc:docMk/>
          <pc:sldMk cId="2532613579" sldId="306"/>
        </pc:sldMkLst>
      </pc:sldChg>
      <pc:sldChg chg="modSp">
        <pc:chgData name="Somerla Mariia" userId="ecb6f1e8-f312-43c2-a458-3535e1887020" providerId="ADAL" clId="{4148995F-F673-46DF-AB9B-F9A6CAA8F42B}" dt="2025-06-06T07:52:44.270" v="18"/>
        <pc:sldMkLst>
          <pc:docMk/>
          <pc:sldMk cId="1902975515" sldId="307"/>
        </pc:sldMkLst>
      </pc:sldChg>
    </pc:docChg>
  </pc:docChgLst>
  <pc:docChgLst>
    <pc:chgData name="Somerla Mariia" userId="ecb6f1e8-f312-43c2-a458-3535e1887020" providerId="ADAL" clId="{4BE840EF-EF37-4782-BA99-AC8F91460BC8}"/>
    <pc:docChg chg="modSld">
      <pc:chgData name="Somerla Mariia" userId="ecb6f1e8-f312-43c2-a458-3535e1887020" providerId="ADAL" clId="{4BE840EF-EF37-4782-BA99-AC8F91460BC8}" dt="2025-08-07T12:45:09.090" v="25"/>
      <pc:docMkLst>
        <pc:docMk/>
      </pc:docMkLst>
      <pc:sldChg chg="modSp mod">
        <pc:chgData name="Somerla Mariia" userId="ecb6f1e8-f312-43c2-a458-3535e1887020" providerId="ADAL" clId="{4BE840EF-EF37-4782-BA99-AC8F91460BC8}" dt="2025-08-07T11:43:39.476" v="5" actId="20577"/>
        <pc:sldMkLst>
          <pc:docMk/>
          <pc:sldMk cId="1829489406" sldId="258"/>
        </pc:sldMkLst>
        <pc:spChg chg="mod">
          <ac:chgData name="Somerla Mariia" userId="ecb6f1e8-f312-43c2-a458-3535e1887020" providerId="ADAL" clId="{4BE840EF-EF37-4782-BA99-AC8F91460BC8}" dt="2025-08-07T11:43:39.476" v="5" actId="20577"/>
          <ac:spMkLst>
            <pc:docMk/>
            <pc:sldMk cId="1829489406" sldId="258"/>
            <ac:spMk id="2" creationId="{4DDFDAB2-93A3-CBCF-FF86-0AC44793DB6A}"/>
          </ac:spMkLst>
        </pc:spChg>
      </pc:sldChg>
      <pc:sldChg chg="modSp">
        <pc:chgData name="Somerla Mariia" userId="ecb6f1e8-f312-43c2-a458-3535e1887020" providerId="ADAL" clId="{4BE840EF-EF37-4782-BA99-AC8F91460BC8}" dt="2025-08-07T12:45:05.188" v="16"/>
        <pc:sldMkLst>
          <pc:docMk/>
          <pc:sldMk cId="2943428855" sldId="298"/>
        </pc:sldMkLst>
        <pc:graphicFrameChg chg="mod">
          <ac:chgData name="Somerla Mariia" userId="ecb6f1e8-f312-43c2-a458-3535e1887020" providerId="ADAL" clId="{4BE840EF-EF37-4782-BA99-AC8F91460BC8}" dt="2025-08-07T12:45:05.188" v="16"/>
          <ac:graphicFrameMkLst>
            <pc:docMk/>
            <pc:sldMk cId="2943428855" sldId="298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4BE840EF-EF37-4782-BA99-AC8F91460BC8}" dt="2025-08-07T12:45:05.485" v="17"/>
        <pc:sldMkLst>
          <pc:docMk/>
          <pc:sldMk cId="346831443" sldId="299"/>
        </pc:sldMkLst>
        <pc:graphicFrameChg chg="mod">
          <ac:chgData name="Somerla Mariia" userId="ecb6f1e8-f312-43c2-a458-3535e1887020" providerId="ADAL" clId="{4BE840EF-EF37-4782-BA99-AC8F91460BC8}" dt="2025-08-07T12:45:05.485" v="17"/>
          <ac:graphicFrameMkLst>
            <pc:docMk/>
            <pc:sldMk cId="346831443" sldId="299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4BE840EF-EF37-4782-BA99-AC8F91460BC8}" dt="2025-08-07T12:45:05.885" v="18"/>
        <pc:sldMkLst>
          <pc:docMk/>
          <pc:sldMk cId="184129129" sldId="300"/>
        </pc:sldMkLst>
        <pc:graphicFrameChg chg="mod">
          <ac:chgData name="Somerla Mariia" userId="ecb6f1e8-f312-43c2-a458-3535e1887020" providerId="ADAL" clId="{4BE840EF-EF37-4782-BA99-AC8F91460BC8}" dt="2025-08-07T12:45:05.885" v="18"/>
          <ac:graphicFrameMkLst>
            <pc:docMk/>
            <pc:sldMk cId="184129129" sldId="300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4BE840EF-EF37-4782-BA99-AC8F91460BC8}" dt="2025-08-07T12:45:06.354" v="19"/>
        <pc:sldMkLst>
          <pc:docMk/>
          <pc:sldMk cId="2273584567" sldId="301"/>
        </pc:sldMkLst>
        <pc:graphicFrameChg chg="mod">
          <ac:chgData name="Somerla Mariia" userId="ecb6f1e8-f312-43c2-a458-3535e1887020" providerId="ADAL" clId="{4BE840EF-EF37-4782-BA99-AC8F91460BC8}" dt="2025-08-07T12:45:06.354" v="19"/>
          <ac:graphicFrameMkLst>
            <pc:docMk/>
            <pc:sldMk cId="2273584567" sldId="301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4BE840EF-EF37-4782-BA99-AC8F91460BC8}" dt="2025-08-07T12:45:07.010" v="20"/>
        <pc:sldMkLst>
          <pc:docMk/>
          <pc:sldMk cId="3638121292" sldId="302"/>
        </pc:sldMkLst>
        <pc:graphicFrameChg chg="mod">
          <ac:chgData name="Somerla Mariia" userId="ecb6f1e8-f312-43c2-a458-3535e1887020" providerId="ADAL" clId="{4BE840EF-EF37-4782-BA99-AC8F91460BC8}" dt="2025-08-07T12:45:07.010" v="20"/>
          <ac:graphicFrameMkLst>
            <pc:docMk/>
            <pc:sldMk cId="3638121292" sldId="302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4BE840EF-EF37-4782-BA99-AC8F91460BC8}" dt="2025-08-07T12:45:07.410" v="21"/>
        <pc:sldMkLst>
          <pc:docMk/>
          <pc:sldMk cId="2336075582" sldId="303"/>
        </pc:sldMkLst>
        <pc:graphicFrameChg chg="mod">
          <ac:chgData name="Somerla Mariia" userId="ecb6f1e8-f312-43c2-a458-3535e1887020" providerId="ADAL" clId="{4BE840EF-EF37-4782-BA99-AC8F91460BC8}" dt="2025-08-07T12:45:07.410" v="21"/>
          <ac:graphicFrameMkLst>
            <pc:docMk/>
            <pc:sldMk cId="2336075582" sldId="303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4BE840EF-EF37-4782-BA99-AC8F91460BC8}" dt="2025-08-07T12:45:07.790" v="22"/>
        <pc:sldMkLst>
          <pc:docMk/>
          <pc:sldMk cId="551922471" sldId="304"/>
        </pc:sldMkLst>
        <pc:graphicFrameChg chg="mod">
          <ac:chgData name="Somerla Mariia" userId="ecb6f1e8-f312-43c2-a458-3535e1887020" providerId="ADAL" clId="{4BE840EF-EF37-4782-BA99-AC8F91460BC8}" dt="2025-08-07T12:45:07.790" v="22"/>
          <ac:graphicFrameMkLst>
            <pc:docMk/>
            <pc:sldMk cId="551922471" sldId="304"/>
            <ac:graphicFrameMk id="4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4BE840EF-EF37-4782-BA99-AC8F91460BC8}" dt="2025-08-07T12:45:08.242" v="23"/>
        <pc:sldMkLst>
          <pc:docMk/>
          <pc:sldMk cId="1191261101" sldId="305"/>
        </pc:sldMkLst>
        <pc:graphicFrameChg chg="mod">
          <ac:chgData name="Somerla Mariia" userId="ecb6f1e8-f312-43c2-a458-3535e1887020" providerId="ADAL" clId="{4BE840EF-EF37-4782-BA99-AC8F91460BC8}" dt="2025-08-07T12:45:08.242" v="23"/>
          <ac:graphicFrameMkLst>
            <pc:docMk/>
            <pc:sldMk cId="1191261101" sldId="305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4BE840EF-EF37-4782-BA99-AC8F91460BC8}" dt="2025-08-07T12:45:09.090" v="25"/>
        <pc:sldMkLst>
          <pc:docMk/>
          <pc:sldMk cId="2532613579" sldId="306"/>
        </pc:sldMkLst>
        <pc:graphicFrameChg chg="mod">
          <ac:chgData name="Somerla Mariia" userId="ecb6f1e8-f312-43c2-a458-3535e1887020" providerId="ADAL" clId="{4BE840EF-EF37-4782-BA99-AC8F91460BC8}" dt="2025-08-07T12:45:09.090" v="25"/>
          <ac:graphicFrameMkLst>
            <pc:docMk/>
            <pc:sldMk cId="2532613579" sldId="306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4BE840EF-EF37-4782-BA99-AC8F91460BC8}" dt="2025-08-07T12:45:08.704" v="24"/>
        <pc:sldMkLst>
          <pc:docMk/>
          <pc:sldMk cId="1902975515" sldId="307"/>
        </pc:sldMkLst>
        <pc:graphicFrameChg chg="mod">
          <ac:chgData name="Somerla Mariia" userId="ecb6f1e8-f312-43c2-a458-3535e1887020" providerId="ADAL" clId="{4BE840EF-EF37-4782-BA99-AC8F91460BC8}" dt="2025-08-07T12:45:08.704" v="24"/>
          <ac:graphicFrameMkLst>
            <pc:docMk/>
            <pc:sldMk cId="1902975515" sldId="307"/>
            <ac:graphicFrameMk id="4" creationId="{E58FE68E-BC4F-420A-8976-5B46CF8D781F}"/>
          </ac:graphicFrameMkLst>
        </pc:graphicFrameChg>
      </pc:sldChg>
    </pc:docChg>
  </pc:docChgLst>
  <pc:docChgLst>
    <pc:chgData name="Somerla Mariia" userId="ecb6f1e8-f312-43c2-a458-3535e1887020" providerId="ADAL" clId="{3E245F6A-1697-4A01-A211-62C201D38B5C}"/>
    <pc:docChg chg="modSld">
      <pc:chgData name="Somerla Mariia" userId="ecb6f1e8-f312-43c2-a458-3535e1887020" providerId="ADAL" clId="{3E245F6A-1697-4A01-A211-62C201D38B5C}" dt="2025-05-08T14:00:28.617" v="9"/>
      <pc:docMkLst>
        <pc:docMk/>
      </pc:docMkLst>
      <pc:sldChg chg="modSp">
        <pc:chgData name="Somerla Mariia" userId="ecb6f1e8-f312-43c2-a458-3535e1887020" providerId="ADAL" clId="{3E245F6A-1697-4A01-A211-62C201D38B5C}" dt="2025-05-08T14:00:24.390" v="0"/>
        <pc:sldMkLst>
          <pc:docMk/>
          <pc:sldMk cId="2943428855" sldId="298"/>
        </pc:sldMkLst>
      </pc:sldChg>
      <pc:sldChg chg="modSp">
        <pc:chgData name="Somerla Mariia" userId="ecb6f1e8-f312-43c2-a458-3535e1887020" providerId="ADAL" clId="{3E245F6A-1697-4A01-A211-62C201D38B5C}" dt="2025-05-08T14:00:24.770" v="1"/>
        <pc:sldMkLst>
          <pc:docMk/>
          <pc:sldMk cId="346831443" sldId="299"/>
        </pc:sldMkLst>
      </pc:sldChg>
      <pc:sldChg chg="modSp">
        <pc:chgData name="Somerla Mariia" userId="ecb6f1e8-f312-43c2-a458-3535e1887020" providerId="ADAL" clId="{3E245F6A-1697-4A01-A211-62C201D38B5C}" dt="2025-05-08T14:00:25.181" v="2"/>
        <pc:sldMkLst>
          <pc:docMk/>
          <pc:sldMk cId="184129129" sldId="300"/>
        </pc:sldMkLst>
      </pc:sldChg>
      <pc:sldChg chg="modSp">
        <pc:chgData name="Somerla Mariia" userId="ecb6f1e8-f312-43c2-a458-3535e1887020" providerId="ADAL" clId="{3E245F6A-1697-4A01-A211-62C201D38B5C}" dt="2025-05-08T14:00:25.538" v="3"/>
        <pc:sldMkLst>
          <pc:docMk/>
          <pc:sldMk cId="2273584567" sldId="301"/>
        </pc:sldMkLst>
      </pc:sldChg>
      <pc:sldChg chg="modSp">
        <pc:chgData name="Somerla Mariia" userId="ecb6f1e8-f312-43c2-a458-3535e1887020" providerId="ADAL" clId="{3E245F6A-1697-4A01-A211-62C201D38B5C}" dt="2025-05-08T14:00:25.949" v="4"/>
        <pc:sldMkLst>
          <pc:docMk/>
          <pc:sldMk cId="3638121292" sldId="302"/>
        </pc:sldMkLst>
      </pc:sldChg>
      <pc:sldChg chg="modSp">
        <pc:chgData name="Somerla Mariia" userId="ecb6f1e8-f312-43c2-a458-3535e1887020" providerId="ADAL" clId="{3E245F6A-1697-4A01-A211-62C201D38B5C}" dt="2025-05-08T14:00:26.492" v="5"/>
        <pc:sldMkLst>
          <pc:docMk/>
          <pc:sldMk cId="2336075582" sldId="303"/>
        </pc:sldMkLst>
      </pc:sldChg>
      <pc:sldChg chg="modSp">
        <pc:chgData name="Somerla Mariia" userId="ecb6f1e8-f312-43c2-a458-3535e1887020" providerId="ADAL" clId="{3E245F6A-1697-4A01-A211-62C201D38B5C}" dt="2025-05-08T14:00:26.949" v="6"/>
        <pc:sldMkLst>
          <pc:docMk/>
          <pc:sldMk cId="551922471" sldId="304"/>
        </pc:sldMkLst>
      </pc:sldChg>
      <pc:sldChg chg="modSp">
        <pc:chgData name="Somerla Mariia" userId="ecb6f1e8-f312-43c2-a458-3535e1887020" providerId="ADAL" clId="{3E245F6A-1697-4A01-A211-62C201D38B5C}" dt="2025-05-08T14:00:27.538" v="7"/>
        <pc:sldMkLst>
          <pc:docMk/>
          <pc:sldMk cId="1191261101" sldId="305"/>
        </pc:sldMkLst>
      </pc:sldChg>
      <pc:sldChg chg="modSp">
        <pc:chgData name="Somerla Mariia" userId="ecb6f1e8-f312-43c2-a458-3535e1887020" providerId="ADAL" clId="{3E245F6A-1697-4A01-A211-62C201D38B5C}" dt="2025-05-08T14:00:28.617" v="9"/>
        <pc:sldMkLst>
          <pc:docMk/>
          <pc:sldMk cId="2532613579" sldId="306"/>
        </pc:sldMkLst>
      </pc:sldChg>
      <pc:sldChg chg="modSp">
        <pc:chgData name="Somerla Mariia" userId="ecb6f1e8-f312-43c2-a458-3535e1887020" providerId="ADAL" clId="{3E245F6A-1697-4A01-A211-62C201D38B5C}" dt="2025-05-08T14:00:28.161" v="8"/>
        <pc:sldMkLst>
          <pc:docMk/>
          <pc:sldMk cId="1902975515" sldId="30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sijoitustutkimus.sharepoint.com/RR/Press/2025/202507/FK_slides_202506.xlsb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sijoitustutkimus.sharepoint.com/RR/Press/2025/202507/FK_slides_202506.xlsb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sijoitustutkimus.sharepoint.com/RR/Press/2025/202507/FK_slides_202506.xlsb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sijoitustutkimus.sharepoint.com/RR/Press/2025/202507/FK_slides_202506.xlsb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sijoitustutkimus.sharepoint.com/RR/Press/2025/202507/FK_slides_202506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47-4F73-AA4C-8ACC84B6D7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47-4F73-AA4C-8ACC84B6D7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47-4F73-AA4C-8ACC84B6D7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47-4F73-AA4C-8ACC84B6D7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47-4F73-AA4C-8ACC84B6D7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47-4F73-AA4C-8ACC84B6D7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47-4F73-AA4C-8ACC84B6D7B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847-4F73-AA4C-8ACC84B6D7B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847-4F73-AA4C-8ACC84B6D7B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847-4F73-AA4C-8ACC84B6D7B2}"/>
              </c:ext>
            </c:extLst>
          </c:dPt>
          <c:dLbls>
            <c:dLbl>
              <c:idx val="0"/>
              <c:layout>
                <c:manualLayout>
                  <c:x val="3.3029687520179346E-2"/>
                  <c:y val="8.1493421491676127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Non-financial corporations and housing corporations 7 %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847-4F73-AA4C-8ACC84B6D7B2}"/>
                </c:ext>
              </c:extLst>
            </c:dLbl>
            <c:dLbl>
              <c:idx val="1"/>
              <c:layout>
                <c:manualLayout>
                  <c:x val="0.11844110570125252"/>
                  <c:y val="0.11197709457343648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Monetary financial institutions 0,3 %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847-4F73-AA4C-8ACC84B6D7B2}"/>
                </c:ext>
              </c:extLst>
            </c:dLbl>
            <c:dLbl>
              <c:idx val="2"/>
              <c:layout>
                <c:manualLayout>
                  <c:x val="6.0453380087811523E-2"/>
                  <c:y val="0.15797253778642478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Other financial intermediaries and financial auxiliaries 13 %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847-4F73-AA4C-8ACC84B6D7B2}"/>
                </c:ext>
              </c:extLst>
            </c:dLbl>
            <c:dLbl>
              <c:idx val="3"/>
              <c:layout>
                <c:manualLayout>
                  <c:x val="8.4789152601264222E-3"/>
                  <c:y val="2.269216148777720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Insurance corporations 22 %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847-4F73-AA4C-8ACC84B6D7B2}"/>
                </c:ext>
              </c:extLst>
            </c:dLbl>
            <c:dLbl>
              <c:idx val="4"/>
              <c:layout>
                <c:manualLayout>
                  <c:x val="6.0386473429951688E-2"/>
                  <c:y val="-3.22710811472853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General government
4 %</a:t>
                    </a:r>
                    <a:endPara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847-4F73-AA4C-8ACC84B6D7B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Employment pension schemes 4 %</a:t>
                    </a:r>
                    <a:endParaRPr lang="en-US" sz="1400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847-4F73-AA4C-8ACC84B6D7B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Households 22 %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847-4F73-AA4C-8ACC84B6D7B2}"/>
                </c:ext>
              </c:extLst>
            </c:dLbl>
            <c:dLbl>
              <c:idx val="7"/>
              <c:layout>
                <c:manualLayout>
                  <c:x val="-1.8386670099157582E-2"/>
                  <c:y val="-1.70267587895741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Non-profit institutions serving households 5 %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847-4F73-AA4C-8ACC84B6D7B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Sweden 17 %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847-4F73-AA4C-8ACC84B6D7B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Rest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of the world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6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847-4F73-AA4C-8ACC84B6D7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Taul1!$A$2:$A$11</c:f>
              <c:strCache>
                <c:ptCount val="10"/>
                <c:pt idx="0">
                  <c:v>Yritykset ja asuntoyhteisöt</c:v>
                </c:pt>
                <c:pt idx="1">
                  <c:v>Rahalaitokset</c:v>
                </c:pt>
                <c:pt idx="2">
                  <c:v>Rahoituslaitokset</c:v>
                </c:pt>
                <c:pt idx="3">
                  <c:v>Vakuutusyhtiöt</c:v>
                </c:pt>
                <c:pt idx="4">
                  <c:v>Julkisyhteisöt</c:v>
                </c:pt>
                <c:pt idx="5">
                  <c:v>Työeläkelaitokset</c:v>
                </c:pt>
                <c:pt idx="6">
                  <c:v>Kotitaloudet</c:v>
                </c:pt>
                <c:pt idx="7">
                  <c:v>Kpvyt</c:v>
                </c:pt>
                <c:pt idx="8">
                  <c:v>Ruotsi</c:v>
                </c:pt>
                <c:pt idx="9">
                  <c:v>Muut maat</c:v>
                </c:pt>
              </c:strCache>
            </c:strRef>
          </c:cat>
          <c:val>
            <c:numRef>
              <c:f>Taul1!$B$2:$B$11</c:f>
              <c:numCache>
                <c:formatCode>0</c:formatCode>
                <c:ptCount val="10"/>
                <c:pt idx="0">
                  <c:v>9452</c:v>
                </c:pt>
                <c:pt idx="1">
                  <c:v>450</c:v>
                </c:pt>
                <c:pt idx="2">
                  <c:v>17601</c:v>
                </c:pt>
                <c:pt idx="3">
                  <c:v>29836</c:v>
                </c:pt>
                <c:pt idx="4">
                  <c:v>4753.8574007500001</c:v>
                </c:pt>
                <c:pt idx="5">
                  <c:v>4976.1425992499999</c:v>
                </c:pt>
                <c:pt idx="6">
                  <c:v>29982</c:v>
                </c:pt>
                <c:pt idx="7">
                  <c:v>7238</c:v>
                </c:pt>
                <c:pt idx="8">
                  <c:v>22825</c:v>
                </c:pt>
                <c:pt idx="9">
                  <c:v>8709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847-4F73-AA4C-8ACC84B6D7B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66666666666666E-2"/>
          <c:y val="1.7482517482517484E-2"/>
          <c:w val="0.82433862433862437"/>
          <c:h val="0.886046899886198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'DATA-LOOKUP'!$A$77:$A$81</c:f>
              <c:strCache>
                <c:ptCount val="5"/>
                <c:pt idx="0">
                  <c:v>Equity Funds</c:v>
                </c:pt>
                <c:pt idx="1">
                  <c:v>Asset Allocation Funds</c:v>
                </c:pt>
                <c:pt idx="2">
                  <c:v>Bond Funds</c:v>
                </c:pt>
                <c:pt idx="3">
                  <c:v>Money Market Funds</c:v>
                </c:pt>
                <c:pt idx="4">
                  <c:v>Other Funds</c:v>
                </c:pt>
              </c:strCache>
            </c:strRef>
          </c:cat>
          <c:val>
            <c:numRef>
              <c:f>'DATA-LOOKUP'!$C$77:$C$81</c:f>
              <c:numCache>
                <c:formatCode>#,##0.00</c:formatCode>
                <c:ptCount val="5"/>
                <c:pt idx="0">
                  <c:v>134.13188560695508</c:v>
                </c:pt>
                <c:pt idx="1">
                  <c:v>62.702030230470008</c:v>
                </c:pt>
                <c:pt idx="2">
                  <c:v>339.52531226829785</c:v>
                </c:pt>
                <c:pt idx="3">
                  <c:v>303.4402355133663</c:v>
                </c:pt>
                <c:pt idx="4">
                  <c:v>-32.921472560890486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A7-499A-971B-93F59AF044C2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'DATA-LOOKUP'!$A$77:$A$81</c:f>
              <c:strCache>
                <c:ptCount val="5"/>
                <c:pt idx="0">
                  <c:v>Equity Funds</c:v>
                </c:pt>
                <c:pt idx="1">
                  <c:v>Asset Allocation Funds</c:v>
                </c:pt>
                <c:pt idx="2">
                  <c:v>Bond Funds</c:v>
                </c:pt>
                <c:pt idx="3">
                  <c:v>Money Market Funds</c:v>
                </c:pt>
                <c:pt idx="4">
                  <c:v>Other Funds</c:v>
                </c:pt>
              </c:strCache>
            </c:strRef>
          </c:cat>
          <c:val>
            <c:numRef>
              <c:f>'DATA-LOOKUP'!$D$77:$D$81</c:f>
              <c:numCache>
                <c:formatCode>#,##0.00</c:formatCode>
                <c:ptCount val="5"/>
                <c:pt idx="0">
                  <c:v>1064.6461806384982</c:v>
                </c:pt>
                <c:pt idx="1">
                  <c:v>1551.2310286591862</c:v>
                </c:pt>
                <c:pt idx="2">
                  <c:v>2741.5172358931227</c:v>
                </c:pt>
                <c:pt idx="3">
                  <c:v>1576.4219347858113</c:v>
                </c:pt>
                <c:pt idx="4">
                  <c:v>28.710431182526783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A7-499A-971B-93F59AF04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59799"/>
        <c:axId val="1"/>
      </c:barChart>
      <c:catAx>
        <c:axId val="1034959799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0" cmpd="sng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9799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35831162038647"/>
          <c:y val="1.6667430709491355E-2"/>
          <c:w val="0.73907468329646286"/>
          <c:h val="0.877008488723887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'DATA-LOOKUP'!$A$83:$A$91</c:f>
              <c:strCache>
                <c:ptCount val="9"/>
                <c:pt idx="0">
                  <c:v>Emerging Markets</c:v>
                </c:pt>
                <c:pt idx="1">
                  <c:v>Nordic</c:v>
                </c:pt>
                <c:pt idx="2">
                  <c:v>Europe</c:v>
                </c:pt>
                <c:pt idx="3">
                  <c:v>Finland</c:v>
                </c:pt>
                <c:pt idx="4">
                  <c:v>Global</c:v>
                </c:pt>
                <c:pt idx="5">
                  <c:v>Sector</c:v>
                </c:pt>
                <c:pt idx="6">
                  <c:v>North America</c:v>
                </c:pt>
                <c:pt idx="7">
                  <c:v>Far East</c:v>
                </c:pt>
                <c:pt idx="8">
                  <c:v>Japan</c:v>
                </c:pt>
              </c:strCache>
            </c:strRef>
          </c:cat>
          <c:val>
            <c:numRef>
              <c:f>'DATA-LOOKUP'!$C$83:$C$91</c:f>
              <c:numCache>
                <c:formatCode>#,##0.00</c:formatCode>
                <c:ptCount val="9"/>
                <c:pt idx="0">
                  <c:v>-7.170515164575705</c:v>
                </c:pt>
                <c:pt idx="1">
                  <c:v>89.439389241653743</c:v>
                </c:pt>
                <c:pt idx="2">
                  <c:v>29.146517905581256</c:v>
                </c:pt>
                <c:pt idx="3">
                  <c:v>12.343335732314994</c:v>
                </c:pt>
                <c:pt idx="4">
                  <c:v>44.071852661407</c:v>
                </c:pt>
                <c:pt idx="5">
                  <c:v>0.36063937999999995</c:v>
                </c:pt>
                <c:pt idx="6">
                  <c:v>-38.92060515096729</c:v>
                </c:pt>
                <c:pt idx="7">
                  <c:v>4.9675047699999997</c:v>
                </c:pt>
                <c:pt idx="8">
                  <c:v>-0.10623376845890936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A-450A-BAC8-ED148485E0EF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'DATA-LOOKUP'!$A$83:$A$91</c:f>
              <c:strCache>
                <c:ptCount val="9"/>
                <c:pt idx="0">
                  <c:v>Emerging Markets</c:v>
                </c:pt>
                <c:pt idx="1">
                  <c:v>Nordic</c:v>
                </c:pt>
                <c:pt idx="2">
                  <c:v>Europe</c:v>
                </c:pt>
                <c:pt idx="3">
                  <c:v>Finland</c:v>
                </c:pt>
                <c:pt idx="4">
                  <c:v>Global</c:v>
                </c:pt>
                <c:pt idx="5">
                  <c:v>Sector</c:v>
                </c:pt>
                <c:pt idx="6">
                  <c:v>North America</c:v>
                </c:pt>
                <c:pt idx="7">
                  <c:v>Far East</c:v>
                </c:pt>
                <c:pt idx="8">
                  <c:v>Japan</c:v>
                </c:pt>
              </c:strCache>
            </c:strRef>
          </c:cat>
          <c:val>
            <c:numRef>
              <c:f>'DATA-LOOKUP'!$D$83:$D$91</c:f>
              <c:numCache>
                <c:formatCode>#,##0.00</c:formatCode>
                <c:ptCount val="9"/>
                <c:pt idx="0">
                  <c:v>44.065280147840085</c:v>
                </c:pt>
                <c:pt idx="1">
                  <c:v>33.51436469002968</c:v>
                </c:pt>
                <c:pt idx="2">
                  <c:v>353.95691834314903</c:v>
                </c:pt>
                <c:pt idx="3">
                  <c:v>-344.33311510366906</c:v>
                </c:pt>
                <c:pt idx="4">
                  <c:v>2445.6022517810184</c:v>
                </c:pt>
                <c:pt idx="5">
                  <c:v>-144.96451787371097</c:v>
                </c:pt>
                <c:pt idx="6">
                  <c:v>-889.05098985935138</c:v>
                </c:pt>
                <c:pt idx="7">
                  <c:v>-445.20474555999999</c:v>
                </c:pt>
                <c:pt idx="8">
                  <c:v>11.060734073192828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EA-450A-BAC8-ED148485E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59471"/>
        <c:axId val="1"/>
      </c:barChart>
      <c:catAx>
        <c:axId val="1034959471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9471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458696262155198"/>
          <c:y val="1.9854291979351932E-2"/>
          <c:w val="0.61128981916368541"/>
          <c:h val="0.8701943564407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'DATA-LOOKUP'!$A$93:$A$102</c:f>
              <c:strCache>
                <c:ptCount val="10"/>
                <c:pt idx="0">
                  <c:v>Eurozone High Yield Bonds</c:v>
                </c:pt>
                <c:pt idx="1">
                  <c:v>Eurozone Investment Grade Bonds</c:v>
                </c:pt>
                <c:pt idx="2">
                  <c:v>Emerging Markets</c:v>
                </c:pt>
                <c:pt idx="3">
                  <c:v>Global Investment Grade Bonds</c:v>
                </c:pt>
                <c:pt idx="4">
                  <c:v>Global High Yield Bonds</c:v>
                </c:pt>
                <c:pt idx="5">
                  <c:v>Government Bond Eurozone</c:v>
                </c:pt>
                <c:pt idx="6">
                  <c:v>Government Bond Global</c:v>
                </c:pt>
                <c:pt idx="7">
                  <c:v>Money Market</c:v>
                </c:pt>
                <c:pt idx="8">
                  <c:v>Short Term Bond Funds</c:v>
                </c:pt>
                <c:pt idx="9">
                  <c:v>Cash Funds</c:v>
                </c:pt>
              </c:strCache>
            </c:strRef>
          </c:cat>
          <c:val>
            <c:numRef>
              <c:f>'DATA-LOOKUP'!$C$93:$C$102</c:f>
              <c:numCache>
                <c:formatCode>#,##0.00</c:formatCode>
                <c:ptCount val="10"/>
                <c:pt idx="0">
                  <c:v>53.891419219146314</c:v>
                </c:pt>
                <c:pt idx="1">
                  <c:v>151.0909308828104</c:v>
                </c:pt>
                <c:pt idx="2">
                  <c:v>-25.351030038282005</c:v>
                </c:pt>
                <c:pt idx="3">
                  <c:v>33.993781171897957</c:v>
                </c:pt>
                <c:pt idx="4">
                  <c:v>17.745983142744006</c:v>
                </c:pt>
                <c:pt idx="5">
                  <c:v>109.72230587418146</c:v>
                </c:pt>
                <c:pt idx="6">
                  <c:v>-1.5680779842002599</c:v>
                </c:pt>
                <c:pt idx="7">
                  <c:v>3.434631</c:v>
                </c:pt>
                <c:pt idx="8">
                  <c:v>300.00560451336628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3-4624-81DB-43E5D3F3C5AD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'DATA-LOOKUP'!$A$93:$A$102</c:f>
              <c:strCache>
                <c:ptCount val="10"/>
                <c:pt idx="0">
                  <c:v>Eurozone High Yield Bonds</c:v>
                </c:pt>
                <c:pt idx="1">
                  <c:v>Eurozone Investment Grade Bonds</c:v>
                </c:pt>
                <c:pt idx="2">
                  <c:v>Emerging Markets</c:v>
                </c:pt>
                <c:pt idx="3">
                  <c:v>Global Investment Grade Bonds</c:v>
                </c:pt>
                <c:pt idx="4">
                  <c:v>Global High Yield Bonds</c:v>
                </c:pt>
                <c:pt idx="5">
                  <c:v>Government Bond Eurozone</c:v>
                </c:pt>
                <c:pt idx="6">
                  <c:v>Government Bond Global</c:v>
                </c:pt>
                <c:pt idx="7">
                  <c:v>Money Market</c:v>
                </c:pt>
                <c:pt idx="8">
                  <c:v>Short Term Bond Funds</c:v>
                </c:pt>
                <c:pt idx="9">
                  <c:v>Cash Funds</c:v>
                </c:pt>
              </c:strCache>
            </c:strRef>
          </c:cat>
          <c:val>
            <c:numRef>
              <c:f>'DATA-LOOKUP'!$D$93:$D$102</c:f>
              <c:numCache>
                <c:formatCode>#,##0.00</c:formatCode>
                <c:ptCount val="10"/>
                <c:pt idx="0">
                  <c:v>467.6581950368485</c:v>
                </c:pt>
                <c:pt idx="1">
                  <c:v>1321.1695925225633</c:v>
                </c:pt>
                <c:pt idx="2">
                  <c:v>-166.842323137189</c:v>
                </c:pt>
                <c:pt idx="3">
                  <c:v>367.27422908364917</c:v>
                </c:pt>
                <c:pt idx="4">
                  <c:v>87.207488567784011</c:v>
                </c:pt>
                <c:pt idx="5">
                  <c:v>660.84017657705306</c:v>
                </c:pt>
                <c:pt idx="6">
                  <c:v>4.2098772424133415</c:v>
                </c:pt>
                <c:pt idx="7">
                  <c:v>-4.2521590000000007</c:v>
                </c:pt>
                <c:pt idx="8">
                  <c:v>1580.6740937858112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A3-4624-81DB-43E5D3F3C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65703"/>
        <c:axId val="1"/>
      </c:barChart>
      <c:catAx>
        <c:axId val="1034965703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65703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19098490302078"/>
          <c:y val="7.3035949921720453E-2"/>
          <c:w val="0.8150618691949344"/>
          <c:h val="0.80549949487614381"/>
        </c:manualLayout>
      </c:layout>
      <c:areaChart>
        <c:grouping val="stacked"/>
        <c:varyColors val="0"/>
        <c:ser>
          <c:idx val="0"/>
          <c:order val="0"/>
          <c:tx>
            <c:strRef>
              <c:f>DATA_UUSI!$A$71</c:f>
              <c:strCache>
                <c:ptCount val="1"/>
                <c:pt idx="0">
                  <c:v>Equity Funds</c:v>
                </c:pt>
              </c:strCache>
            </c:strRef>
          </c:tx>
          <c:spPr>
            <a:solidFill>
              <a:srgbClr val="16428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42613</c:v>
                </c:pt>
                <c:pt idx="1">
                  <c:v>42643</c:v>
                </c:pt>
                <c:pt idx="2">
                  <c:v>42674</c:v>
                </c:pt>
                <c:pt idx="3">
                  <c:v>42704</c:v>
                </c:pt>
                <c:pt idx="4">
                  <c:v>42735</c:v>
                </c:pt>
                <c:pt idx="5">
                  <c:v>42766</c:v>
                </c:pt>
                <c:pt idx="6">
                  <c:v>42794</c:v>
                </c:pt>
                <c:pt idx="7">
                  <c:v>42825</c:v>
                </c:pt>
                <c:pt idx="8">
                  <c:v>42855</c:v>
                </c:pt>
                <c:pt idx="9">
                  <c:v>42886</c:v>
                </c:pt>
                <c:pt idx="10">
                  <c:v>42916</c:v>
                </c:pt>
                <c:pt idx="11">
                  <c:v>42947</c:v>
                </c:pt>
                <c:pt idx="12">
                  <c:v>42978</c:v>
                </c:pt>
                <c:pt idx="13">
                  <c:v>43008</c:v>
                </c:pt>
                <c:pt idx="14">
                  <c:v>43039</c:v>
                </c:pt>
                <c:pt idx="15">
                  <c:v>43069</c:v>
                </c:pt>
                <c:pt idx="16">
                  <c:v>43100</c:v>
                </c:pt>
                <c:pt idx="17">
                  <c:v>43131</c:v>
                </c:pt>
                <c:pt idx="18">
                  <c:v>43159</c:v>
                </c:pt>
                <c:pt idx="19">
                  <c:v>43190</c:v>
                </c:pt>
                <c:pt idx="20">
                  <c:v>43220</c:v>
                </c:pt>
                <c:pt idx="21">
                  <c:v>43251</c:v>
                </c:pt>
                <c:pt idx="22">
                  <c:v>43281</c:v>
                </c:pt>
                <c:pt idx="23">
                  <c:v>43312</c:v>
                </c:pt>
                <c:pt idx="24">
                  <c:v>43343</c:v>
                </c:pt>
                <c:pt idx="25">
                  <c:v>43373</c:v>
                </c:pt>
                <c:pt idx="26">
                  <c:v>43404</c:v>
                </c:pt>
                <c:pt idx="27">
                  <c:v>43434</c:v>
                </c:pt>
                <c:pt idx="28">
                  <c:v>43465</c:v>
                </c:pt>
                <c:pt idx="29">
                  <c:v>43496</c:v>
                </c:pt>
                <c:pt idx="30">
                  <c:v>43524</c:v>
                </c:pt>
                <c:pt idx="31">
                  <c:v>43555</c:v>
                </c:pt>
                <c:pt idx="32">
                  <c:v>43585</c:v>
                </c:pt>
                <c:pt idx="33">
                  <c:v>43616</c:v>
                </c:pt>
                <c:pt idx="34">
                  <c:v>43646</c:v>
                </c:pt>
                <c:pt idx="35">
                  <c:v>43677</c:v>
                </c:pt>
                <c:pt idx="36">
                  <c:v>43708</c:v>
                </c:pt>
                <c:pt idx="37">
                  <c:v>43738</c:v>
                </c:pt>
                <c:pt idx="38">
                  <c:v>43769</c:v>
                </c:pt>
                <c:pt idx="39">
                  <c:v>43799</c:v>
                </c:pt>
                <c:pt idx="40">
                  <c:v>43830</c:v>
                </c:pt>
                <c:pt idx="41">
                  <c:v>43861</c:v>
                </c:pt>
                <c:pt idx="42">
                  <c:v>43890</c:v>
                </c:pt>
                <c:pt idx="43">
                  <c:v>43921</c:v>
                </c:pt>
                <c:pt idx="44">
                  <c:v>43951</c:v>
                </c:pt>
                <c:pt idx="45">
                  <c:v>43982</c:v>
                </c:pt>
                <c:pt idx="46">
                  <c:v>44012</c:v>
                </c:pt>
                <c:pt idx="47">
                  <c:v>44043</c:v>
                </c:pt>
                <c:pt idx="48">
                  <c:v>44074</c:v>
                </c:pt>
                <c:pt idx="49">
                  <c:v>44104</c:v>
                </c:pt>
                <c:pt idx="50">
                  <c:v>44135</c:v>
                </c:pt>
                <c:pt idx="51">
                  <c:v>44165</c:v>
                </c:pt>
                <c:pt idx="52">
                  <c:v>44196</c:v>
                </c:pt>
                <c:pt idx="53">
                  <c:v>44227</c:v>
                </c:pt>
                <c:pt idx="54">
                  <c:v>44255</c:v>
                </c:pt>
                <c:pt idx="55">
                  <c:v>44286</c:v>
                </c:pt>
                <c:pt idx="56">
                  <c:v>44316</c:v>
                </c:pt>
                <c:pt idx="57">
                  <c:v>44347</c:v>
                </c:pt>
                <c:pt idx="58">
                  <c:v>44377</c:v>
                </c:pt>
                <c:pt idx="59">
                  <c:v>44408</c:v>
                </c:pt>
                <c:pt idx="60">
                  <c:v>44439</c:v>
                </c:pt>
                <c:pt idx="61">
                  <c:v>44469</c:v>
                </c:pt>
                <c:pt idx="62">
                  <c:v>44500</c:v>
                </c:pt>
                <c:pt idx="63">
                  <c:v>44530</c:v>
                </c:pt>
                <c:pt idx="64">
                  <c:v>44561</c:v>
                </c:pt>
                <c:pt idx="65">
                  <c:v>44592</c:v>
                </c:pt>
                <c:pt idx="66">
                  <c:v>44620</c:v>
                </c:pt>
                <c:pt idx="67">
                  <c:v>44651</c:v>
                </c:pt>
                <c:pt idx="68">
                  <c:v>44681</c:v>
                </c:pt>
                <c:pt idx="69">
                  <c:v>44712</c:v>
                </c:pt>
                <c:pt idx="70">
                  <c:v>44742</c:v>
                </c:pt>
                <c:pt idx="71">
                  <c:v>44773</c:v>
                </c:pt>
                <c:pt idx="72">
                  <c:v>44804</c:v>
                </c:pt>
                <c:pt idx="73">
                  <c:v>44834</c:v>
                </c:pt>
                <c:pt idx="74">
                  <c:v>44865</c:v>
                </c:pt>
                <c:pt idx="75">
                  <c:v>44895</c:v>
                </c:pt>
                <c:pt idx="76">
                  <c:v>44926</c:v>
                </c:pt>
                <c:pt idx="77">
                  <c:v>44957</c:v>
                </c:pt>
                <c:pt idx="78">
                  <c:v>44985</c:v>
                </c:pt>
                <c:pt idx="79">
                  <c:v>45016</c:v>
                </c:pt>
                <c:pt idx="80">
                  <c:v>45046</c:v>
                </c:pt>
                <c:pt idx="81">
                  <c:v>45077</c:v>
                </c:pt>
                <c:pt idx="82">
                  <c:v>45107</c:v>
                </c:pt>
                <c:pt idx="83">
                  <c:v>45138</c:v>
                </c:pt>
                <c:pt idx="84">
                  <c:v>45169</c:v>
                </c:pt>
                <c:pt idx="85">
                  <c:v>45199</c:v>
                </c:pt>
                <c:pt idx="86">
                  <c:v>45230</c:v>
                </c:pt>
                <c:pt idx="87">
                  <c:v>45260</c:v>
                </c:pt>
                <c:pt idx="88">
                  <c:v>45291</c:v>
                </c:pt>
                <c:pt idx="89">
                  <c:v>45322</c:v>
                </c:pt>
                <c:pt idx="90">
                  <c:v>45351</c:v>
                </c:pt>
                <c:pt idx="91">
                  <c:v>45382</c:v>
                </c:pt>
                <c:pt idx="92">
                  <c:v>45412</c:v>
                </c:pt>
                <c:pt idx="93">
                  <c:v>45443</c:v>
                </c:pt>
                <c:pt idx="94">
                  <c:v>45473</c:v>
                </c:pt>
                <c:pt idx="95">
                  <c:v>45504</c:v>
                </c:pt>
                <c:pt idx="96">
                  <c:v>45535</c:v>
                </c:pt>
                <c:pt idx="97">
                  <c:v>45565</c:v>
                </c:pt>
                <c:pt idx="98">
                  <c:v>45596</c:v>
                </c:pt>
                <c:pt idx="99">
                  <c:v>45626</c:v>
                </c:pt>
                <c:pt idx="100">
                  <c:v>45657</c:v>
                </c:pt>
                <c:pt idx="101">
                  <c:v>45688</c:v>
                </c:pt>
                <c:pt idx="102">
                  <c:v>45747</c:v>
                </c:pt>
                <c:pt idx="103">
                  <c:v>45777</c:v>
                </c:pt>
                <c:pt idx="104">
                  <c:v>45808</c:v>
                </c:pt>
                <c:pt idx="105">
                  <c:v>45838</c:v>
                </c:pt>
                <c:pt idx="106">
                  <c:v>45869</c:v>
                </c:pt>
              </c:numCache>
              <c:extLst/>
            </c:numRef>
          </c:cat>
          <c:val>
            <c:numRef>
              <c:f>('DATA-LOOKUP'!$O$31:$DL$31,'DATA-LOOKUP'!$DN$31:$DR$31)</c:f>
              <c:numCache>
                <c:formatCode>#\ ##0.0</c:formatCode>
                <c:ptCount val="107"/>
                <c:pt idx="0">
                  <c:v>35954.722642583394</c:v>
                </c:pt>
                <c:pt idx="1">
                  <c:v>36825.001656199995</c:v>
                </c:pt>
                <c:pt idx="2">
                  <c:v>36849.306230082497</c:v>
                </c:pt>
                <c:pt idx="3">
                  <c:v>37951.43700921</c:v>
                </c:pt>
                <c:pt idx="4">
                  <c:v>39764.002980667603</c:v>
                </c:pt>
                <c:pt idx="5">
                  <c:v>40083.886602124003</c:v>
                </c:pt>
                <c:pt idx="6">
                  <c:v>41573.0184570239</c:v>
                </c:pt>
                <c:pt idx="7">
                  <c:v>41505.052977249601</c:v>
                </c:pt>
                <c:pt idx="8">
                  <c:v>41989.388163821095</c:v>
                </c:pt>
                <c:pt idx="9">
                  <c:v>41748.912827815002</c:v>
                </c:pt>
                <c:pt idx="10">
                  <c:v>41218.763030995106</c:v>
                </c:pt>
                <c:pt idx="11">
                  <c:v>41540.455282880204</c:v>
                </c:pt>
                <c:pt idx="12">
                  <c:v>42536.982141653702</c:v>
                </c:pt>
                <c:pt idx="13">
                  <c:v>43469.463046465797</c:v>
                </c:pt>
                <c:pt idx="14">
                  <c:v>44500.476877540605</c:v>
                </c:pt>
                <c:pt idx="15">
                  <c:v>43453.630371499603</c:v>
                </c:pt>
                <c:pt idx="16">
                  <c:v>43976.392436581198</c:v>
                </c:pt>
                <c:pt idx="17">
                  <c:v>45232.6322730393</c:v>
                </c:pt>
                <c:pt idx="18">
                  <c:v>44731.741707121299</c:v>
                </c:pt>
                <c:pt idx="19">
                  <c:v>42890.709138339698</c:v>
                </c:pt>
                <c:pt idx="20">
                  <c:v>44431.665966027394</c:v>
                </c:pt>
                <c:pt idx="21">
                  <c:v>44472.219076378598</c:v>
                </c:pt>
                <c:pt idx="22">
                  <c:v>43557.060703648502</c:v>
                </c:pt>
                <c:pt idx="23">
                  <c:v>44606.930155043003</c:v>
                </c:pt>
                <c:pt idx="24">
                  <c:v>44275.010358575106</c:v>
                </c:pt>
                <c:pt idx="25">
                  <c:v>43811.934710147798</c:v>
                </c:pt>
                <c:pt idx="26">
                  <c:v>41118.880670300001</c:v>
                </c:pt>
                <c:pt idx="27">
                  <c:v>41223.382569550005</c:v>
                </c:pt>
                <c:pt idx="28">
                  <c:v>39910.81981881</c:v>
                </c:pt>
                <c:pt idx="29">
                  <c:v>41773.137848763297</c:v>
                </c:pt>
                <c:pt idx="30">
                  <c:v>42607.534971259105</c:v>
                </c:pt>
                <c:pt idx="31">
                  <c:v>43169.183543109997</c:v>
                </c:pt>
                <c:pt idx="32">
                  <c:v>44744.602866491798</c:v>
                </c:pt>
                <c:pt idx="33">
                  <c:v>40309.8629729366</c:v>
                </c:pt>
                <c:pt idx="34">
                  <c:v>41904.844097238602</c:v>
                </c:pt>
                <c:pt idx="35">
                  <c:v>42435.004027220799</c:v>
                </c:pt>
                <c:pt idx="36">
                  <c:v>41623.570510499398</c:v>
                </c:pt>
                <c:pt idx="37">
                  <c:v>42706.237439073404</c:v>
                </c:pt>
                <c:pt idx="38">
                  <c:v>42944.2713375483</c:v>
                </c:pt>
                <c:pt idx="39">
                  <c:v>42944.2713375483</c:v>
                </c:pt>
                <c:pt idx="40">
                  <c:v>45484.866586176904</c:v>
                </c:pt>
                <c:pt idx="41">
                  <c:v>45719.765833160003</c:v>
                </c:pt>
                <c:pt idx="42">
                  <c:v>42211.696095137297</c:v>
                </c:pt>
                <c:pt idx="43">
                  <c:v>35547.236254720396</c:v>
                </c:pt>
                <c:pt idx="44">
                  <c:v>39565.939490804201</c:v>
                </c:pt>
                <c:pt idx="45">
                  <c:v>40439.844698923698</c:v>
                </c:pt>
                <c:pt idx="46">
                  <c:v>41230.351782730104</c:v>
                </c:pt>
                <c:pt idx="47">
                  <c:v>41951.404424358101</c:v>
                </c:pt>
                <c:pt idx="48">
                  <c:v>44492.504187054605</c:v>
                </c:pt>
                <c:pt idx="49">
                  <c:v>44506.007941868404</c:v>
                </c:pt>
                <c:pt idx="50">
                  <c:v>43826.863013176691</c:v>
                </c:pt>
                <c:pt idx="51">
                  <c:v>48760.729123117264</c:v>
                </c:pt>
                <c:pt idx="52">
                  <c:v>50289.895634530534</c:v>
                </c:pt>
                <c:pt idx="53">
                  <c:v>51374.798338284883</c:v>
                </c:pt>
                <c:pt idx="54">
                  <c:v>52599.784351689246</c:v>
                </c:pt>
                <c:pt idx="55">
                  <c:v>55742.542531042796</c:v>
                </c:pt>
                <c:pt idx="56">
                  <c:v>57423.095478718809</c:v>
                </c:pt>
                <c:pt idx="57">
                  <c:v>58249.691706049918</c:v>
                </c:pt>
                <c:pt idx="58">
                  <c:v>59969.802462357176</c:v>
                </c:pt>
                <c:pt idx="59">
                  <c:v>61301.563225918078</c:v>
                </c:pt>
                <c:pt idx="60">
                  <c:v>62700.579037775176</c:v>
                </c:pt>
                <c:pt idx="61">
                  <c:v>60690.631401442442</c:v>
                </c:pt>
                <c:pt idx="62">
                  <c:v>62911.908823185375</c:v>
                </c:pt>
                <c:pt idx="63">
                  <c:v>62281.733572479017</c:v>
                </c:pt>
                <c:pt idx="64">
                  <c:v>63953.66037141312</c:v>
                </c:pt>
                <c:pt idx="65">
                  <c:v>60048.317414852507</c:v>
                </c:pt>
                <c:pt idx="66">
                  <c:v>57658.591994342103</c:v>
                </c:pt>
                <c:pt idx="67">
                  <c:v>57658.591994342103</c:v>
                </c:pt>
                <c:pt idx="68">
                  <c:v>57658.591994342103</c:v>
                </c:pt>
                <c:pt idx="69">
                  <c:v>56634.809241773517</c:v>
                </c:pt>
                <c:pt idx="70">
                  <c:v>52249.79251722421</c:v>
                </c:pt>
                <c:pt idx="71">
                  <c:v>56826.384325854291</c:v>
                </c:pt>
                <c:pt idx="72">
                  <c:v>53392.993336563617</c:v>
                </c:pt>
                <c:pt idx="73">
                  <c:v>48662.594682747738</c:v>
                </c:pt>
                <c:pt idx="74">
                  <c:v>50704.986026739331</c:v>
                </c:pt>
                <c:pt idx="75">
                  <c:v>53875.882495284684</c:v>
                </c:pt>
                <c:pt idx="76">
                  <c:v>51847.967392946586</c:v>
                </c:pt>
                <c:pt idx="77">
                  <c:v>54128.496617280856</c:v>
                </c:pt>
                <c:pt idx="78">
                  <c:v>54061.354243083522</c:v>
                </c:pt>
                <c:pt idx="79">
                  <c:v>53387.538029892989</c:v>
                </c:pt>
                <c:pt idx="80">
                  <c:v>53727.035803616614</c:v>
                </c:pt>
                <c:pt idx="81">
                  <c:v>54397.838290293104</c:v>
                </c:pt>
                <c:pt idx="82">
                  <c:v>56142.484535319571</c:v>
                </c:pt>
                <c:pt idx="83">
                  <c:v>57161.661608991235</c:v>
                </c:pt>
                <c:pt idx="84">
                  <c:v>56332.47887010363</c:v>
                </c:pt>
                <c:pt idx="85">
                  <c:v>55585.184943393964</c:v>
                </c:pt>
                <c:pt idx="86">
                  <c:v>53736.849431750852</c:v>
                </c:pt>
                <c:pt idx="87">
                  <c:v>57340.790555239022</c:v>
                </c:pt>
                <c:pt idx="88">
                  <c:v>59867.341551138496</c:v>
                </c:pt>
                <c:pt idx="89">
                  <c:v>62707.948971104146</c:v>
                </c:pt>
                <c:pt idx="90">
                  <c:v>64560.491373202523</c:v>
                </c:pt>
                <c:pt idx="91">
                  <c:v>67127.517354373631</c:v>
                </c:pt>
                <c:pt idx="92">
                  <c:v>66878.023464096288</c:v>
                </c:pt>
                <c:pt idx="93">
                  <c:v>70601.887968467519</c:v>
                </c:pt>
                <c:pt idx="94">
                  <c:v>70601.887968467519</c:v>
                </c:pt>
                <c:pt idx="95">
                  <c:v>71193.893951141959</c:v>
                </c:pt>
                <c:pt idx="96">
                  <c:v>71167.75238227153</c:v>
                </c:pt>
                <c:pt idx="97">
                  <c:v>76120.146968437854</c:v>
                </c:pt>
                <c:pt idx="98">
                  <c:v>76938.908085986914</c:v>
                </c:pt>
                <c:pt idx="99">
                  <c:v>80119.670237946048</c:v>
                </c:pt>
                <c:pt idx="100">
                  <c:v>79957.477069091037</c:v>
                </c:pt>
                <c:pt idx="101">
                  <c:v>83073.424429653765</c:v>
                </c:pt>
                <c:pt idx="102">
                  <c:v>76538.938629113924</c:v>
                </c:pt>
                <c:pt idx="103">
                  <c:v>73554.951056249003</c:v>
                </c:pt>
                <c:pt idx="104">
                  <c:v>78027.808392202569</c:v>
                </c:pt>
                <c:pt idx="105">
                  <c:v>78693.328734971423</c:v>
                </c:pt>
                <c:pt idx="106">
                  <c:v>81775.81537751932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5F2-457E-A792-2AD58AC407B8}"/>
            </c:ext>
          </c:extLst>
        </c:ser>
        <c:ser>
          <c:idx val="4"/>
          <c:order val="1"/>
          <c:tx>
            <c:strRef>
              <c:f>DATA_UUSI!$A$72</c:f>
              <c:strCache>
                <c:ptCount val="1"/>
                <c:pt idx="0">
                  <c:v>Asset Allocation Funds</c:v>
                </c:pt>
              </c:strCache>
            </c:strRef>
          </c:tx>
          <c:spPr>
            <a:solidFill>
              <a:srgbClr val="EE2C9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42613</c:v>
                </c:pt>
                <c:pt idx="1">
                  <c:v>42643</c:v>
                </c:pt>
                <c:pt idx="2">
                  <c:v>42674</c:v>
                </c:pt>
                <c:pt idx="3">
                  <c:v>42704</c:v>
                </c:pt>
                <c:pt idx="4">
                  <c:v>42735</c:v>
                </c:pt>
                <c:pt idx="5">
                  <c:v>42766</c:v>
                </c:pt>
                <c:pt idx="6">
                  <c:v>42794</c:v>
                </c:pt>
                <c:pt idx="7">
                  <c:v>42825</c:v>
                </c:pt>
                <c:pt idx="8">
                  <c:v>42855</c:v>
                </c:pt>
                <c:pt idx="9">
                  <c:v>42886</c:v>
                </c:pt>
                <c:pt idx="10">
                  <c:v>42916</c:v>
                </c:pt>
                <c:pt idx="11">
                  <c:v>42947</c:v>
                </c:pt>
                <c:pt idx="12">
                  <c:v>42978</c:v>
                </c:pt>
                <c:pt idx="13">
                  <c:v>43008</c:v>
                </c:pt>
                <c:pt idx="14">
                  <c:v>43039</c:v>
                </c:pt>
                <c:pt idx="15">
                  <c:v>43069</c:v>
                </c:pt>
                <c:pt idx="16">
                  <c:v>43100</c:v>
                </c:pt>
                <c:pt idx="17">
                  <c:v>43131</c:v>
                </c:pt>
                <c:pt idx="18">
                  <c:v>43159</c:v>
                </c:pt>
                <c:pt idx="19">
                  <c:v>43190</c:v>
                </c:pt>
                <c:pt idx="20">
                  <c:v>43220</c:v>
                </c:pt>
                <c:pt idx="21">
                  <c:v>43251</c:v>
                </c:pt>
                <c:pt idx="22">
                  <c:v>43281</c:v>
                </c:pt>
                <c:pt idx="23">
                  <c:v>43312</c:v>
                </c:pt>
                <c:pt idx="24">
                  <c:v>43343</c:v>
                </c:pt>
                <c:pt idx="25">
                  <c:v>43373</c:v>
                </c:pt>
                <c:pt idx="26">
                  <c:v>43404</c:v>
                </c:pt>
                <c:pt idx="27">
                  <c:v>43434</c:v>
                </c:pt>
                <c:pt idx="28">
                  <c:v>43465</c:v>
                </c:pt>
                <c:pt idx="29">
                  <c:v>43496</c:v>
                </c:pt>
                <c:pt idx="30">
                  <c:v>43524</c:v>
                </c:pt>
                <c:pt idx="31">
                  <c:v>43555</c:v>
                </c:pt>
                <c:pt idx="32">
                  <c:v>43585</c:v>
                </c:pt>
                <c:pt idx="33">
                  <c:v>43616</c:v>
                </c:pt>
                <c:pt idx="34">
                  <c:v>43646</c:v>
                </c:pt>
                <c:pt idx="35">
                  <c:v>43677</c:v>
                </c:pt>
                <c:pt idx="36">
                  <c:v>43708</c:v>
                </c:pt>
                <c:pt idx="37">
                  <c:v>43738</c:v>
                </c:pt>
                <c:pt idx="38">
                  <c:v>43769</c:v>
                </c:pt>
                <c:pt idx="39">
                  <c:v>43799</c:v>
                </c:pt>
                <c:pt idx="40">
                  <c:v>43830</c:v>
                </c:pt>
                <c:pt idx="41">
                  <c:v>43861</c:v>
                </c:pt>
                <c:pt idx="42">
                  <c:v>43890</c:v>
                </c:pt>
                <c:pt idx="43">
                  <c:v>43921</c:v>
                </c:pt>
                <c:pt idx="44">
                  <c:v>43951</c:v>
                </c:pt>
                <c:pt idx="45">
                  <c:v>43982</c:v>
                </c:pt>
                <c:pt idx="46">
                  <c:v>44012</c:v>
                </c:pt>
                <c:pt idx="47">
                  <c:v>44043</c:v>
                </c:pt>
                <c:pt idx="48">
                  <c:v>44074</c:v>
                </c:pt>
                <c:pt idx="49">
                  <c:v>44104</c:v>
                </c:pt>
                <c:pt idx="50">
                  <c:v>44135</c:v>
                </c:pt>
                <c:pt idx="51">
                  <c:v>44165</c:v>
                </c:pt>
                <c:pt idx="52">
                  <c:v>44196</c:v>
                </c:pt>
                <c:pt idx="53">
                  <c:v>44227</c:v>
                </c:pt>
                <c:pt idx="54">
                  <c:v>44255</c:v>
                </c:pt>
                <c:pt idx="55">
                  <c:v>44286</c:v>
                </c:pt>
                <c:pt idx="56">
                  <c:v>44316</c:v>
                </c:pt>
                <c:pt idx="57">
                  <c:v>44347</c:v>
                </c:pt>
                <c:pt idx="58">
                  <c:v>44377</c:v>
                </c:pt>
                <c:pt idx="59">
                  <c:v>44408</c:v>
                </c:pt>
                <c:pt idx="60">
                  <c:v>44439</c:v>
                </c:pt>
                <c:pt idx="61">
                  <c:v>44469</c:v>
                </c:pt>
                <c:pt idx="62">
                  <c:v>44500</c:v>
                </c:pt>
                <c:pt idx="63">
                  <c:v>44530</c:v>
                </c:pt>
                <c:pt idx="64">
                  <c:v>44561</c:v>
                </c:pt>
                <c:pt idx="65">
                  <c:v>44592</c:v>
                </c:pt>
                <c:pt idx="66">
                  <c:v>44620</c:v>
                </c:pt>
                <c:pt idx="67">
                  <c:v>44651</c:v>
                </c:pt>
                <c:pt idx="68">
                  <c:v>44681</c:v>
                </c:pt>
                <c:pt idx="69">
                  <c:v>44712</c:v>
                </c:pt>
                <c:pt idx="70">
                  <c:v>44742</c:v>
                </c:pt>
                <c:pt idx="71">
                  <c:v>44773</c:v>
                </c:pt>
                <c:pt idx="72">
                  <c:v>44804</c:v>
                </c:pt>
                <c:pt idx="73">
                  <c:v>44834</c:v>
                </c:pt>
                <c:pt idx="74">
                  <c:v>44865</c:v>
                </c:pt>
                <c:pt idx="75">
                  <c:v>44895</c:v>
                </c:pt>
                <c:pt idx="76">
                  <c:v>44926</c:v>
                </c:pt>
                <c:pt idx="77">
                  <c:v>44957</c:v>
                </c:pt>
                <c:pt idx="78">
                  <c:v>44985</c:v>
                </c:pt>
                <c:pt idx="79">
                  <c:v>45016</c:v>
                </c:pt>
                <c:pt idx="80">
                  <c:v>45046</c:v>
                </c:pt>
                <c:pt idx="81">
                  <c:v>45077</c:v>
                </c:pt>
                <c:pt idx="82">
                  <c:v>45107</c:v>
                </c:pt>
                <c:pt idx="83">
                  <c:v>45138</c:v>
                </c:pt>
                <c:pt idx="84">
                  <c:v>45169</c:v>
                </c:pt>
                <c:pt idx="85">
                  <c:v>45199</c:v>
                </c:pt>
                <c:pt idx="86">
                  <c:v>45230</c:v>
                </c:pt>
                <c:pt idx="87">
                  <c:v>45260</c:v>
                </c:pt>
                <c:pt idx="88">
                  <c:v>45291</c:v>
                </c:pt>
                <c:pt idx="89">
                  <c:v>45322</c:v>
                </c:pt>
                <c:pt idx="90">
                  <c:v>45351</c:v>
                </c:pt>
                <c:pt idx="91">
                  <c:v>45382</c:v>
                </c:pt>
                <c:pt idx="92">
                  <c:v>45412</c:v>
                </c:pt>
                <c:pt idx="93">
                  <c:v>45443</c:v>
                </c:pt>
                <c:pt idx="94">
                  <c:v>45473</c:v>
                </c:pt>
                <c:pt idx="95">
                  <c:v>45504</c:v>
                </c:pt>
                <c:pt idx="96">
                  <c:v>45535</c:v>
                </c:pt>
                <c:pt idx="97">
                  <c:v>45565</c:v>
                </c:pt>
                <c:pt idx="98">
                  <c:v>45596</c:v>
                </c:pt>
                <c:pt idx="99">
                  <c:v>45626</c:v>
                </c:pt>
                <c:pt idx="100">
                  <c:v>45657</c:v>
                </c:pt>
                <c:pt idx="101">
                  <c:v>45688</c:v>
                </c:pt>
                <c:pt idx="102">
                  <c:v>45747</c:v>
                </c:pt>
                <c:pt idx="103">
                  <c:v>45777</c:v>
                </c:pt>
                <c:pt idx="104">
                  <c:v>45808</c:v>
                </c:pt>
                <c:pt idx="105">
                  <c:v>45838</c:v>
                </c:pt>
                <c:pt idx="106">
                  <c:v>45869</c:v>
                </c:pt>
              </c:numCache>
              <c:extLst/>
            </c:numRef>
          </c:cat>
          <c:val>
            <c:numRef>
              <c:f>('DATA-LOOKUP'!$O$32:$DL$32,'DATA-LOOKUP'!$DN$32:$DR$32)</c:f>
              <c:numCache>
                <c:formatCode>#\ ##0.0</c:formatCode>
                <c:ptCount val="107"/>
                <c:pt idx="0">
                  <c:v>19112.190113642399</c:v>
                </c:pt>
                <c:pt idx="1">
                  <c:v>19268.039606578001</c:v>
                </c:pt>
                <c:pt idx="2">
                  <c:v>19313.566635232699</c:v>
                </c:pt>
                <c:pt idx="3">
                  <c:v>19548.095593097001</c:v>
                </c:pt>
                <c:pt idx="4">
                  <c:v>20002.676201450002</c:v>
                </c:pt>
                <c:pt idx="5">
                  <c:v>20095.562464578001</c:v>
                </c:pt>
                <c:pt idx="6">
                  <c:v>20720.640861414002</c:v>
                </c:pt>
                <c:pt idx="7">
                  <c:v>20887.142823408198</c:v>
                </c:pt>
                <c:pt idx="8">
                  <c:v>21098.850831765598</c:v>
                </c:pt>
                <c:pt idx="9">
                  <c:v>21200.884486758001</c:v>
                </c:pt>
                <c:pt idx="10">
                  <c:v>21961.126750655301</c:v>
                </c:pt>
                <c:pt idx="11">
                  <c:v>22278.095054756301</c:v>
                </c:pt>
                <c:pt idx="12">
                  <c:v>21448.886453534902</c:v>
                </c:pt>
                <c:pt idx="13">
                  <c:v>21706.837293881101</c:v>
                </c:pt>
                <c:pt idx="14">
                  <c:v>22191.252384999298</c:v>
                </c:pt>
                <c:pt idx="15">
                  <c:v>22321.294391431598</c:v>
                </c:pt>
                <c:pt idx="16">
                  <c:v>22519.930640456903</c:v>
                </c:pt>
                <c:pt idx="17">
                  <c:v>22761.655807591</c:v>
                </c:pt>
                <c:pt idx="18">
                  <c:v>22615.872896500801</c:v>
                </c:pt>
                <c:pt idx="19">
                  <c:v>22331.520226001001</c:v>
                </c:pt>
                <c:pt idx="20">
                  <c:v>22574.382627632702</c:v>
                </c:pt>
                <c:pt idx="21">
                  <c:v>22761.330984338401</c:v>
                </c:pt>
                <c:pt idx="22">
                  <c:v>22618.171928817403</c:v>
                </c:pt>
                <c:pt idx="23">
                  <c:v>22926.709608416899</c:v>
                </c:pt>
                <c:pt idx="24">
                  <c:v>22990.335828022598</c:v>
                </c:pt>
                <c:pt idx="25">
                  <c:v>22983.1107694067</c:v>
                </c:pt>
                <c:pt idx="26">
                  <c:v>22166.3895849</c:v>
                </c:pt>
                <c:pt idx="27">
                  <c:v>22149.967711090001</c:v>
                </c:pt>
                <c:pt idx="28">
                  <c:v>21937.846119620001</c:v>
                </c:pt>
                <c:pt idx="29">
                  <c:v>22678.270907490001</c:v>
                </c:pt>
                <c:pt idx="30">
                  <c:v>23022.6403469406</c:v>
                </c:pt>
                <c:pt idx="31">
                  <c:v>23335.441297040001</c:v>
                </c:pt>
                <c:pt idx="32">
                  <c:v>23764.765336204498</c:v>
                </c:pt>
                <c:pt idx="33">
                  <c:v>23215.361620662603</c:v>
                </c:pt>
                <c:pt idx="34">
                  <c:v>23821.433018696702</c:v>
                </c:pt>
                <c:pt idx="35">
                  <c:v>24188.6867497641</c:v>
                </c:pt>
                <c:pt idx="36">
                  <c:v>24157.406556558602</c:v>
                </c:pt>
                <c:pt idx="37">
                  <c:v>24544.566053767299</c:v>
                </c:pt>
                <c:pt idx="38">
                  <c:v>24693.340162456901</c:v>
                </c:pt>
                <c:pt idx="39">
                  <c:v>24693.340162456901</c:v>
                </c:pt>
                <c:pt idx="40">
                  <c:v>25582.0635250675</c:v>
                </c:pt>
                <c:pt idx="41">
                  <c:v>26403.574400289999</c:v>
                </c:pt>
                <c:pt idx="42">
                  <c:v>25653.899324980099</c:v>
                </c:pt>
                <c:pt idx="43">
                  <c:v>22550.1467485059</c:v>
                </c:pt>
                <c:pt idx="44">
                  <c:v>23906.6712549568</c:v>
                </c:pt>
                <c:pt idx="45">
                  <c:v>24484.180264447103</c:v>
                </c:pt>
                <c:pt idx="46">
                  <c:v>24834.567538919498</c:v>
                </c:pt>
                <c:pt idx="47">
                  <c:v>25192.569880696203</c:v>
                </c:pt>
                <c:pt idx="48">
                  <c:v>25676.523926344202</c:v>
                </c:pt>
                <c:pt idx="49">
                  <c:v>25617.647607866198</c:v>
                </c:pt>
                <c:pt idx="50">
                  <c:v>25454.864455219242</c:v>
                </c:pt>
                <c:pt idx="51">
                  <c:v>27104.340616523197</c:v>
                </c:pt>
                <c:pt idx="52">
                  <c:v>27700.013540976041</c:v>
                </c:pt>
                <c:pt idx="53">
                  <c:v>28017.148778040486</c:v>
                </c:pt>
                <c:pt idx="54">
                  <c:v>28371.855919985897</c:v>
                </c:pt>
                <c:pt idx="55">
                  <c:v>29391.834028176178</c:v>
                </c:pt>
                <c:pt idx="56">
                  <c:v>29950.269751768945</c:v>
                </c:pt>
                <c:pt idx="57">
                  <c:v>30294.257681876068</c:v>
                </c:pt>
                <c:pt idx="58">
                  <c:v>31074.676794360286</c:v>
                </c:pt>
                <c:pt idx="59">
                  <c:v>31556.13927119771</c:v>
                </c:pt>
                <c:pt idx="60">
                  <c:v>32066.312046859945</c:v>
                </c:pt>
                <c:pt idx="61">
                  <c:v>31731.769225441982</c:v>
                </c:pt>
                <c:pt idx="62">
                  <c:v>32557.844653528013</c:v>
                </c:pt>
                <c:pt idx="63">
                  <c:v>32766.78146138263</c:v>
                </c:pt>
                <c:pt idx="64">
                  <c:v>33460.091285101516</c:v>
                </c:pt>
                <c:pt idx="65">
                  <c:v>32367.350755672898</c:v>
                </c:pt>
                <c:pt idx="66">
                  <c:v>30984.144473268872</c:v>
                </c:pt>
                <c:pt idx="67">
                  <c:v>30984.144473268872</c:v>
                </c:pt>
                <c:pt idx="68">
                  <c:v>30984.144473268901</c:v>
                </c:pt>
                <c:pt idx="69">
                  <c:v>30543.735984948307</c:v>
                </c:pt>
                <c:pt idx="70">
                  <c:v>28875.72510625732</c:v>
                </c:pt>
                <c:pt idx="71">
                  <c:v>30659.269684238505</c:v>
                </c:pt>
                <c:pt idx="72">
                  <c:v>29940.834287325197</c:v>
                </c:pt>
                <c:pt idx="73">
                  <c:v>28185.605706103328</c:v>
                </c:pt>
                <c:pt idx="74">
                  <c:v>28727.621848369534</c:v>
                </c:pt>
                <c:pt idx="75">
                  <c:v>29592.362516299745</c:v>
                </c:pt>
                <c:pt idx="76">
                  <c:v>28681.305103418199</c:v>
                </c:pt>
                <c:pt idx="77">
                  <c:v>29632.169988792921</c:v>
                </c:pt>
                <c:pt idx="78">
                  <c:v>29561.317373914146</c:v>
                </c:pt>
                <c:pt idx="79">
                  <c:v>29565.439403822144</c:v>
                </c:pt>
                <c:pt idx="80">
                  <c:v>29658.775083083536</c:v>
                </c:pt>
                <c:pt idx="81">
                  <c:v>29855.446033734039</c:v>
                </c:pt>
                <c:pt idx="82">
                  <c:v>30186.303273558959</c:v>
                </c:pt>
                <c:pt idx="83">
                  <c:v>30658.897557248551</c:v>
                </c:pt>
                <c:pt idx="84">
                  <c:v>30405.522695104359</c:v>
                </c:pt>
                <c:pt idx="85">
                  <c:v>29968.218560539284</c:v>
                </c:pt>
                <c:pt idx="86">
                  <c:v>29387.72784262307</c:v>
                </c:pt>
                <c:pt idx="87">
                  <c:v>30661.65578245408</c:v>
                </c:pt>
                <c:pt idx="88">
                  <c:v>31697.238414607513</c:v>
                </c:pt>
                <c:pt idx="89">
                  <c:v>32166.079579709884</c:v>
                </c:pt>
                <c:pt idx="90">
                  <c:v>32532.445167249498</c:v>
                </c:pt>
                <c:pt idx="91">
                  <c:v>33189.079068211577</c:v>
                </c:pt>
                <c:pt idx="92">
                  <c:v>32802.46208992332</c:v>
                </c:pt>
                <c:pt idx="93">
                  <c:v>33819.097675711717</c:v>
                </c:pt>
                <c:pt idx="94">
                  <c:v>33819.097675711717</c:v>
                </c:pt>
                <c:pt idx="95">
                  <c:v>34139.601808219784</c:v>
                </c:pt>
                <c:pt idx="96">
                  <c:v>34440.290837438297</c:v>
                </c:pt>
                <c:pt idx="97">
                  <c:v>36069.949229795915</c:v>
                </c:pt>
                <c:pt idx="98">
                  <c:v>36032.923855680223</c:v>
                </c:pt>
                <c:pt idx="99">
                  <c:v>37220.727680163589</c:v>
                </c:pt>
                <c:pt idx="100">
                  <c:v>37594.223872854891</c:v>
                </c:pt>
                <c:pt idx="101">
                  <c:v>38481.311631407152</c:v>
                </c:pt>
                <c:pt idx="102">
                  <c:v>37087.232342213392</c:v>
                </c:pt>
                <c:pt idx="103">
                  <c:v>36266.557487404221</c:v>
                </c:pt>
                <c:pt idx="104">
                  <c:v>37501.954439587411</c:v>
                </c:pt>
                <c:pt idx="105">
                  <c:v>37725.374754725082</c:v>
                </c:pt>
                <c:pt idx="106">
                  <c:v>38572.819072119455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5F2-457E-A792-2AD58AC407B8}"/>
            </c:ext>
          </c:extLst>
        </c:ser>
        <c:ser>
          <c:idx val="1"/>
          <c:order val="2"/>
          <c:tx>
            <c:strRef>
              <c:f>DATA_UUSI!$A$73</c:f>
              <c:strCache>
                <c:ptCount val="1"/>
                <c:pt idx="0">
                  <c:v>Bond Funds</c:v>
                </c:pt>
              </c:strCache>
            </c:strRef>
          </c:tx>
          <c:spPr>
            <a:solidFill>
              <a:srgbClr val="7F539C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42613</c:v>
                </c:pt>
                <c:pt idx="1">
                  <c:v>42643</c:v>
                </c:pt>
                <c:pt idx="2">
                  <c:v>42674</c:v>
                </c:pt>
                <c:pt idx="3">
                  <c:v>42704</c:v>
                </c:pt>
                <c:pt idx="4">
                  <c:v>42735</c:v>
                </c:pt>
                <c:pt idx="5">
                  <c:v>42766</c:v>
                </c:pt>
                <c:pt idx="6">
                  <c:v>42794</c:v>
                </c:pt>
                <c:pt idx="7">
                  <c:v>42825</c:v>
                </c:pt>
                <c:pt idx="8">
                  <c:v>42855</c:v>
                </c:pt>
                <c:pt idx="9">
                  <c:v>42886</c:v>
                </c:pt>
                <c:pt idx="10">
                  <c:v>42916</c:v>
                </c:pt>
                <c:pt idx="11">
                  <c:v>42947</c:v>
                </c:pt>
                <c:pt idx="12">
                  <c:v>42978</c:v>
                </c:pt>
                <c:pt idx="13">
                  <c:v>43008</c:v>
                </c:pt>
                <c:pt idx="14">
                  <c:v>43039</c:v>
                </c:pt>
                <c:pt idx="15">
                  <c:v>43069</c:v>
                </c:pt>
                <c:pt idx="16">
                  <c:v>43100</c:v>
                </c:pt>
                <c:pt idx="17">
                  <c:v>43131</c:v>
                </c:pt>
                <c:pt idx="18">
                  <c:v>43159</c:v>
                </c:pt>
                <c:pt idx="19">
                  <c:v>43190</c:v>
                </c:pt>
                <c:pt idx="20">
                  <c:v>43220</c:v>
                </c:pt>
                <c:pt idx="21">
                  <c:v>43251</c:v>
                </c:pt>
                <c:pt idx="22">
                  <c:v>43281</c:v>
                </c:pt>
                <c:pt idx="23">
                  <c:v>43312</c:v>
                </c:pt>
                <c:pt idx="24">
                  <c:v>43343</c:v>
                </c:pt>
                <c:pt idx="25">
                  <c:v>43373</c:v>
                </c:pt>
                <c:pt idx="26">
                  <c:v>43404</c:v>
                </c:pt>
                <c:pt idx="27">
                  <c:v>43434</c:v>
                </c:pt>
                <c:pt idx="28">
                  <c:v>43465</c:v>
                </c:pt>
                <c:pt idx="29">
                  <c:v>43496</c:v>
                </c:pt>
                <c:pt idx="30">
                  <c:v>43524</c:v>
                </c:pt>
                <c:pt idx="31">
                  <c:v>43555</c:v>
                </c:pt>
                <c:pt idx="32">
                  <c:v>43585</c:v>
                </c:pt>
                <c:pt idx="33">
                  <c:v>43616</c:v>
                </c:pt>
                <c:pt idx="34">
                  <c:v>43646</c:v>
                </c:pt>
                <c:pt idx="35">
                  <c:v>43677</c:v>
                </c:pt>
                <c:pt idx="36">
                  <c:v>43708</c:v>
                </c:pt>
                <c:pt idx="37">
                  <c:v>43738</c:v>
                </c:pt>
                <c:pt idx="38">
                  <c:v>43769</c:v>
                </c:pt>
                <c:pt idx="39">
                  <c:v>43799</c:v>
                </c:pt>
                <c:pt idx="40">
                  <c:v>43830</c:v>
                </c:pt>
                <c:pt idx="41">
                  <c:v>43861</c:v>
                </c:pt>
                <c:pt idx="42">
                  <c:v>43890</c:v>
                </c:pt>
                <c:pt idx="43">
                  <c:v>43921</c:v>
                </c:pt>
                <c:pt idx="44">
                  <c:v>43951</c:v>
                </c:pt>
                <c:pt idx="45">
                  <c:v>43982</c:v>
                </c:pt>
                <c:pt idx="46">
                  <c:v>44012</c:v>
                </c:pt>
                <c:pt idx="47">
                  <c:v>44043</c:v>
                </c:pt>
                <c:pt idx="48">
                  <c:v>44074</c:v>
                </c:pt>
                <c:pt idx="49">
                  <c:v>44104</c:v>
                </c:pt>
                <c:pt idx="50">
                  <c:v>44135</c:v>
                </c:pt>
                <c:pt idx="51">
                  <c:v>44165</c:v>
                </c:pt>
                <c:pt idx="52">
                  <c:v>44196</c:v>
                </c:pt>
                <c:pt idx="53">
                  <c:v>44227</c:v>
                </c:pt>
                <c:pt idx="54">
                  <c:v>44255</c:v>
                </c:pt>
                <c:pt idx="55">
                  <c:v>44286</c:v>
                </c:pt>
                <c:pt idx="56">
                  <c:v>44316</c:v>
                </c:pt>
                <c:pt idx="57">
                  <c:v>44347</c:v>
                </c:pt>
                <c:pt idx="58">
                  <c:v>44377</c:v>
                </c:pt>
                <c:pt idx="59">
                  <c:v>44408</c:v>
                </c:pt>
                <c:pt idx="60">
                  <c:v>44439</c:v>
                </c:pt>
                <c:pt idx="61">
                  <c:v>44469</c:v>
                </c:pt>
                <c:pt idx="62">
                  <c:v>44500</c:v>
                </c:pt>
                <c:pt idx="63">
                  <c:v>44530</c:v>
                </c:pt>
                <c:pt idx="64">
                  <c:v>44561</c:v>
                </c:pt>
                <c:pt idx="65">
                  <c:v>44592</c:v>
                </c:pt>
                <c:pt idx="66">
                  <c:v>44620</c:v>
                </c:pt>
                <c:pt idx="67">
                  <c:v>44651</c:v>
                </c:pt>
                <c:pt idx="68">
                  <c:v>44681</c:v>
                </c:pt>
                <c:pt idx="69">
                  <c:v>44712</c:v>
                </c:pt>
                <c:pt idx="70">
                  <c:v>44742</c:v>
                </c:pt>
                <c:pt idx="71">
                  <c:v>44773</c:v>
                </c:pt>
                <c:pt idx="72">
                  <c:v>44804</c:v>
                </c:pt>
                <c:pt idx="73">
                  <c:v>44834</c:v>
                </c:pt>
                <c:pt idx="74">
                  <c:v>44865</c:v>
                </c:pt>
                <c:pt idx="75">
                  <c:v>44895</c:v>
                </c:pt>
                <c:pt idx="76">
                  <c:v>44926</c:v>
                </c:pt>
                <c:pt idx="77">
                  <c:v>44957</c:v>
                </c:pt>
                <c:pt idx="78">
                  <c:v>44985</c:v>
                </c:pt>
                <c:pt idx="79">
                  <c:v>45016</c:v>
                </c:pt>
                <c:pt idx="80">
                  <c:v>45046</c:v>
                </c:pt>
                <c:pt idx="81">
                  <c:v>45077</c:v>
                </c:pt>
                <c:pt idx="82">
                  <c:v>45107</c:v>
                </c:pt>
                <c:pt idx="83">
                  <c:v>45138</c:v>
                </c:pt>
                <c:pt idx="84">
                  <c:v>45169</c:v>
                </c:pt>
                <c:pt idx="85">
                  <c:v>45199</c:v>
                </c:pt>
                <c:pt idx="86">
                  <c:v>45230</c:v>
                </c:pt>
                <c:pt idx="87">
                  <c:v>45260</c:v>
                </c:pt>
                <c:pt idx="88">
                  <c:v>45291</c:v>
                </c:pt>
                <c:pt idx="89">
                  <c:v>45322</c:v>
                </c:pt>
                <c:pt idx="90">
                  <c:v>45351</c:v>
                </c:pt>
                <c:pt idx="91">
                  <c:v>45382</c:v>
                </c:pt>
                <c:pt idx="92">
                  <c:v>45412</c:v>
                </c:pt>
                <c:pt idx="93">
                  <c:v>45443</c:v>
                </c:pt>
                <c:pt idx="94">
                  <c:v>45473</c:v>
                </c:pt>
                <c:pt idx="95">
                  <c:v>45504</c:v>
                </c:pt>
                <c:pt idx="96">
                  <c:v>45535</c:v>
                </c:pt>
                <c:pt idx="97">
                  <c:v>45565</c:v>
                </c:pt>
                <c:pt idx="98">
                  <c:v>45596</c:v>
                </c:pt>
                <c:pt idx="99">
                  <c:v>45626</c:v>
                </c:pt>
                <c:pt idx="100">
                  <c:v>45657</c:v>
                </c:pt>
                <c:pt idx="101">
                  <c:v>45688</c:v>
                </c:pt>
                <c:pt idx="102">
                  <c:v>45747</c:v>
                </c:pt>
                <c:pt idx="103">
                  <c:v>45777</c:v>
                </c:pt>
                <c:pt idx="104">
                  <c:v>45808</c:v>
                </c:pt>
                <c:pt idx="105">
                  <c:v>45838</c:v>
                </c:pt>
                <c:pt idx="106">
                  <c:v>45869</c:v>
                </c:pt>
              </c:numCache>
              <c:extLst/>
            </c:numRef>
          </c:cat>
          <c:val>
            <c:numRef>
              <c:f>('DATA-LOOKUP'!$O$33:$DL$33,'DATA-LOOKUP'!$DN$33:$DR$33)</c:f>
              <c:numCache>
                <c:formatCode>#\ ##0.0</c:formatCode>
                <c:ptCount val="107"/>
                <c:pt idx="0">
                  <c:v>30204.2761480232</c:v>
                </c:pt>
                <c:pt idx="1">
                  <c:v>30489.058836006301</c:v>
                </c:pt>
                <c:pt idx="2">
                  <c:v>30082.466487555801</c:v>
                </c:pt>
                <c:pt idx="3">
                  <c:v>29712.7317988</c:v>
                </c:pt>
                <c:pt idx="4">
                  <c:v>30022.9575566684</c:v>
                </c:pt>
                <c:pt idx="5">
                  <c:v>29926.819816259998</c:v>
                </c:pt>
                <c:pt idx="6">
                  <c:v>30155.274445336301</c:v>
                </c:pt>
                <c:pt idx="7">
                  <c:v>30453.213588366798</c:v>
                </c:pt>
                <c:pt idx="8">
                  <c:v>30608.757164431499</c:v>
                </c:pt>
                <c:pt idx="9">
                  <c:v>30837.016794470001</c:v>
                </c:pt>
                <c:pt idx="10">
                  <c:v>31056.794995692599</c:v>
                </c:pt>
                <c:pt idx="11">
                  <c:v>31017.209675948201</c:v>
                </c:pt>
                <c:pt idx="12">
                  <c:v>31372.701088465499</c:v>
                </c:pt>
                <c:pt idx="13">
                  <c:v>31351.276249018101</c:v>
                </c:pt>
                <c:pt idx="14">
                  <c:v>31541.5781214751</c:v>
                </c:pt>
                <c:pt idx="15">
                  <c:v>31523.703295757303</c:v>
                </c:pt>
                <c:pt idx="16">
                  <c:v>31600.410940334899</c:v>
                </c:pt>
                <c:pt idx="17">
                  <c:v>31550.041304171198</c:v>
                </c:pt>
                <c:pt idx="18">
                  <c:v>31073.832345404</c:v>
                </c:pt>
                <c:pt idx="19">
                  <c:v>31056.054766843299</c:v>
                </c:pt>
                <c:pt idx="20">
                  <c:v>30747.920653039801</c:v>
                </c:pt>
                <c:pt idx="21">
                  <c:v>30798.116471336103</c:v>
                </c:pt>
                <c:pt idx="22">
                  <c:v>30272.761040489699</c:v>
                </c:pt>
                <c:pt idx="23">
                  <c:v>30422.760734236199</c:v>
                </c:pt>
                <c:pt idx="24">
                  <c:v>30155.598983177199</c:v>
                </c:pt>
                <c:pt idx="25">
                  <c:v>30152.217667084402</c:v>
                </c:pt>
                <c:pt idx="26">
                  <c:v>29337.252965449999</c:v>
                </c:pt>
                <c:pt idx="27">
                  <c:v>28972.641409619999</c:v>
                </c:pt>
                <c:pt idx="28">
                  <c:v>29273.27107187</c:v>
                </c:pt>
                <c:pt idx="29">
                  <c:v>29713.677393116101</c:v>
                </c:pt>
                <c:pt idx="30">
                  <c:v>30089.313108517399</c:v>
                </c:pt>
                <c:pt idx="31">
                  <c:v>29445.398325080001</c:v>
                </c:pt>
                <c:pt idx="32">
                  <c:v>29764.196473002103</c:v>
                </c:pt>
                <c:pt idx="33">
                  <c:v>30175.4055013457</c:v>
                </c:pt>
                <c:pt idx="34">
                  <c:v>30989.4649846641</c:v>
                </c:pt>
                <c:pt idx="35">
                  <c:v>31694.026501570399</c:v>
                </c:pt>
                <c:pt idx="36">
                  <c:v>31744.2556347516</c:v>
                </c:pt>
                <c:pt idx="37">
                  <c:v>32228.339507520101</c:v>
                </c:pt>
                <c:pt idx="38">
                  <c:v>32383.446461523799</c:v>
                </c:pt>
                <c:pt idx="39">
                  <c:v>32383.446461523799</c:v>
                </c:pt>
                <c:pt idx="40">
                  <c:v>31969.978764811698</c:v>
                </c:pt>
                <c:pt idx="41">
                  <c:v>32680.233260650002</c:v>
                </c:pt>
                <c:pt idx="42">
                  <c:v>32882.354175913104</c:v>
                </c:pt>
                <c:pt idx="43">
                  <c:v>28266.118312021899</c:v>
                </c:pt>
                <c:pt idx="44">
                  <c:v>29351.991667279399</c:v>
                </c:pt>
                <c:pt idx="45">
                  <c:v>30318.453315985298</c:v>
                </c:pt>
                <c:pt idx="46">
                  <c:v>30865.043617978601</c:v>
                </c:pt>
                <c:pt idx="47">
                  <c:v>31286.504952890598</c:v>
                </c:pt>
                <c:pt idx="48">
                  <c:v>31288.893378856999</c:v>
                </c:pt>
                <c:pt idx="49">
                  <c:v>31097.185818324902</c:v>
                </c:pt>
                <c:pt idx="50">
                  <c:v>30836.598315980365</c:v>
                </c:pt>
                <c:pt idx="51">
                  <c:v>31514.601062595029</c:v>
                </c:pt>
                <c:pt idx="52">
                  <c:v>31622.10465714175</c:v>
                </c:pt>
                <c:pt idx="53">
                  <c:v>31742.883324315972</c:v>
                </c:pt>
                <c:pt idx="54">
                  <c:v>31275.735812285588</c:v>
                </c:pt>
                <c:pt idx="55">
                  <c:v>31263.886245727688</c:v>
                </c:pt>
                <c:pt idx="56">
                  <c:v>31779.936913955567</c:v>
                </c:pt>
                <c:pt idx="57">
                  <c:v>31982.624305217603</c:v>
                </c:pt>
                <c:pt idx="58">
                  <c:v>32726.918826463181</c:v>
                </c:pt>
                <c:pt idx="59">
                  <c:v>33380.047730404302</c:v>
                </c:pt>
                <c:pt idx="60">
                  <c:v>33527.035040989991</c:v>
                </c:pt>
                <c:pt idx="61">
                  <c:v>32820.423834274785</c:v>
                </c:pt>
                <c:pt idx="62">
                  <c:v>32782.697596584134</c:v>
                </c:pt>
                <c:pt idx="63">
                  <c:v>32739.84491722603</c:v>
                </c:pt>
                <c:pt idx="64">
                  <c:v>32685.177115243114</c:v>
                </c:pt>
                <c:pt idx="65">
                  <c:v>32233.571146343886</c:v>
                </c:pt>
                <c:pt idx="66">
                  <c:v>29406.876149336174</c:v>
                </c:pt>
                <c:pt idx="67">
                  <c:v>29406.876149336174</c:v>
                </c:pt>
                <c:pt idx="68">
                  <c:v>29406.876149336174</c:v>
                </c:pt>
                <c:pt idx="69">
                  <c:v>28659.641102144564</c:v>
                </c:pt>
                <c:pt idx="70">
                  <c:v>27341.446452983117</c:v>
                </c:pt>
                <c:pt idx="71">
                  <c:v>28557.006099411312</c:v>
                </c:pt>
                <c:pt idx="72">
                  <c:v>28337.887489483233</c:v>
                </c:pt>
                <c:pt idx="73">
                  <c:v>27163.423958665051</c:v>
                </c:pt>
                <c:pt idx="74">
                  <c:v>27113.169948863255</c:v>
                </c:pt>
                <c:pt idx="75">
                  <c:v>27870.946172795833</c:v>
                </c:pt>
                <c:pt idx="76">
                  <c:v>27454.455407082834</c:v>
                </c:pt>
                <c:pt idx="77">
                  <c:v>28388.206984955956</c:v>
                </c:pt>
                <c:pt idx="78">
                  <c:v>28413.279255227604</c:v>
                </c:pt>
                <c:pt idx="79">
                  <c:v>28408.715704688446</c:v>
                </c:pt>
                <c:pt idx="80">
                  <c:v>28469.821917120044</c:v>
                </c:pt>
                <c:pt idx="81">
                  <c:v>28520.857351911262</c:v>
                </c:pt>
                <c:pt idx="82">
                  <c:v>28732.502281730889</c:v>
                </c:pt>
                <c:pt idx="83">
                  <c:v>29062.632282292292</c:v>
                </c:pt>
                <c:pt idx="84">
                  <c:v>29058.286002190682</c:v>
                </c:pt>
                <c:pt idx="85">
                  <c:v>28748.001138487412</c:v>
                </c:pt>
                <c:pt idx="86">
                  <c:v>28066.171122158597</c:v>
                </c:pt>
                <c:pt idx="87">
                  <c:v>29003.917105831555</c:v>
                </c:pt>
                <c:pt idx="88">
                  <c:v>29961.391546163813</c:v>
                </c:pt>
                <c:pt idx="89">
                  <c:v>30403.779849756473</c:v>
                </c:pt>
                <c:pt idx="90">
                  <c:v>30433.292443916565</c:v>
                </c:pt>
                <c:pt idx="91">
                  <c:v>30715.517264002399</c:v>
                </c:pt>
                <c:pt idx="92">
                  <c:v>30482.211709550807</c:v>
                </c:pt>
                <c:pt idx="93">
                  <c:v>33562.717791382376</c:v>
                </c:pt>
                <c:pt idx="94">
                  <c:v>33562.717791382376</c:v>
                </c:pt>
                <c:pt idx="95">
                  <c:v>34015.533265328631</c:v>
                </c:pt>
                <c:pt idx="96">
                  <c:v>34745.072040517211</c:v>
                </c:pt>
                <c:pt idx="97">
                  <c:v>36331.156037414214</c:v>
                </c:pt>
                <c:pt idx="98">
                  <c:v>36388.978162830856</c:v>
                </c:pt>
                <c:pt idx="99">
                  <c:v>37337.143459715859</c:v>
                </c:pt>
                <c:pt idx="100">
                  <c:v>37414.88904354204</c:v>
                </c:pt>
                <c:pt idx="101">
                  <c:v>38330.334321648385</c:v>
                </c:pt>
                <c:pt idx="102">
                  <c:v>39104.318585039648</c:v>
                </c:pt>
                <c:pt idx="103">
                  <c:v>38600.738680502334</c:v>
                </c:pt>
                <c:pt idx="104">
                  <c:v>38824.906629783647</c:v>
                </c:pt>
                <c:pt idx="105">
                  <c:v>39292.441398699586</c:v>
                </c:pt>
                <c:pt idx="106">
                  <c:v>39845.130348514169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5F2-457E-A792-2AD58AC407B8}"/>
            </c:ext>
          </c:extLst>
        </c:ser>
        <c:ser>
          <c:idx val="2"/>
          <c:order val="3"/>
          <c:tx>
            <c:strRef>
              <c:f>DATA_UUSI!$A$74</c:f>
              <c:strCache>
                <c:ptCount val="1"/>
                <c:pt idx="0">
                  <c:v>Money Market Funds</c:v>
                </c:pt>
              </c:strCache>
            </c:strRef>
          </c:tx>
          <c:spPr>
            <a:solidFill>
              <a:srgbClr val="FFD60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42613</c:v>
                </c:pt>
                <c:pt idx="1">
                  <c:v>42643</c:v>
                </c:pt>
                <c:pt idx="2">
                  <c:v>42674</c:v>
                </c:pt>
                <c:pt idx="3">
                  <c:v>42704</c:v>
                </c:pt>
                <c:pt idx="4">
                  <c:v>42735</c:v>
                </c:pt>
                <c:pt idx="5">
                  <c:v>42766</c:v>
                </c:pt>
                <c:pt idx="6">
                  <c:v>42794</c:v>
                </c:pt>
                <c:pt idx="7">
                  <c:v>42825</c:v>
                </c:pt>
                <c:pt idx="8">
                  <c:v>42855</c:v>
                </c:pt>
                <c:pt idx="9">
                  <c:v>42886</c:v>
                </c:pt>
                <c:pt idx="10">
                  <c:v>42916</c:v>
                </c:pt>
                <c:pt idx="11">
                  <c:v>42947</c:v>
                </c:pt>
                <c:pt idx="12">
                  <c:v>42978</c:v>
                </c:pt>
                <c:pt idx="13">
                  <c:v>43008</c:v>
                </c:pt>
                <c:pt idx="14">
                  <c:v>43039</c:v>
                </c:pt>
                <c:pt idx="15">
                  <c:v>43069</c:v>
                </c:pt>
                <c:pt idx="16">
                  <c:v>43100</c:v>
                </c:pt>
                <c:pt idx="17">
                  <c:v>43131</c:v>
                </c:pt>
                <c:pt idx="18">
                  <c:v>43159</c:v>
                </c:pt>
                <c:pt idx="19">
                  <c:v>43190</c:v>
                </c:pt>
                <c:pt idx="20">
                  <c:v>43220</c:v>
                </c:pt>
                <c:pt idx="21">
                  <c:v>43251</c:v>
                </c:pt>
                <c:pt idx="22">
                  <c:v>43281</c:v>
                </c:pt>
                <c:pt idx="23">
                  <c:v>43312</c:v>
                </c:pt>
                <c:pt idx="24">
                  <c:v>43343</c:v>
                </c:pt>
                <c:pt idx="25">
                  <c:v>43373</c:v>
                </c:pt>
                <c:pt idx="26">
                  <c:v>43404</c:v>
                </c:pt>
                <c:pt idx="27">
                  <c:v>43434</c:v>
                </c:pt>
                <c:pt idx="28">
                  <c:v>43465</c:v>
                </c:pt>
                <c:pt idx="29">
                  <c:v>43496</c:v>
                </c:pt>
                <c:pt idx="30">
                  <c:v>43524</c:v>
                </c:pt>
                <c:pt idx="31">
                  <c:v>43555</c:v>
                </c:pt>
                <c:pt idx="32">
                  <c:v>43585</c:v>
                </c:pt>
                <c:pt idx="33">
                  <c:v>43616</c:v>
                </c:pt>
                <c:pt idx="34">
                  <c:v>43646</c:v>
                </c:pt>
                <c:pt idx="35">
                  <c:v>43677</c:v>
                </c:pt>
                <c:pt idx="36">
                  <c:v>43708</c:v>
                </c:pt>
                <c:pt idx="37">
                  <c:v>43738</c:v>
                </c:pt>
                <c:pt idx="38">
                  <c:v>43769</c:v>
                </c:pt>
                <c:pt idx="39">
                  <c:v>43799</c:v>
                </c:pt>
                <c:pt idx="40">
                  <c:v>43830</c:v>
                </c:pt>
                <c:pt idx="41">
                  <c:v>43861</c:v>
                </c:pt>
                <c:pt idx="42">
                  <c:v>43890</c:v>
                </c:pt>
                <c:pt idx="43">
                  <c:v>43921</c:v>
                </c:pt>
                <c:pt idx="44">
                  <c:v>43951</c:v>
                </c:pt>
                <c:pt idx="45">
                  <c:v>43982</c:v>
                </c:pt>
                <c:pt idx="46">
                  <c:v>44012</c:v>
                </c:pt>
                <c:pt idx="47">
                  <c:v>44043</c:v>
                </c:pt>
                <c:pt idx="48">
                  <c:v>44074</c:v>
                </c:pt>
                <c:pt idx="49">
                  <c:v>44104</c:v>
                </c:pt>
                <c:pt idx="50">
                  <c:v>44135</c:v>
                </c:pt>
                <c:pt idx="51">
                  <c:v>44165</c:v>
                </c:pt>
                <c:pt idx="52">
                  <c:v>44196</c:v>
                </c:pt>
                <c:pt idx="53">
                  <c:v>44227</c:v>
                </c:pt>
                <c:pt idx="54">
                  <c:v>44255</c:v>
                </c:pt>
                <c:pt idx="55">
                  <c:v>44286</c:v>
                </c:pt>
                <c:pt idx="56">
                  <c:v>44316</c:v>
                </c:pt>
                <c:pt idx="57">
                  <c:v>44347</c:v>
                </c:pt>
                <c:pt idx="58">
                  <c:v>44377</c:v>
                </c:pt>
                <c:pt idx="59">
                  <c:v>44408</c:v>
                </c:pt>
                <c:pt idx="60">
                  <c:v>44439</c:v>
                </c:pt>
                <c:pt idx="61">
                  <c:v>44469</c:v>
                </c:pt>
                <c:pt idx="62">
                  <c:v>44500</c:v>
                </c:pt>
                <c:pt idx="63">
                  <c:v>44530</c:v>
                </c:pt>
                <c:pt idx="64">
                  <c:v>44561</c:v>
                </c:pt>
                <c:pt idx="65">
                  <c:v>44592</c:v>
                </c:pt>
                <c:pt idx="66">
                  <c:v>44620</c:v>
                </c:pt>
                <c:pt idx="67">
                  <c:v>44651</c:v>
                </c:pt>
                <c:pt idx="68">
                  <c:v>44681</c:v>
                </c:pt>
                <c:pt idx="69">
                  <c:v>44712</c:v>
                </c:pt>
                <c:pt idx="70">
                  <c:v>44742</c:v>
                </c:pt>
                <c:pt idx="71">
                  <c:v>44773</c:v>
                </c:pt>
                <c:pt idx="72">
                  <c:v>44804</c:v>
                </c:pt>
                <c:pt idx="73">
                  <c:v>44834</c:v>
                </c:pt>
                <c:pt idx="74">
                  <c:v>44865</c:v>
                </c:pt>
                <c:pt idx="75">
                  <c:v>44895</c:v>
                </c:pt>
                <c:pt idx="76">
                  <c:v>44926</c:v>
                </c:pt>
                <c:pt idx="77">
                  <c:v>44957</c:v>
                </c:pt>
                <c:pt idx="78">
                  <c:v>44985</c:v>
                </c:pt>
                <c:pt idx="79">
                  <c:v>45016</c:v>
                </c:pt>
                <c:pt idx="80">
                  <c:v>45046</c:v>
                </c:pt>
                <c:pt idx="81">
                  <c:v>45077</c:v>
                </c:pt>
                <c:pt idx="82">
                  <c:v>45107</c:v>
                </c:pt>
                <c:pt idx="83">
                  <c:v>45138</c:v>
                </c:pt>
                <c:pt idx="84">
                  <c:v>45169</c:v>
                </c:pt>
                <c:pt idx="85">
                  <c:v>45199</c:v>
                </c:pt>
                <c:pt idx="86">
                  <c:v>45230</c:v>
                </c:pt>
                <c:pt idx="87">
                  <c:v>45260</c:v>
                </c:pt>
                <c:pt idx="88">
                  <c:v>45291</c:v>
                </c:pt>
                <c:pt idx="89">
                  <c:v>45322</c:v>
                </c:pt>
                <c:pt idx="90">
                  <c:v>45351</c:v>
                </c:pt>
                <c:pt idx="91">
                  <c:v>45382</c:v>
                </c:pt>
                <c:pt idx="92">
                  <c:v>45412</c:v>
                </c:pt>
                <c:pt idx="93">
                  <c:v>45443</c:v>
                </c:pt>
                <c:pt idx="94">
                  <c:v>45473</c:v>
                </c:pt>
                <c:pt idx="95">
                  <c:v>45504</c:v>
                </c:pt>
                <c:pt idx="96">
                  <c:v>45535</c:v>
                </c:pt>
                <c:pt idx="97">
                  <c:v>45565</c:v>
                </c:pt>
                <c:pt idx="98">
                  <c:v>45596</c:v>
                </c:pt>
                <c:pt idx="99">
                  <c:v>45626</c:v>
                </c:pt>
                <c:pt idx="100">
                  <c:v>45657</c:v>
                </c:pt>
                <c:pt idx="101">
                  <c:v>45688</c:v>
                </c:pt>
                <c:pt idx="102">
                  <c:v>45747</c:v>
                </c:pt>
                <c:pt idx="103">
                  <c:v>45777</c:v>
                </c:pt>
                <c:pt idx="104">
                  <c:v>45808</c:v>
                </c:pt>
                <c:pt idx="105">
                  <c:v>45838</c:v>
                </c:pt>
                <c:pt idx="106">
                  <c:v>45869</c:v>
                </c:pt>
              </c:numCache>
              <c:extLst/>
            </c:numRef>
          </c:cat>
          <c:val>
            <c:numRef>
              <c:f>('DATA-LOOKUP'!$O$34:$DL$34,'DATA-LOOKUP'!$DN$34:$DR$34)</c:f>
              <c:numCache>
                <c:formatCode>#\ ##0.0</c:formatCode>
                <c:ptCount val="107"/>
                <c:pt idx="0">
                  <c:v>13346.555229957899</c:v>
                </c:pt>
                <c:pt idx="1">
                  <c:v>13316.4197834604</c:v>
                </c:pt>
                <c:pt idx="2">
                  <c:v>13408.0325832326</c:v>
                </c:pt>
                <c:pt idx="3">
                  <c:v>13652.97064001</c:v>
                </c:pt>
                <c:pt idx="4">
                  <c:v>13770.043219884399</c:v>
                </c:pt>
                <c:pt idx="5">
                  <c:v>13612.985270680001</c:v>
                </c:pt>
                <c:pt idx="6">
                  <c:v>14028.330942101102</c:v>
                </c:pt>
                <c:pt idx="7">
                  <c:v>14348.183657035101</c:v>
                </c:pt>
                <c:pt idx="8">
                  <c:v>14480.4862835406</c:v>
                </c:pt>
                <c:pt idx="9">
                  <c:v>14639.892433479999</c:v>
                </c:pt>
                <c:pt idx="10">
                  <c:v>14818.142775013201</c:v>
                </c:pt>
                <c:pt idx="11">
                  <c:v>15127.202051960699</c:v>
                </c:pt>
                <c:pt idx="12">
                  <c:v>15113.293245593</c:v>
                </c:pt>
                <c:pt idx="13">
                  <c:v>14515.221490247201</c:v>
                </c:pt>
                <c:pt idx="14">
                  <c:v>14403.303727065599</c:v>
                </c:pt>
                <c:pt idx="15">
                  <c:v>14308.779008580001</c:v>
                </c:pt>
                <c:pt idx="16">
                  <c:v>14173.808327463101</c:v>
                </c:pt>
                <c:pt idx="17">
                  <c:v>13911.1270527708</c:v>
                </c:pt>
                <c:pt idx="18">
                  <c:v>14142.3055715018</c:v>
                </c:pt>
                <c:pt idx="19">
                  <c:v>13949.0153924676</c:v>
                </c:pt>
                <c:pt idx="20">
                  <c:v>13852.7392663184</c:v>
                </c:pt>
                <c:pt idx="21">
                  <c:v>14290.001850275299</c:v>
                </c:pt>
                <c:pt idx="22">
                  <c:v>14355.1730944929</c:v>
                </c:pt>
                <c:pt idx="23">
                  <c:v>14472.603523191201</c:v>
                </c:pt>
                <c:pt idx="24">
                  <c:v>14311.4770248481</c:v>
                </c:pt>
                <c:pt idx="25">
                  <c:v>13938.3410396749</c:v>
                </c:pt>
                <c:pt idx="26">
                  <c:v>13936.656269159999</c:v>
                </c:pt>
                <c:pt idx="27">
                  <c:v>13693.544283629999</c:v>
                </c:pt>
                <c:pt idx="28">
                  <c:v>13952.08395097</c:v>
                </c:pt>
                <c:pt idx="29">
                  <c:v>13842.594406510001</c:v>
                </c:pt>
                <c:pt idx="30">
                  <c:v>13828.5263299085</c:v>
                </c:pt>
                <c:pt idx="31">
                  <c:v>13776.68753189</c:v>
                </c:pt>
                <c:pt idx="32">
                  <c:v>14195.0324416534</c:v>
                </c:pt>
                <c:pt idx="33">
                  <c:v>14594.5669215574</c:v>
                </c:pt>
                <c:pt idx="34">
                  <c:v>14834.381448043101</c:v>
                </c:pt>
                <c:pt idx="35">
                  <c:v>15114.193462041299</c:v>
                </c:pt>
                <c:pt idx="36">
                  <c:v>15419.423441106701</c:v>
                </c:pt>
                <c:pt idx="37">
                  <c:v>15216.2819545859</c:v>
                </c:pt>
                <c:pt idx="38">
                  <c:v>15086.7034946434</c:v>
                </c:pt>
                <c:pt idx="39">
                  <c:v>15086.7034946434</c:v>
                </c:pt>
                <c:pt idx="40">
                  <c:v>15057.6273451425</c:v>
                </c:pt>
                <c:pt idx="41">
                  <c:v>15129.608889719999</c:v>
                </c:pt>
                <c:pt idx="42">
                  <c:v>15308.001338219601</c:v>
                </c:pt>
                <c:pt idx="43">
                  <c:v>13325.315858335</c:v>
                </c:pt>
                <c:pt idx="44">
                  <c:v>12729.665357674401</c:v>
                </c:pt>
                <c:pt idx="45">
                  <c:v>13347.778724179099</c:v>
                </c:pt>
                <c:pt idx="46">
                  <c:v>13428.336996656601</c:v>
                </c:pt>
                <c:pt idx="47">
                  <c:v>13854.258800271</c:v>
                </c:pt>
                <c:pt idx="48">
                  <c:v>13937.2836472156</c:v>
                </c:pt>
                <c:pt idx="49">
                  <c:v>13988.4432507124</c:v>
                </c:pt>
                <c:pt idx="50">
                  <c:v>14175.116168549033</c:v>
                </c:pt>
                <c:pt idx="51">
                  <c:v>14404.411927842353</c:v>
                </c:pt>
                <c:pt idx="52">
                  <c:v>15077.076385731851</c:v>
                </c:pt>
                <c:pt idx="53">
                  <c:v>15335.85309307518</c:v>
                </c:pt>
                <c:pt idx="54">
                  <c:v>15602.212120934057</c:v>
                </c:pt>
                <c:pt idx="55">
                  <c:v>16049.934170675624</c:v>
                </c:pt>
                <c:pt idx="56">
                  <c:v>16277.278186648713</c:v>
                </c:pt>
                <c:pt idx="57">
                  <c:v>16957.481209405483</c:v>
                </c:pt>
                <c:pt idx="58">
                  <c:v>17496.203781689863</c:v>
                </c:pt>
                <c:pt idx="59">
                  <c:v>17999.512989026425</c:v>
                </c:pt>
                <c:pt idx="60">
                  <c:v>18338.134019950288</c:v>
                </c:pt>
                <c:pt idx="61">
                  <c:v>18280.938484359631</c:v>
                </c:pt>
                <c:pt idx="62">
                  <c:v>18620.890545821465</c:v>
                </c:pt>
                <c:pt idx="63">
                  <c:v>18467.618357600717</c:v>
                </c:pt>
                <c:pt idx="64">
                  <c:v>18700.018415123024</c:v>
                </c:pt>
                <c:pt idx="65">
                  <c:v>18459.650420620259</c:v>
                </c:pt>
                <c:pt idx="66">
                  <c:v>17926.103331810413</c:v>
                </c:pt>
                <c:pt idx="67">
                  <c:v>17926.103331810413</c:v>
                </c:pt>
                <c:pt idx="68">
                  <c:v>17926.103331810413</c:v>
                </c:pt>
                <c:pt idx="69">
                  <c:v>16654.595337705989</c:v>
                </c:pt>
                <c:pt idx="70">
                  <c:v>15476.412401216017</c:v>
                </c:pt>
                <c:pt idx="71">
                  <c:v>15679.845444845147</c:v>
                </c:pt>
                <c:pt idx="72">
                  <c:v>15734.278805343669</c:v>
                </c:pt>
                <c:pt idx="73">
                  <c:v>15052.266248074406</c:v>
                </c:pt>
                <c:pt idx="74">
                  <c:v>14359.357745238825</c:v>
                </c:pt>
                <c:pt idx="75">
                  <c:v>14161.114299760591</c:v>
                </c:pt>
                <c:pt idx="76">
                  <c:v>14205.596933499968</c:v>
                </c:pt>
                <c:pt idx="77">
                  <c:v>14105.334646885669</c:v>
                </c:pt>
                <c:pt idx="78">
                  <c:v>14568.205351917695</c:v>
                </c:pt>
                <c:pt idx="79">
                  <c:v>14661.540032878145</c:v>
                </c:pt>
                <c:pt idx="80">
                  <c:v>15173.846227155405</c:v>
                </c:pt>
                <c:pt idx="81">
                  <c:v>15391.791083308653</c:v>
                </c:pt>
                <c:pt idx="82">
                  <c:v>15369.189504426999</c:v>
                </c:pt>
                <c:pt idx="83">
                  <c:v>15673.218987665627</c:v>
                </c:pt>
                <c:pt idx="84">
                  <c:v>15887.615117496913</c:v>
                </c:pt>
                <c:pt idx="85">
                  <c:v>16401.512638822587</c:v>
                </c:pt>
                <c:pt idx="86">
                  <c:v>16360.020656409884</c:v>
                </c:pt>
                <c:pt idx="87">
                  <c:v>16883.912635968874</c:v>
                </c:pt>
                <c:pt idx="88">
                  <c:v>17036.601770653884</c:v>
                </c:pt>
                <c:pt idx="89">
                  <c:v>17110.305431291461</c:v>
                </c:pt>
                <c:pt idx="90">
                  <c:v>17505.031860876061</c:v>
                </c:pt>
                <c:pt idx="91">
                  <c:v>17664.197624532262</c:v>
                </c:pt>
                <c:pt idx="92">
                  <c:v>17941.449163147463</c:v>
                </c:pt>
                <c:pt idx="93">
                  <c:v>18229.808028082771</c:v>
                </c:pt>
                <c:pt idx="94">
                  <c:v>18229.808028082771</c:v>
                </c:pt>
                <c:pt idx="95">
                  <c:v>18388.08292126999</c:v>
                </c:pt>
                <c:pt idx="96">
                  <c:v>18509.175984611826</c:v>
                </c:pt>
                <c:pt idx="97">
                  <c:v>18292.201919956693</c:v>
                </c:pt>
                <c:pt idx="98">
                  <c:v>18377.370694784448</c:v>
                </c:pt>
                <c:pt idx="99">
                  <c:v>18674.44539008044</c:v>
                </c:pt>
                <c:pt idx="100">
                  <c:v>18457.337611007009</c:v>
                </c:pt>
                <c:pt idx="101">
                  <c:v>18240.262492472542</c:v>
                </c:pt>
                <c:pt idx="102">
                  <c:v>19340.355418146497</c:v>
                </c:pt>
                <c:pt idx="103">
                  <c:v>19831.928519546029</c:v>
                </c:pt>
                <c:pt idx="104">
                  <c:v>18397.055025050686</c:v>
                </c:pt>
                <c:pt idx="105">
                  <c:v>20292.298458247071</c:v>
                </c:pt>
                <c:pt idx="106">
                  <c:v>20690.925682319863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95F2-457E-A792-2AD58AC407B8}"/>
            </c:ext>
          </c:extLst>
        </c:ser>
        <c:ser>
          <c:idx val="3"/>
          <c:order val="4"/>
          <c:tx>
            <c:strRef>
              <c:f>DATA_UUSI!$A$75</c:f>
              <c:strCache>
                <c:ptCount val="1"/>
                <c:pt idx="0">
                  <c:v>Other Funds</c:v>
                </c:pt>
              </c:strCache>
            </c:strRef>
          </c:tx>
          <c:spPr>
            <a:solidFill>
              <a:srgbClr val="F4B5D3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42613</c:v>
                </c:pt>
                <c:pt idx="1">
                  <c:v>42643</c:v>
                </c:pt>
                <c:pt idx="2">
                  <c:v>42674</c:v>
                </c:pt>
                <c:pt idx="3">
                  <c:v>42704</c:v>
                </c:pt>
                <c:pt idx="4">
                  <c:v>42735</c:v>
                </c:pt>
                <c:pt idx="5">
                  <c:v>42766</c:v>
                </c:pt>
                <c:pt idx="6">
                  <c:v>42794</c:v>
                </c:pt>
                <c:pt idx="7">
                  <c:v>42825</c:v>
                </c:pt>
                <c:pt idx="8">
                  <c:v>42855</c:v>
                </c:pt>
                <c:pt idx="9">
                  <c:v>42886</c:v>
                </c:pt>
                <c:pt idx="10">
                  <c:v>42916</c:v>
                </c:pt>
                <c:pt idx="11">
                  <c:v>42947</c:v>
                </c:pt>
                <c:pt idx="12">
                  <c:v>42978</c:v>
                </c:pt>
                <c:pt idx="13">
                  <c:v>43008</c:v>
                </c:pt>
                <c:pt idx="14">
                  <c:v>43039</c:v>
                </c:pt>
                <c:pt idx="15">
                  <c:v>43069</c:v>
                </c:pt>
                <c:pt idx="16">
                  <c:v>43100</c:v>
                </c:pt>
                <c:pt idx="17">
                  <c:v>43131</c:v>
                </c:pt>
                <c:pt idx="18">
                  <c:v>43159</c:v>
                </c:pt>
                <c:pt idx="19">
                  <c:v>43190</c:v>
                </c:pt>
                <c:pt idx="20">
                  <c:v>43220</c:v>
                </c:pt>
                <c:pt idx="21">
                  <c:v>43251</c:v>
                </c:pt>
                <c:pt idx="22">
                  <c:v>43281</c:v>
                </c:pt>
                <c:pt idx="23">
                  <c:v>43312</c:v>
                </c:pt>
                <c:pt idx="24">
                  <c:v>43343</c:v>
                </c:pt>
                <c:pt idx="25">
                  <c:v>43373</c:v>
                </c:pt>
                <c:pt idx="26">
                  <c:v>43404</c:v>
                </c:pt>
                <c:pt idx="27">
                  <c:v>43434</c:v>
                </c:pt>
                <c:pt idx="28">
                  <c:v>43465</c:v>
                </c:pt>
                <c:pt idx="29">
                  <c:v>43496</c:v>
                </c:pt>
                <c:pt idx="30">
                  <c:v>43524</c:v>
                </c:pt>
                <c:pt idx="31">
                  <c:v>43555</c:v>
                </c:pt>
                <c:pt idx="32">
                  <c:v>43585</c:v>
                </c:pt>
                <c:pt idx="33">
                  <c:v>43616</c:v>
                </c:pt>
                <c:pt idx="34">
                  <c:v>43646</c:v>
                </c:pt>
                <c:pt idx="35">
                  <c:v>43677</c:v>
                </c:pt>
                <c:pt idx="36">
                  <c:v>43708</c:v>
                </c:pt>
                <c:pt idx="37">
                  <c:v>43738</c:v>
                </c:pt>
                <c:pt idx="38">
                  <c:v>43769</c:v>
                </c:pt>
                <c:pt idx="39">
                  <c:v>43799</c:v>
                </c:pt>
                <c:pt idx="40">
                  <c:v>43830</c:v>
                </c:pt>
                <c:pt idx="41">
                  <c:v>43861</c:v>
                </c:pt>
                <c:pt idx="42">
                  <c:v>43890</c:v>
                </c:pt>
                <c:pt idx="43">
                  <c:v>43921</c:v>
                </c:pt>
                <c:pt idx="44">
                  <c:v>43951</c:v>
                </c:pt>
                <c:pt idx="45">
                  <c:v>43982</c:v>
                </c:pt>
                <c:pt idx="46">
                  <c:v>44012</c:v>
                </c:pt>
                <c:pt idx="47">
                  <c:v>44043</c:v>
                </c:pt>
                <c:pt idx="48">
                  <c:v>44074</c:v>
                </c:pt>
                <c:pt idx="49">
                  <c:v>44104</c:v>
                </c:pt>
                <c:pt idx="50">
                  <c:v>44135</c:v>
                </c:pt>
                <c:pt idx="51">
                  <c:v>44165</c:v>
                </c:pt>
                <c:pt idx="52">
                  <c:v>44196</c:v>
                </c:pt>
                <c:pt idx="53">
                  <c:v>44227</c:v>
                </c:pt>
                <c:pt idx="54">
                  <c:v>44255</c:v>
                </c:pt>
                <c:pt idx="55">
                  <c:v>44286</c:v>
                </c:pt>
                <c:pt idx="56">
                  <c:v>44316</c:v>
                </c:pt>
                <c:pt idx="57">
                  <c:v>44347</c:v>
                </c:pt>
                <c:pt idx="58">
                  <c:v>44377</c:v>
                </c:pt>
                <c:pt idx="59">
                  <c:v>44408</c:v>
                </c:pt>
                <c:pt idx="60">
                  <c:v>44439</c:v>
                </c:pt>
                <c:pt idx="61">
                  <c:v>44469</c:v>
                </c:pt>
                <c:pt idx="62">
                  <c:v>44500</c:v>
                </c:pt>
                <c:pt idx="63">
                  <c:v>44530</c:v>
                </c:pt>
                <c:pt idx="64">
                  <c:v>44561</c:v>
                </c:pt>
                <c:pt idx="65">
                  <c:v>44592</c:v>
                </c:pt>
                <c:pt idx="66">
                  <c:v>44620</c:v>
                </c:pt>
                <c:pt idx="67">
                  <c:v>44651</c:v>
                </c:pt>
                <c:pt idx="68">
                  <c:v>44681</c:v>
                </c:pt>
                <c:pt idx="69">
                  <c:v>44712</c:v>
                </c:pt>
                <c:pt idx="70">
                  <c:v>44742</c:v>
                </c:pt>
                <c:pt idx="71">
                  <c:v>44773</c:v>
                </c:pt>
                <c:pt idx="72">
                  <c:v>44804</c:v>
                </c:pt>
                <c:pt idx="73">
                  <c:v>44834</c:v>
                </c:pt>
                <c:pt idx="74">
                  <c:v>44865</c:v>
                </c:pt>
                <c:pt idx="75">
                  <c:v>44895</c:v>
                </c:pt>
                <c:pt idx="76">
                  <c:v>44926</c:v>
                </c:pt>
                <c:pt idx="77">
                  <c:v>44957</c:v>
                </c:pt>
                <c:pt idx="78">
                  <c:v>44985</c:v>
                </c:pt>
                <c:pt idx="79">
                  <c:v>45016</c:v>
                </c:pt>
                <c:pt idx="80">
                  <c:v>45046</c:v>
                </c:pt>
                <c:pt idx="81">
                  <c:v>45077</c:v>
                </c:pt>
                <c:pt idx="82">
                  <c:v>45107</c:v>
                </c:pt>
                <c:pt idx="83">
                  <c:v>45138</c:v>
                </c:pt>
                <c:pt idx="84">
                  <c:v>45169</c:v>
                </c:pt>
                <c:pt idx="85">
                  <c:v>45199</c:v>
                </c:pt>
                <c:pt idx="86">
                  <c:v>45230</c:v>
                </c:pt>
                <c:pt idx="87">
                  <c:v>45260</c:v>
                </c:pt>
                <c:pt idx="88">
                  <c:v>45291</c:v>
                </c:pt>
                <c:pt idx="89">
                  <c:v>45322</c:v>
                </c:pt>
                <c:pt idx="90">
                  <c:v>45351</c:v>
                </c:pt>
                <c:pt idx="91">
                  <c:v>45382</c:v>
                </c:pt>
                <c:pt idx="92">
                  <c:v>45412</c:v>
                </c:pt>
                <c:pt idx="93">
                  <c:v>45443</c:v>
                </c:pt>
                <c:pt idx="94">
                  <c:v>45473</c:v>
                </c:pt>
                <c:pt idx="95">
                  <c:v>45504</c:v>
                </c:pt>
                <c:pt idx="96">
                  <c:v>45535</c:v>
                </c:pt>
                <c:pt idx="97">
                  <c:v>45565</c:v>
                </c:pt>
                <c:pt idx="98">
                  <c:v>45596</c:v>
                </c:pt>
                <c:pt idx="99">
                  <c:v>45626</c:v>
                </c:pt>
                <c:pt idx="100">
                  <c:v>45657</c:v>
                </c:pt>
                <c:pt idx="101">
                  <c:v>45688</c:v>
                </c:pt>
                <c:pt idx="102">
                  <c:v>45747</c:v>
                </c:pt>
                <c:pt idx="103">
                  <c:v>45777</c:v>
                </c:pt>
                <c:pt idx="104">
                  <c:v>45808</c:v>
                </c:pt>
                <c:pt idx="105">
                  <c:v>45838</c:v>
                </c:pt>
                <c:pt idx="106">
                  <c:v>45869</c:v>
                </c:pt>
              </c:numCache>
              <c:extLst/>
            </c:numRef>
          </c:cat>
          <c:val>
            <c:numRef>
              <c:f>('DATA-LOOKUP'!$O$35:$DL$35,'DATA-LOOKUP'!$DN$35:$DR$35)</c:f>
              <c:numCache>
                <c:formatCode>#\ ##0.0</c:formatCode>
                <c:ptCount val="107"/>
                <c:pt idx="0">
                  <c:v>2609.3425111118004</c:v>
                </c:pt>
                <c:pt idx="1">
                  <c:v>2710.6210861109998</c:v>
                </c:pt>
                <c:pt idx="2">
                  <c:v>2805.4175806379999</c:v>
                </c:pt>
                <c:pt idx="3">
                  <c:v>2795.3753116539997</c:v>
                </c:pt>
                <c:pt idx="4">
                  <c:v>2924.8050502660999</c:v>
                </c:pt>
                <c:pt idx="5">
                  <c:v>3133.4416391499999</c:v>
                </c:pt>
                <c:pt idx="6">
                  <c:v>3189.6412936090996</c:v>
                </c:pt>
                <c:pt idx="7">
                  <c:v>3271.9160509081003</c:v>
                </c:pt>
                <c:pt idx="8">
                  <c:v>3339.7418506838999</c:v>
                </c:pt>
                <c:pt idx="9">
                  <c:v>3338.8652086729999</c:v>
                </c:pt>
                <c:pt idx="10">
                  <c:v>3421.4787444549997</c:v>
                </c:pt>
                <c:pt idx="11">
                  <c:v>3509.9820539289999</c:v>
                </c:pt>
                <c:pt idx="12">
                  <c:v>3596.9657338500001</c:v>
                </c:pt>
                <c:pt idx="13">
                  <c:v>3310.4060123200002</c:v>
                </c:pt>
                <c:pt idx="14">
                  <c:v>3831.3133028299999</c:v>
                </c:pt>
                <c:pt idx="15">
                  <c:v>3810.4201539400001</c:v>
                </c:pt>
                <c:pt idx="16">
                  <c:v>3955.07093123</c:v>
                </c:pt>
                <c:pt idx="17">
                  <c:v>4097.2408084199997</c:v>
                </c:pt>
                <c:pt idx="18">
                  <c:v>4086.43042754</c:v>
                </c:pt>
                <c:pt idx="19">
                  <c:v>4148.3817955499999</c:v>
                </c:pt>
                <c:pt idx="20">
                  <c:v>4225.0842171300001</c:v>
                </c:pt>
                <c:pt idx="21">
                  <c:v>4468.0226116700005</c:v>
                </c:pt>
                <c:pt idx="22">
                  <c:v>4477.1572090600002</c:v>
                </c:pt>
                <c:pt idx="23">
                  <c:v>4738.1113153100005</c:v>
                </c:pt>
                <c:pt idx="24">
                  <c:v>4798.1982337052004</c:v>
                </c:pt>
                <c:pt idx="25">
                  <c:v>4882.8164628900004</c:v>
                </c:pt>
                <c:pt idx="26">
                  <c:v>4963.4374191300003</c:v>
                </c:pt>
                <c:pt idx="27">
                  <c:v>4930.1454502899996</c:v>
                </c:pt>
                <c:pt idx="28">
                  <c:v>4984.5397129200001</c:v>
                </c:pt>
                <c:pt idx="29">
                  <c:v>5214.7073103000002</c:v>
                </c:pt>
                <c:pt idx="30">
                  <c:v>5247.4624241681004</c:v>
                </c:pt>
                <c:pt idx="31">
                  <c:v>5354.1177292499997</c:v>
                </c:pt>
                <c:pt idx="32">
                  <c:v>5506.0556293169002</c:v>
                </c:pt>
                <c:pt idx="33">
                  <c:v>5497.5738715844</c:v>
                </c:pt>
                <c:pt idx="34">
                  <c:v>5611.9180188156006</c:v>
                </c:pt>
                <c:pt idx="35">
                  <c:v>5754.6822577804005</c:v>
                </c:pt>
                <c:pt idx="36">
                  <c:v>5806.4292839079999</c:v>
                </c:pt>
                <c:pt idx="37">
                  <c:v>6119.1619405480005</c:v>
                </c:pt>
                <c:pt idx="38">
                  <c:v>6296.9969523858008</c:v>
                </c:pt>
                <c:pt idx="39">
                  <c:v>6296.9969523858008</c:v>
                </c:pt>
                <c:pt idx="40">
                  <c:v>6574.6227634287006</c:v>
                </c:pt>
                <c:pt idx="41">
                  <c:v>6807.6577284799996</c:v>
                </c:pt>
                <c:pt idx="42">
                  <c:v>6856.7289360006998</c:v>
                </c:pt>
                <c:pt idx="43">
                  <c:v>6785.9605888983006</c:v>
                </c:pt>
                <c:pt idx="44">
                  <c:v>6847.5931019970994</c:v>
                </c:pt>
                <c:pt idx="45">
                  <c:v>6851.5531723860995</c:v>
                </c:pt>
                <c:pt idx="46">
                  <c:v>6854.1241406690997</c:v>
                </c:pt>
                <c:pt idx="47">
                  <c:v>6859.5718155386003</c:v>
                </c:pt>
                <c:pt idx="48">
                  <c:v>6974.2324516221997</c:v>
                </c:pt>
                <c:pt idx="49">
                  <c:v>7064.7925522576998</c:v>
                </c:pt>
                <c:pt idx="50">
                  <c:v>7295.1200503433256</c:v>
                </c:pt>
                <c:pt idx="51">
                  <c:v>7341.8892052704223</c:v>
                </c:pt>
                <c:pt idx="52">
                  <c:v>7523.3723172890395</c:v>
                </c:pt>
                <c:pt idx="53">
                  <c:v>7805.4044833636299</c:v>
                </c:pt>
                <c:pt idx="54">
                  <c:v>7841.821612220001</c:v>
                </c:pt>
                <c:pt idx="55">
                  <c:v>7975.1056301259468</c:v>
                </c:pt>
                <c:pt idx="56">
                  <c:v>8112.864953033546</c:v>
                </c:pt>
                <c:pt idx="57">
                  <c:v>8540.109237294686</c:v>
                </c:pt>
                <c:pt idx="58">
                  <c:v>8707.8359582219855</c:v>
                </c:pt>
                <c:pt idx="59">
                  <c:v>9326.1330745084942</c:v>
                </c:pt>
                <c:pt idx="60">
                  <c:v>9458.4212310335988</c:v>
                </c:pt>
                <c:pt idx="61">
                  <c:v>9387.7437176522144</c:v>
                </c:pt>
                <c:pt idx="62">
                  <c:v>9802.5221090017894</c:v>
                </c:pt>
                <c:pt idx="63">
                  <c:v>9874.7394809167272</c:v>
                </c:pt>
                <c:pt idx="64">
                  <c:v>10052.693164396684</c:v>
                </c:pt>
                <c:pt idx="65">
                  <c:v>10398.261986067162</c:v>
                </c:pt>
                <c:pt idx="66">
                  <c:v>10550.420572936522</c:v>
                </c:pt>
                <c:pt idx="67">
                  <c:v>10550.420572936522</c:v>
                </c:pt>
                <c:pt idx="68">
                  <c:v>10543.930390366522</c:v>
                </c:pt>
                <c:pt idx="69">
                  <c:v>10670.496973529071</c:v>
                </c:pt>
                <c:pt idx="70">
                  <c:v>10887.296899684017</c:v>
                </c:pt>
                <c:pt idx="71">
                  <c:v>10848.132418451858</c:v>
                </c:pt>
                <c:pt idx="72">
                  <c:v>11041.81914988789</c:v>
                </c:pt>
                <c:pt idx="73">
                  <c:v>11189.984637005278</c:v>
                </c:pt>
                <c:pt idx="74">
                  <c:v>11344.380113432728</c:v>
                </c:pt>
                <c:pt idx="75">
                  <c:v>11251.077447483409</c:v>
                </c:pt>
                <c:pt idx="76">
                  <c:v>11394.426975295573</c:v>
                </c:pt>
                <c:pt idx="77">
                  <c:v>11573.914272734099</c:v>
                </c:pt>
                <c:pt idx="78">
                  <c:v>11518.135858659502</c:v>
                </c:pt>
                <c:pt idx="79">
                  <c:v>11401.895173583811</c:v>
                </c:pt>
                <c:pt idx="80">
                  <c:v>11326.297880000477</c:v>
                </c:pt>
                <c:pt idx="81">
                  <c:v>11283.455896008498</c:v>
                </c:pt>
                <c:pt idx="82">
                  <c:v>11185.673204471314</c:v>
                </c:pt>
                <c:pt idx="83">
                  <c:v>11060.78322923375</c:v>
                </c:pt>
                <c:pt idx="84">
                  <c:v>10051.377734741061</c:v>
                </c:pt>
                <c:pt idx="85">
                  <c:v>10830.265484275835</c:v>
                </c:pt>
                <c:pt idx="86">
                  <c:v>10930.928761629086</c:v>
                </c:pt>
                <c:pt idx="87">
                  <c:v>10816.589682030399</c:v>
                </c:pt>
                <c:pt idx="88">
                  <c:v>10467.429684255883</c:v>
                </c:pt>
                <c:pt idx="89">
                  <c:v>10356.450155543216</c:v>
                </c:pt>
                <c:pt idx="90">
                  <c:v>10370.290950177618</c:v>
                </c:pt>
                <c:pt idx="91">
                  <c:v>10314.986685227275</c:v>
                </c:pt>
                <c:pt idx="92">
                  <c:v>10159.305764983303</c:v>
                </c:pt>
                <c:pt idx="93">
                  <c:v>10302.936716667842</c:v>
                </c:pt>
                <c:pt idx="94">
                  <c:v>10302.936716667842</c:v>
                </c:pt>
                <c:pt idx="95">
                  <c:v>10111.896570706132</c:v>
                </c:pt>
                <c:pt idx="96">
                  <c:v>10114.524869283097</c:v>
                </c:pt>
                <c:pt idx="97">
                  <c:v>10103.829799871151</c:v>
                </c:pt>
                <c:pt idx="98">
                  <c:v>10062.60748892218</c:v>
                </c:pt>
                <c:pt idx="99">
                  <c:v>10082.344326660525</c:v>
                </c:pt>
                <c:pt idx="100">
                  <c:v>10115.383850960743</c:v>
                </c:pt>
                <c:pt idx="101">
                  <c:v>9932.1333723640346</c:v>
                </c:pt>
                <c:pt idx="102">
                  <c:v>9978.9174662246478</c:v>
                </c:pt>
                <c:pt idx="103">
                  <c:v>9899.7547971139138</c:v>
                </c:pt>
                <c:pt idx="104">
                  <c:v>9893.4967441937169</c:v>
                </c:pt>
                <c:pt idx="105">
                  <c:v>9824.2535835369727</c:v>
                </c:pt>
                <c:pt idx="106">
                  <c:v>9776.7346149423665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95F2-457E-A792-2AD58AC40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907647"/>
        <c:axId val="1"/>
      </c:areaChart>
      <c:dateAx>
        <c:axId val="1034907647"/>
        <c:scaling>
          <c:orientation val="minMax"/>
          <c:min val="42946"/>
        </c:scaling>
        <c:delete val="0"/>
        <c:axPos val="b"/>
        <c:numFmt formatCode="m\/yyyy" sourceLinked="0"/>
        <c:majorTickMark val="none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Offset val="100"/>
        <c:baseTimeUnit val="days"/>
        <c:majorUnit val="6"/>
        <c:majorTimeUnit val="months"/>
        <c:minorUnit val="1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07647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4270941054808686"/>
          <c:y val="0.94406779661016949"/>
          <c:w val="0.85729060234703591"/>
          <c:h val="5.5932203389830515E-2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47420373846795"/>
          <c:y val="4.8638192127676262E-2"/>
          <c:w val="0.84590153517924371"/>
          <c:h val="0.87065789471345179"/>
        </c:manualLayout>
      </c:layout>
      <c:areaChart>
        <c:grouping val="standard"/>
        <c:varyColors val="0"/>
        <c:ser>
          <c:idx val="0"/>
          <c:order val="0"/>
          <c:tx>
            <c:strRef>
              <c:f>DATA_UUSI!$A$15</c:f>
              <c:strCache>
                <c:ptCount val="1"/>
                <c:pt idx="0">
                  <c:v>Total Net Assets of Funds Domiciled in Finland</c:v>
                </c:pt>
              </c:strCache>
            </c:strRef>
          </c:tx>
          <c:spPr>
            <a:solidFill>
              <a:srgbClr val="164178"/>
            </a:solidFill>
            <a:ln w="25400">
              <a:noFill/>
            </a:ln>
          </c:spPr>
          <c:cat>
            <c:numRef>
              <c:f>'DATA-LOOKUP'!$H$30:$DR$30</c:f>
              <c:numCache>
                <c:formatCode>m/d/yyyy</c:formatCode>
                <c:ptCount val="115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  <c:pt idx="49">
                  <c:v>43890</c:v>
                </c:pt>
                <c:pt idx="50">
                  <c:v>43921</c:v>
                </c:pt>
                <c:pt idx="51">
                  <c:v>43951</c:v>
                </c:pt>
                <c:pt idx="52">
                  <c:v>43982</c:v>
                </c:pt>
                <c:pt idx="53">
                  <c:v>44012</c:v>
                </c:pt>
                <c:pt idx="54">
                  <c:v>44043</c:v>
                </c:pt>
                <c:pt idx="55">
                  <c:v>44074</c:v>
                </c:pt>
                <c:pt idx="56">
                  <c:v>44104</c:v>
                </c:pt>
                <c:pt idx="57">
                  <c:v>44135</c:v>
                </c:pt>
                <c:pt idx="58">
                  <c:v>44165</c:v>
                </c:pt>
                <c:pt idx="59">
                  <c:v>44196</c:v>
                </c:pt>
                <c:pt idx="60">
                  <c:v>44227</c:v>
                </c:pt>
                <c:pt idx="61">
                  <c:v>44255</c:v>
                </c:pt>
                <c:pt idx="62">
                  <c:v>44286</c:v>
                </c:pt>
                <c:pt idx="63">
                  <c:v>44316</c:v>
                </c:pt>
                <c:pt idx="64">
                  <c:v>44347</c:v>
                </c:pt>
                <c:pt idx="65">
                  <c:v>44377</c:v>
                </c:pt>
                <c:pt idx="66">
                  <c:v>44408</c:v>
                </c:pt>
                <c:pt idx="67">
                  <c:v>44439</c:v>
                </c:pt>
                <c:pt idx="68">
                  <c:v>44469</c:v>
                </c:pt>
                <c:pt idx="69">
                  <c:v>44500</c:v>
                </c:pt>
                <c:pt idx="70">
                  <c:v>44530</c:v>
                </c:pt>
                <c:pt idx="71">
                  <c:v>44561</c:v>
                </c:pt>
                <c:pt idx="72">
                  <c:v>44592</c:v>
                </c:pt>
                <c:pt idx="73">
                  <c:v>44620</c:v>
                </c:pt>
                <c:pt idx="74">
                  <c:v>44651</c:v>
                </c:pt>
                <c:pt idx="75">
                  <c:v>44681</c:v>
                </c:pt>
                <c:pt idx="76">
                  <c:v>44712</c:v>
                </c:pt>
                <c:pt idx="77">
                  <c:v>44742</c:v>
                </c:pt>
                <c:pt idx="78">
                  <c:v>44773</c:v>
                </c:pt>
                <c:pt idx="79">
                  <c:v>44804</c:v>
                </c:pt>
                <c:pt idx="80">
                  <c:v>44834</c:v>
                </c:pt>
                <c:pt idx="81">
                  <c:v>44865</c:v>
                </c:pt>
                <c:pt idx="82">
                  <c:v>44895</c:v>
                </c:pt>
                <c:pt idx="83">
                  <c:v>44926</c:v>
                </c:pt>
                <c:pt idx="84">
                  <c:v>44957</c:v>
                </c:pt>
                <c:pt idx="85">
                  <c:v>44985</c:v>
                </c:pt>
                <c:pt idx="86">
                  <c:v>45016</c:v>
                </c:pt>
                <c:pt idx="87">
                  <c:v>45046</c:v>
                </c:pt>
                <c:pt idx="88">
                  <c:v>45077</c:v>
                </c:pt>
                <c:pt idx="89">
                  <c:v>45107</c:v>
                </c:pt>
                <c:pt idx="90">
                  <c:v>45138</c:v>
                </c:pt>
                <c:pt idx="91">
                  <c:v>45169</c:v>
                </c:pt>
                <c:pt idx="92">
                  <c:v>45199</c:v>
                </c:pt>
                <c:pt idx="93">
                  <c:v>45230</c:v>
                </c:pt>
                <c:pt idx="94">
                  <c:v>45260</c:v>
                </c:pt>
                <c:pt idx="95">
                  <c:v>45291</c:v>
                </c:pt>
                <c:pt idx="96">
                  <c:v>45322</c:v>
                </c:pt>
                <c:pt idx="97">
                  <c:v>45351</c:v>
                </c:pt>
                <c:pt idx="98">
                  <c:v>45382</c:v>
                </c:pt>
                <c:pt idx="99">
                  <c:v>45412</c:v>
                </c:pt>
                <c:pt idx="100">
                  <c:v>45443</c:v>
                </c:pt>
                <c:pt idx="101">
                  <c:v>45473</c:v>
                </c:pt>
                <c:pt idx="102">
                  <c:v>45504</c:v>
                </c:pt>
                <c:pt idx="103">
                  <c:v>45535</c:v>
                </c:pt>
                <c:pt idx="104">
                  <c:v>45565</c:v>
                </c:pt>
                <c:pt idx="105">
                  <c:v>45596</c:v>
                </c:pt>
                <c:pt idx="106">
                  <c:v>45626</c:v>
                </c:pt>
                <c:pt idx="107">
                  <c:v>45657</c:v>
                </c:pt>
                <c:pt idx="108">
                  <c:v>45688</c:v>
                </c:pt>
                <c:pt idx="109">
                  <c:v>45716</c:v>
                </c:pt>
                <c:pt idx="110">
                  <c:v>45747</c:v>
                </c:pt>
                <c:pt idx="111">
                  <c:v>45777</c:v>
                </c:pt>
                <c:pt idx="112">
                  <c:v>45808</c:v>
                </c:pt>
                <c:pt idx="113">
                  <c:v>45838</c:v>
                </c:pt>
                <c:pt idx="114">
                  <c:v>45869</c:v>
                </c:pt>
              </c:numCache>
              <c:extLst/>
            </c:numRef>
          </c:cat>
          <c:val>
            <c:numRef>
              <c:f>'DATA-LOOKUP'!$H$36:$DR$36</c:f>
              <c:numCache>
                <c:formatCode>#\ ##0.0</c:formatCode>
                <c:ptCount val="115"/>
                <c:pt idx="0">
                  <c:v>94449.409239728993</c:v>
                </c:pt>
                <c:pt idx="1">
                  <c:v>93818.979673128997</c:v>
                </c:pt>
                <c:pt idx="2">
                  <c:v>95625.843042980006</c:v>
                </c:pt>
                <c:pt idx="3">
                  <c:v>96592.995802998004</c:v>
                </c:pt>
                <c:pt idx="4">
                  <c:v>98086.584659494998</c:v>
                </c:pt>
                <c:pt idx="5">
                  <c:v>97279.164301899698</c:v>
                </c:pt>
                <c:pt idx="6">
                  <c:v>100190.82810082519</c:v>
                </c:pt>
                <c:pt idx="7">
                  <c:v>101227.08664531869</c:v>
                </c:pt>
                <c:pt idx="8">
                  <c:v>102609.1409683557</c:v>
                </c:pt>
                <c:pt idx="9">
                  <c:v>102458.7895167416</c:v>
                </c:pt>
                <c:pt idx="10">
                  <c:v>103660.61035277101</c:v>
                </c:pt>
                <c:pt idx="11">
                  <c:v>106484.48500893651</c:v>
                </c:pt>
                <c:pt idx="12">
                  <c:v>106852.695792792</c:v>
                </c:pt>
                <c:pt idx="13">
                  <c:v>109666.9059994844</c:v>
                </c:pt>
                <c:pt idx="14">
                  <c:v>110465.5090969678</c:v>
                </c:pt>
                <c:pt idx="15">
                  <c:v>111517.2242942427</c:v>
                </c:pt>
                <c:pt idx="16">
                  <c:v>111765.57175119601</c:v>
                </c:pt>
                <c:pt idx="17">
                  <c:v>112476.30629681121</c:v>
                </c:pt>
                <c:pt idx="18">
                  <c:v>113472.94411947441</c:v>
                </c:pt>
                <c:pt idx="19">
                  <c:v>114068.8286630971</c:v>
                </c:pt>
                <c:pt idx="20">
                  <c:v>114353.2040919322</c:v>
                </c:pt>
                <c:pt idx="21">
                  <c:v>116467.9244139106</c:v>
                </c:pt>
                <c:pt idx="22">
                  <c:v>115417.8272212085</c:v>
                </c:pt>
                <c:pt idx="23">
                  <c:v>116225.61327606611</c:v>
                </c:pt>
                <c:pt idx="24">
                  <c:v>117552.6972459923</c:v>
                </c:pt>
                <c:pt idx="25">
                  <c:v>116650.18294806792</c:v>
                </c:pt>
                <c:pt idx="26">
                  <c:v>114375.6813192016</c:v>
                </c:pt>
                <c:pt idx="27">
                  <c:v>115831.79273014829</c:v>
                </c:pt>
                <c:pt idx="28">
                  <c:v>116789.6909939984</c:v>
                </c:pt>
                <c:pt idx="29">
                  <c:v>115280.3239765085</c:v>
                </c:pt>
                <c:pt idx="30">
                  <c:v>117167.1153361973</c:v>
                </c:pt>
                <c:pt idx="31">
                  <c:v>116530.62042832821</c:v>
                </c:pt>
                <c:pt idx="32">
                  <c:v>115768.42064920379</c:v>
                </c:pt>
                <c:pt idx="33">
                  <c:v>111522.61690893999</c:v>
                </c:pt>
                <c:pt idx="34">
                  <c:v>110969.68142418002</c:v>
                </c:pt>
                <c:pt idx="35">
                  <c:v>110058.56067419</c:v>
                </c:pt>
                <c:pt idx="36">
                  <c:v>113222.3878661794</c:v>
                </c:pt>
                <c:pt idx="37">
                  <c:v>114795.47718079371</c:v>
                </c:pt>
                <c:pt idx="38">
                  <c:v>115080.82842636999</c:v>
                </c:pt>
                <c:pt idx="39">
                  <c:v>117974.6527466687</c:v>
                </c:pt>
                <c:pt idx="40">
                  <c:v>113792.77088808671</c:v>
                </c:pt>
                <c:pt idx="41">
                  <c:v>117162.0415674581</c:v>
                </c:pt>
                <c:pt idx="42">
                  <c:v>119186.59299837699</c:v>
                </c:pt>
                <c:pt idx="43">
                  <c:v>118751.08542682431</c:v>
                </c:pt>
                <c:pt idx="44">
                  <c:v>120814.58689549469</c:v>
                </c:pt>
                <c:pt idx="45">
                  <c:v>121404.75840855821</c:v>
                </c:pt>
                <c:pt idx="46">
                  <c:v>121404.75840855821</c:v>
                </c:pt>
                <c:pt idx="47">
                  <c:v>124669.15898462733</c:v>
                </c:pt>
                <c:pt idx="48">
                  <c:v>126740.84011229999</c:v>
                </c:pt>
                <c:pt idx="49">
                  <c:v>122912.67987025081</c:v>
                </c:pt>
                <c:pt idx="50">
                  <c:v>106474.77776248151</c:v>
                </c:pt>
                <c:pt idx="51">
                  <c:v>112401.86087271191</c:v>
                </c:pt>
                <c:pt idx="52">
                  <c:v>115441.8101759213</c:v>
                </c:pt>
                <c:pt idx="53">
                  <c:v>117212.4240769539</c:v>
                </c:pt>
                <c:pt idx="54">
                  <c:v>119144.30987375449</c:v>
                </c:pt>
                <c:pt idx="55">
                  <c:v>122369.43759109361</c:v>
                </c:pt>
                <c:pt idx="56">
                  <c:v>122274.0771710296</c:v>
                </c:pt>
                <c:pt idx="57">
                  <c:v>121588.56200326866</c:v>
                </c:pt>
                <c:pt idx="58">
                  <c:v>129125.97193534827</c:v>
                </c:pt>
                <c:pt idx="59">
                  <c:v>132212.46253566921</c:v>
                </c:pt>
                <c:pt idx="60">
                  <c:v>134276.08801708018</c:v>
                </c:pt>
                <c:pt idx="61">
                  <c:v>135691.40981711479</c:v>
                </c:pt>
                <c:pt idx="62">
                  <c:v>140423.30260574821</c:v>
                </c:pt>
                <c:pt idx="63">
                  <c:v>143543.44528412557</c:v>
                </c:pt>
                <c:pt idx="64">
                  <c:v>146024.16413984375</c:v>
                </c:pt>
                <c:pt idx="65">
                  <c:v>149975.43782309248</c:v>
                </c:pt>
                <c:pt idx="66">
                  <c:v>153563.39629105502</c:v>
                </c:pt>
                <c:pt idx="67">
                  <c:v>156090.48137660901</c:v>
                </c:pt>
                <c:pt idx="68">
                  <c:v>152911.50666317105</c:v>
                </c:pt>
                <c:pt idx="69">
                  <c:v>156675.86372812078</c:v>
                </c:pt>
                <c:pt idx="70">
                  <c:v>156130.71778960511</c:v>
                </c:pt>
                <c:pt idx="71">
                  <c:v>158851.64035127746</c:v>
                </c:pt>
                <c:pt idx="72">
                  <c:v>153507.15172355672</c:v>
                </c:pt>
                <c:pt idx="73">
                  <c:v>146526.1365216941</c:v>
                </c:pt>
                <c:pt idx="74">
                  <c:v>146526.1365216941</c:v>
                </c:pt>
                <c:pt idx="75">
                  <c:v>146519.64633912413</c:v>
                </c:pt>
                <c:pt idx="76">
                  <c:v>143163.27864010146</c:v>
                </c:pt>
                <c:pt idx="77">
                  <c:v>134830.67337736467</c:v>
                </c:pt>
                <c:pt idx="78">
                  <c:v>142570.63797280111</c:v>
                </c:pt>
                <c:pt idx="79">
                  <c:v>138447.8130686036</c:v>
                </c:pt>
                <c:pt idx="80">
                  <c:v>130253.8752325958</c:v>
                </c:pt>
                <c:pt idx="81">
                  <c:v>132249.51568264369</c:v>
                </c:pt>
                <c:pt idx="82">
                  <c:v>136751.38293162428</c:v>
                </c:pt>
                <c:pt idx="83">
                  <c:v>133583.75181224314</c:v>
                </c:pt>
                <c:pt idx="84">
                  <c:v>137828.1225106495</c:v>
                </c:pt>
                <c:pt idx="85">
                  <c:v>138122.29208280248</c:v>
                </c:pt>
                <c:pt idx="86">
                  <c:v>137425.12834486554</c:v>
                </c:pt>
                <c:pt idx="87">
                  <c:v>138355.77691097607</c:v>
                </c:pt>
                <c:pt idx="88">
                  <c:v>139449.38865525555</c:v>
                </c:pt>
                <c:pt idx="89">
                  <c:v>141616.15279950772</c:v>
                </c:pt>
                <c:pt idx="90">
                  <c:v>143617.19366543146</c:v>
                </c:pt>
                <c:pt idx="91">
                  <c:v>141735.28041963663</c:v>
                </c:pt>
                <c:pt idx="92">
                  <c:v>141533.18276551907</c:v>
                </c:pt>
                <c:pt idx="93">
                  <c:v>138481.6978145715</c:v>
                </c:pt>
                <c:pt idx="94">
                  <c:v>144706.86576152395</c:v>
                </c:pt>
                <c:pt idx="95">
                  <c:v>149030.00296681959</c:v>
                </c:pt>
                <c:pt idx="96">
                  <c:v>152744.56398740518</c:v>
                </c:pt>
                <c:pt idx="97">
                  <c:v>155401.55179542227</c:v>
                </c:pt>
                <c:pt idx="98">
                  <c:v>159011.29799634716</c:v>
                </c:pt>
                <c:pt idx="99">
                  <c:v>158263.45219170116</c:v>
                </c:pt>
                <c:pt idx="100">
                  <c:v>166516.44818031223</c:v>
                </c:pt>
                <c:pt idx="101">
                  <c:v>166516.44818031223</c:v>
                </c:pt>
                <c:pt idx="102">
                  <c:v>167849.00851666651</c:v>
                </c:pt>
                <c:pt idx="103">
                  <c:v>168976.81611412196</c:v>
                </c:pt>
                <c:pt idx="104">
                  <c:v>176917.28395547584</c:v>
                </c:pt>
                <c:pt idx="105">
                  <c:v>177800.78828820464</c:v>
                </c:pt>
                <c:pt idx="106">
                  <c:v>183434.33109456647</c:v>
                </c:pt>
                <c:pt idx="107">
                  <c:v>183539.31144745569</c:v>
                </c:pt>
                <c:pt idx="108">
                  <c:v>188057.46624754588</c:v>
                </c:pt>
                <c:pt idx="109">
                  <c:v>188043.5646061853</c:v>
                </c:pt>
                <c:pt idx="110">
                  <c:v>182049.76244073809</c:v>
                </c:pt>
                <c:pt idx="111">
                  <c:v>178153.93054081549</c:v>
                </c:pt>
                <c:pt idx="112">
                  <c:v>182645.22123081802</c:v>
                </c:pt>
                <c:pt idx="113">
                  <c:v>185827.69693018013</c:v>
                </c:pt>
                <c:pt idx="114">
                  <c:v>190661.42509541518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A43-468E-A6A4-482788F3E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958487"/>
        <c:axId val="1"/>
      </c:areaChart>
      <c:lineChart>
        <c:grouping val="standard"/>
        <c:varyColors val="0"/>
        <c:ser>
          <c:idx val="1"/>
          <c:order val="1"/>
          <c:tx>
            <c:strRef>
              <c:f>'DATA-LOOKUP'!$A$104</c:f>
              <c:strCache>
                <c:ptCount val="1"/>
                <c:pt idx="0">
                  <c:v>Cumulative Net Subscriptions</c:v>
                </c:pt>
              </c:strCache>
            </c:strRef>
          </c:tx>
          <c:spPr>
            <a:ln>
              <a:solidFill>
                <a:srgbClr val="EE2C90"/>
              </a:solidFill>
            </a:ln>
          </c:spPr>
          <c:marker>
            <c:symbol val="none"/>
          </c:marker>
          <c:cat>
            <c:strLit>
              <c:ptCount val="115"/>
              <c:pt idx="0">
                <c:v>31.1.2016</c:v>
              </c:pt>
              <c:pt idx="1">
                <c:v>29.2.2016</c:v>
              </c:pt>
              <c:pt idx="2">
                <c:v>31.3.2016</c:v>
              </c:pt>
              <c:pt idx="3">
                <c:v>30.4.2016</c:v>
              </c:pt>
              <c:pt idx="4">
                <c:v>31.5.2016</c:v>
              </c:pt>
              <c:pt idx="5">
                <c:v>30.6.2016</c:v>
              </c:pt>
              <c:pt idx="6">
                <c:v>31.7.2016</c:v>
              </c:pt>
              <c:pt idx="7">
                <c:v>31.8.2016</c:v>
              </c:pt>
              <c:pt idx="8">
                <c:v>30.9.2016</c:v>
              </c:pt>
              <c:pt idx="9">
                <c:v>31.10.2016</c:v>
              </c:pt>
              <c:pt idx="10">
                <c:v>30.11.2016</c:v>
              </c:pt>
              <c:pt idx="11">
                <c:v>31.12.2016</c:v>
              </c:pt>
              <c:pt idx="12">
                <c:v>31.1.2017</c:v>
              </c:pt>
              <c:pt idx="13">
                <c:v>28.2.2017</c:v>
              </c:pt>
              <c:pt idx="14">
                <c:v>31.3.2017</c:v>
              </c:pt>
              <c:pt idx="15">
                <c:v>30.4.2017</c:v>
              </c:pt>
              <c:pt idx="16">
                <c:v>31.5.2017</c:v>
              </c:pt>
              <c:pt idx="17">
                <c:v>30.6.2017</c:v>
              </c:pt>
              <c:pt idx="18">
                <c:v>31.7.2017</c:v>
              </c:pt>
              <c:pt idx="19">
                <c:v>31.8.2017</c:v>
              </c:pt>
              <c:pt idx="20">
                <c:v>30.9.2017</c:v>
              </c:pt>
              <c:pt idx="21">
                <c:v>31.10.2017</c:v>
              </c:pt>
              <c:pt idx="22">
                <c:v>30.11.2017</c:v>
              </c:pt>
              <c:pt idx="23">
                <c:v>31.12.2017</c:v>
              </c:pt>
              <c:pt idx="24">
                <c:v>31.1.2018</c:v>
              </c:pt>
              <c:pt idx="25">
                <c:v>28.2.2018</c:v>
              </c:pt>
              <c:pt idx="26">
                <c:v>31.3.2018</c:v>
              </c:pt>
              <c:pt idx="27">
                <c:v>30.4.2018</c:v>
              </c:pt>
              <c:pt idx="28">
                <c:v>31.5.2018</c:v>
              </c:pt>
              <c:pt idx="29">
                <c:v>30.6.2018</c:v>
              </c:pt>
              <c:pt idx="30">
                <c:v>31.7.2018</c:v>
              </c:pt>
              <c:pt idx="31">
                <c:v>31.8.2018</c:v>
              </c:pt>
              <c:pt idx="32">
                <c:v>30.9.2018</c:v>
              </c:pt>
              <c:pt idx="33">
                <c:v>31.10.2018</c:v>
              </c:pt>
              <c:pt idx="34">
                <c:v>30.11.2018</c:v>
              </c:pt>
              <c:pt idx="35">
                <c:v>31.12.2018</c:v>
              </c:pt>
              <c:pt idx="36">
                <c:v>31.1.2019</c:v>
              </c:pt>
              <c:pt idx="37">
                <c:v>28.2.2019</c:v>
              </c:pt>
              <c:pt idx="38">
                <c:v>31.3.2019</c:v>
              </c:pt>
              <c:pt idx="39">
                <c:v>30.4.2019</c:v>
              </c:pt>
              <c:pt idx="40">
                <c:v>31.5.2019</c:v>
              </c:pt>
              <c:pt idx="41">
                <c:v>30.6.2019</c:v>
              </c:pt>
              <c:pt idx="42">
                <c:v>31.7.2019</c:v>
              </c:pt>
              <c:pt idx="43">
                <c:v>31.8.2019</c:v>
              </c:pt>
              <c:pt idx="44">
                <c:v>30.9.2019</c:v>
              </c:pt>
              <c:pt idx="45">
                <c:v>31.10.2019</c:v>
              </c:pt>
              <c:pt idx="46">
                <c:v>30.11.2019</c:v>
              </c:pt>
              <c:pt idx="47">
                <c:v>31.12.2019</c:v>
              </c:pt>
              <c:pt idx="48">
                <c:v>31.1.2020</c:v>
              </c:pt>
              <c:pt idx="49">
                <c:v>29.2.2020</c:v>
              </c:pt>
              <c:pt idx="50">
                <c:v>31.3.2020</c:v>
              </c:pt>
              <c:pt idx="51">
                <c:v>30.4.2020</c:v>
              </c:pt>
              <c:pt idx="52">
                <c:v>31.5.2020</c:v>
              </c:pt>
              <c:pt idx="53">
                <c:v>30.6.2020</c:v>
              </c:pt>
              <c:pt idx="54">
                <c:v>31.7.2020</c:v>
              </c:pt>
              <c:pt idx="55">
                <c:v>31.8.2020</c:v>
              </c:pt>
              <c:pt idx="56">
                <c:v>30.9.2020</c:v>
              </c:pt>
              <c:pt idx="57">
                <c:v>31.10.2020</c:v>
              </c:pt>
              <c:pt idx="58">
                <c:v>30.11.2020</c:v>
              </c:pt>
              <c:pt idx="59">
                <c:v>31.12.2020</c:v>
              </c:pt>
              <c:pt idx="60">
                <c:v>31.1.2021</c:v>
              </c:pt>
              <c:pt idx="61">
                <c:v>28.2.2021</c:v>
              </c:pt>
              <c:pt idx="62">
                <c:v>31.3.2021</c:v>
              </c:pt>
              <c:pt idx="63">
                <c:v>30.4.2021</c:v>
              </c:pt>
              <c:pt idx="64">
                <c:v>31.5.2021</c:v>
              </c:pt>
              <c:pt idx="65">
                <c:v>30.6.2021</c:v>
              </c:pt>
              <c:pt idx="66">
                <c:v>31.7.2021</c:v>
              </c:pt>
              <c:pt idx="67">
                <c:v>31.8.2021</c:v>
              </c:pt>
              <c:pt idx="68">
                <c:v>30.9.2021</c:v>
              </c:pt>
              <c:pt idx="69">
                <c:v>31.10.2021</c:v>
              </c:pt>
              <c:pt idx="70">
                <c:v>30.11.2021</c:v>
              </c:pt>
              <c:pt idx="71">
                <c:v>31.12.2021</c:v>
              </c:pt>
              <c:pt idx="72">
                <c:v>31.1.2022</c:v>
              </c:pt>
              <c:pt idx="73">
                <c:v>28.2.2022</c:v>
              </c:pt>
              <c:pt idx="74">
                <c:v>31.3.2022</c:v>
              </c:pt>
              <c:pt idx="75">
                <c:v>30.4.2022</c:v>
              </c:pt>
              <c:pt idx="76">
                <c:v>31.5.2022</c:v>
              </c:pt>
              <c:pt idx="77">
                <c:v>30.6.2022</c:v>
              </c:pt>
              <c:pt idx="78">
                <c:v>31.7.2022</c:v>
              </c:pt>
              <c:pt idx="79">
                <c:v>31.8.2022</c:v>
              </c:pt>
              <c:pt idx="80">
                <c:v>30.9.2022</c:v>
              </c:pt>
              <c:pt idx="81">
                <c:v>31.10.2022</c:v>
              </c:pt>
              <c:pt idx="82">
                <c:v>30.11.2022</c:v>
              </c:pt>
              <c:pt idx="83">
                <c:v>31.12.2022</c:v>
              </c:pt>
              <c:pt idx="84">
                <c:v>31.1.2023</c:v>
              </c:pt>
              <c:pt idx="85">
                <c:v>28.2.2023</c:v>
              </c:pt>
              <c:pt idx="86">
                <c:v>31.3.2023</c:v>
              </c:pt>
              <c:pt idx="87">
                <c:v>30.4.2023</c:v>
              </c:pt>
              <c:pt idx="88">
                <c:v>31.5.2023</c:v>
              </c:pt>
              <c:pt idx="89">
                <c:v>30.6.2023</c:v>
              </c:pt>
              <c:pt idx="90">
                <c:v>31.7.2023</c:v>
              </c:pt>
              <c:pt idx="91">
                <c:v>31.8.2023</c:v>
              </c:pt>
              <c:pt idx="92">
                <c:v>30.9.2023</c:v>
              </c:pt>
              <c:pt idx="93">
                <c:v>31.10.2023</c:v>
              </c:pt>
              <c:pt idx="94">
                <c:v>30.11.2023</c:v>
              </c:pt>
              <c:pt idx="95">
                <c:v>31.12.2023</c:v>
              </c:pt>
              <c:pt idx="96">
                <c:v>31.1.2024</c:v>
              </c:pt>
              <c:pt idx="97">
                <c:v>29.2.2024</c:v>
              </c:pt>
              <c:pt idx="98">
                <c:v>31.3.2024</c:v>
              </c:pt>
              <c:pt idx="99">
                <c:v>30.4.2024</c:v>
              </c:pt>
              <c:pt idx="100">
                <c:v>31.5.2024</c:v>
              </c:pt>
              <c:pt idx="101">
                <c:v>30.6.2024</c:v>
              </c:pt>
              <c:pt idx="102">
                <c:v>31.7.2024</c:v>
              </c:pt>
              <c:pt idx="103">
                <c:v>31.8.2024</c:v>
              </c:pt>
              <c:pt idx="104">
                <c:v>30.9.2024</c:v>
              </c:pt>
              <c:pt idx="105">
                <c:v>31.10.2024</c:v>
              </c:pt>
              <c:pt idx="106">
                <c:v>30.11.2024</c:v>
              </c:pt>
              <c:pt idx="107">
                <c:v>31.12.2024</c:v>
              </c:pt>
              <c:pt idx="108">
                <c:v>31.1.2025</c:v>
              </c:pt>
              <c:pt idx="109">
                <c:v>28.2.2025</c:v>
              </c:pt>
              <c:pt idx="110">
                <c:v>31.3.2025</c:v>
              </c:pt>
              <c:pt idx="111">
                <c:v>30.4.2025</c:v>
              </c:pt>
              <c:pt idx="112">
                <c:v>31.5.2025</c:v>
              </c:pt>
              <c:pt idx="113">
                <c:v>30.6.2025</c:v>
              </c:pt>
              <c:pt idx="114">
                <c:v>31.7.2025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'DATA-LOOKUP'!$H$26:$DR$26</c:f>
              <c:numCache>
                <c:formatCode>#\ ##0.0</c:formatCode>
                <c:ptCount val="115"/>
                <c:pt idx="0">
                  <c:v>61985.423143085827</c:v>
                </c:pt>
                <c:pt idx="1">
                  <c:v>61692.64222675583</c:v>
                </c:pt>
                <c:pt idx="2">
                  <c:v>61710.083378345829</c:v>
                </c:pt>
                <c:pt idx="3">
                  <c:v>62020.697767145837</c:v>
                </c:pt>
                <c:pt idx="4">
                  <c:v>62460.071435625832</c:v>
                </c:pt>
                <c:pt idx="5">
                  <c:v>62214.378487165843</c:v>
                </c:pt>
                <c:pt idx="6">
                  <c:v>62748.769925945831</c:v>
                </c:pt>
                <c:pt idx="7">
                  <c:v>63027.357183085835</c:v>
                </c:pt>
                <c:pt idx="8">
                  <c:v>63978.205127018031</c:v>
                </c:pt>
                <c:pt idx="9">
                  <c:v>64389.698147348034</c:v>
                </c:pt>
                <c:pt idx="10">
                  <c:v>65099.232798558034</c:v>
                </c:pt>
                <c:pt idx="11">
                  <c:v>65693.520291988025</c:v>
                </c:pt>
                <c:pt idx="12">
                  <c:v>65845.611651448024</c:v>
                </c:pt>
                <c:pt idx="13">
                  <c:v>66625.282120008036</c:v>
                </c:pt>
                <c:pt idx="14">
                  <c:v>66934.699160738033</c:v>
                </c:pt>
                <c:pt idx="15">
                  <c:v>67188.358818058041</c:v>
                </c:pt>
                <c:pt idx="16">
                  <c:v>67460.578817118047</c:v>
                </c:pt>
                <c:pt idx="17">
                  <c:v>68801.60801838804</c:v>
                </c:pt>
                <c:pt idx="18">
                  <c:v>69871.525372648044</c:v>
                </c:pt>
                <c:pt idx="19">
                  <c:v>70266.017283588022</c:v>
                </c:pt>
                <c:pt idx="20">
                  <c:v>69907.292485958038</c:v>
                </c:pt>
                <c:pt idx="21">
                  <c:v>69994.487877638036</c:v>
                </c:pt>
                <c:pt idx="22">
                  <c:v>69822.435255178032</c:v>
                </c:pt>
                <c:pt idx="23">
                  <c:v>70200.052219255929</c:v>
                </c:pt>
                <c:pt idx="24">
                  <c:v>70450.704999465946</c:v>
                </c:pt>
                <c:pt idx="25">
                  <c:v>70891.197007448427</c:v>
                </c:pt>
                <c:pt idx="26">
                  <c:v>70634.297811045937</c:v>
                </c:pt>
                <c:pt idx="27">
                  <c:v>70729.561517505936</c:v>
                </c:pt>
                <c:pt idx="28">
                  <c:v>70192.37772425593</c:v>
                </c:pt>
                <c:pt idx="29">
                  <c:v>70117.868856185945</c:v>
                </c:pt>
                <c:pt idx="30">
                  <c:v>70128.176809760233</c:v>
                </c:pt>
                <c:pt idx="31">
                  <c:v>69636.18606316224</c:v>
                </c:pt>
                <c:pt idx="32">
                  <c:v>68584.320771661849</c:v>
                </c:pt>
                <c:pt idx="33">
                  <c:v>68048.486517879748</c:v>
                </c:pt>
                <c:pt idx="34">
                  <c:v>67227.73672019974</c:v>
                </c:pt>
                <c:pt idx="35">
                  <c:v>66166.165840078349</c:v>
                </c:pt>
                <c:pt idx="36">
                  <c:v>65529.135029697245</c:v>
                </c:pt>
                <c:pt idx="37">
                  <c:v>65204.990622857244</c:v>
                </c:pt>
                <c:pt idx="38">
                  <c:v>65291.582662477245</c:v>
                </c:pt>
                <c:pt idx="39">
                  <c:v>65789.675336327244</c:v>
                </c:pt>
                <c:pt idx="40">
                  <c:v>64369.523812497238</c:v>
                </c:pt>
                <c:pt idx="41">
                  <c:v>64967.016826461433</c:v>
                </c:pt>
                <c:pt idx="42">
                  <c:v>65664.10219450554</c:v>
                </c:pt>
                <c:pt idx="43">
                  <c:v>65781.662254623938</c:v>
                </c:pt>
                <c:pt idx="44">
                  <c:v>66131.398001199937</c:v>
                </c:pt>
                <c:pt idx="45">
                  <c:v>66132.707487839943</c:v>
                </c:pt>
                <c:pt idx="46">
                  <c:v>66134.016974479935</c:v>
                </c:pt>
                <c:pt idx="47">
                  <c:v>66186.495254536741</c:v>
                </c:pt>
                <c:pt idx="48">
                  <c:v>67740.630457086736</c:v>
                </c:pt>
                <c:pt idx="49">
                  <c:v>67848.100930883942</c:v>
                </c:pt>
                <c:pt idx="50">
                  <c:v>63391.690735223936</c:v>
                </c:pt>
                <c:pt idx="51">
                  <c:v>62983.441014523931</c:v>
                </c:pt>
                <c:pt idx="52">
                  <c:v>63463.751501987943</c:v>
                </c:pt>
                <c:pt idx="53">
                  <c:v>64000.071739217943</c:v>
                </c:pt>
                <c:pt idx="54">
                  <c:v>64426.622854043453</c:v>
                </c:pt>
                <c:pt idx="55">
                  <c:v>64769.918562043844</c:v>
                </c:pt>
                <c:pt idx="56">
                  <c:v>65293.933464924747</c:v>
                </c:pt>
                <c:pt idx="57">
                  <c:v>65567.815185271873</c:v>
                </c:pt>
                <c:pt idx="58">
                  <c:v>66318.620275160007</c:v>
                </c:pt>
                <c:pt idx="59">
                  <c:v>67237.725249564304</c:v>
                </c:pt>
                <c:pt idx="60">
                  <c:v>68307.805859444648</c:v>
                </c:pt>
                <c:pt idx="61">
                  <c:v>68758.382385550358</c:v>
                </c:pt>
                <c:pt idx="62">
                  <c:v>69856.964674441784</c:v>
                </c:pt>
                <c:pt idx="63">
                  <c:v>71052.563625101786</c:v>
                </c:pt>
                <c:pt idx="64">
                  <c:v>72220.012436263423</c:v>
                </c:pt>
                <c:pt idx="65">
                  <c:v>73966.541986282784</c:v>
                </c:pt>
                <c:pt idx="66">
                  <c:v>75252.490647622937</c:v>
                </c:pt>
                <c:pt idx="67">
                  <c:v>75692.732803034916</c:v>
                </c:pt>
                <c:pt idx="68">
                  <c:v>75506.109652445637</c:v>
                </c:pt>
                <c:pt idx="69">
                  <c:v>75702.085047106433</c:v>
                </c:pt>
                <c:pt idx="70">
                  <c:v>75775.682194726687</c:v>
                </c:pt>
                <c:pt idx="71">
                  <c:v>76269.933037062932</c:v>
                </c:pt>
                <c:pt idx="72">
                  <c:v>76043.624096169558</c:v>
                </c:pt>
                <c:pt idx="73">
                  <c:v>75196.36712546309</c:v>
                </c:pt>
                <c:pt idx="74">
                  <c:v>75223.466356721154</c:v>
                </c:pt>
                <c:pt idx="75">
                  <c:v>75110.17991151099</c:v>
                </c:pt>
                <c:pt idx="76">
                  <c:v>73863.084823636076</c:v>
                </c:pt>
                <c:pt idx="77">
                  <c:v>72295.61222961398</c:v>
                </c:pt>
                <c:pt idx="78">
                  <c:v>72408.32946717921</c:v>
                </c:pt>
                <c:pt idx="79">
                  <c:v>71916.337208046418</c:v>
                </c:pt>
                <c:pt idx="80">
                  <c:v>71615.097820946132</c:v>
                </c:pt>
                <c:pt idx="81">
                  <c:v>70741.183623845995</c:v>
                </c:pt>
                <c:pt idx="82">
                  <c:v>71105.244061857375</c:v>
                </c:pt>
                <c:pt idx="83">
                  <c:v>71427.648055006997</c:v>
                </c:pt>
                <c:pt idx="84">
                  <c:v>71700.242665480473</c:v>
                </c:pt>
                <c:pt idx="85">
                  <c:v>72036.153985631929</c:v>
                </c:pt>
                <c:pt idx="86">
                  <c:v>72017.630835278615</c:v>
                </c:pt>
                <c:pt idx="87">
                  <c:v>72726.360090950722</c:v>
                </c:pt>
                <c:pt idx="88">
                  <c:v>73187.186342261193</c:v>
                </c:pt>
                <c:pt idx="89">
                  <c:v>73371.534685115534</c:v>
                </c:pt>
                <c:pt idx="90">
                  <c:v>73538.973332015477</c:v>
                </c:pt>
                <c:pt idx="91">
                  <c:v>73917.178981199409</c:v>
                </c:pt>
                <c:pt idx="92">
                  <c:v>74325.400083762201</c:v>
                </c:pt>
                <c:pt idx="93">
                  <c:v>74181.080518992792</c:v>
                </c:pt>
                <c:pt idx="94">
                  <c:v>74751.994951811794</c:v>
                </c:pt>
                <c:pt idx="95">
                  <c:v>74779.642776010849</c:v>
                </c:pt>
                <c:pt idx="96">
                  <c:v>75305.062518140941</c:v>
                </c:pt>
                <c:pt idx="97">
                  <c:v>76287.110243840623</c:v>
                </c:pt>
                <c:pt idx="98">
                  <c:v>77320.159339488571</c:v>
                </c:pt>
                <c:pt idx="99">
                  <c:v>78378.715020400326</c:v>
                </c:pt>
                <c:pt idx="100">
                  <c:v>78383.621927787564</c:v>
                </c:pt>
                <c:pt idx="101">
                  <c:v>78388.528835174831</c:v>
                </c:pt>
                <c:pt idx="102">
                  <c:v>78993.378190674266</c:v>
                </c:pt>
                <c:pt idx="103">
                  <c:v>79140.94928967196</c:v>
                </c:pt>
                <c:pt idx="104">
                  <c:v>79169.582609256322</c:v>
                </c:pt>
                <c:pt idx="105">
                  <c:v>80757.411037035941</c:v>
                </c:pt>
                <c:pt idx="106">
                  <c:v>82060.656617818226</c:v>
                </c:pt>
                <c:pt idx="107">
                  <c:v>83430.890353655937</c:v>
                </c:pt>
                <c:pt idx="108">
                  <c:v>84202.93540698073</c:v>
                </c:pt>
                <c:pt idx="109">
                  <c:v>83762.011176657252</c:v>
                </c:pt>
                <c:pt idx="110">
                  <c:v>84008.970966456036</c:v>
                </c:pt>
                <c:pt idx="111">
                  <c:v>83570.405346234271</c:v>
                </c:pt>
                <c:pt idx="112">
                  <c:v>83799.910891783147</c:v>
                </c:pt>
                <c:pt idx="113">
                  <c:v>85149.0270107752</c:v>
                </c:pt>
                <c:pt idx="114">
                  <c:v>85955.905001833395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5A43-468E-A6A4-482788F3E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958487"/>
        <c:axId val="1"/>
      </c:lineChart>
      <c:dateAx>
        <c:axId val="1034958487"/>
        <c:scaling>
          <c:orientation val="minMax"/>
        </c:scaling>
        <c:delete val="0"/>
        <c:axPos val="b"/>
        <c:numFmt formatCode="mm\/yy" sourceLinked="0"/>
        <c:majorTickMark val="cross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Offset val="100"/>
        <c:baseTimeUnit val="months"/>
        <c:majorUnit val="6"/>
        <c:majorTimeUnit val="months"/>
        <c:minorUnit val="1"/>
      </c:date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8487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t"/>
      <c:overlay val="0"/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0.3515</cdr:x>
      <cdr:y>0.0125</cdr:y>
    </cdr:from>
    <cdr:to>
      <cdr:x>0.54975</cdr:x>
      <cdr:y>0.016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0.01084</cdr:x>
      <cdr:y>0.912</cdr:y>
    </cdr:from>
    <cdr:to>
      <cdr:x>0.13602</cdr:x>
      <cdr:y>0.97822</cdr:y>
    </cdr:to>
    <cdr:sp macro="" textlink="">
      <cdr:nvSpPr>
        <cdr:cNvPr id="4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49678" y="7675051"/>
          <a:ext cx="1728107" cy="5572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0.01588</cdr:x>
      <cdr:y>0.90158</cdr:y>
    </cdr:from>
    <cdr:to>
      <cdr:x>0.14281</cdr:x>
      <cdr:y>1</cdr:y>
    </cdr:to>
    <cdr:sp macro="" textlink="">
      <cdr:nvSpPr>
        <cdr:cNvPr id="15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219371" y="7594404"/>
          <a:ext cx="1753664" cy="8290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0.10725</cdr:x>
      <cdr:y>0.62575</cdr:y>
    </cdr:from>
    <cdr:to>
      <cdr:x>0.147</cdr:x>
      <cdr:y>0.62575</cdr:y>
    </cdr:to>
    <cdr:sp macro="" textlink="">
      <cdr:nvSpPr>
        <cdr:cNvPr id="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648559" y="5268058"/>
          <a:ext cx="7304942" cy="257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0.09852</cdr:x>
      <cdr:y>0.93083</cdr:y>
    </cdr:from>
    <cdr:to>
      <cdr:x>0.39606</cdr:x>
      <cdr:y>1</cdr:y>
    </cdr:to>
    <cdr:sp macro="" textlink="">
      <cdr:nvSpPr>
        <cdr:cNvPr id="11" name="Text Box 9">
          <a:extLst xmlns:a="http://schemas.openxmlformats.org/drawingml/2006/main">
            <a:ext uri="{FF2B5EF4-FFF2-40B4-BE49-F238E27FC236}">
              <a16:creationId xmlns:a16="http://schemas.microsoft.com/office/drawing/2014/main" id="{80839E71-5D6B-BA2C-5B6B-374F7699092D}"/>
            </a:ext>
          </a:extLst>
        </cdr:cNvPr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360715" y="7837714"/>
          <a:ext cx="4109357" cy="5823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fld id="{C1036FB0-8664-4884-9E3A-2BE5EECFD5B7}" type="TxLink">
            <a:rPr lang="fi-FI" sz="1400" b="0" i="0" u="none" strike="noStrike" baseline="0">
              <a:solidFill>
                <a:srgbClr val="EE2C90"/>
              </a:solidFill>
              <a:latin typeface="Merriweather Sans"/>
              <a:cs typeface="Arial"/>
            </a:rPr>
            <a:pPr algn="ctr" rtl="0">
              <a:defRPr sz="1000"/>
            </a:pPr>
            <a:t>milj. euroa</a:t>
          </a:fld>
          <a:endParaRPr lang="fi-FI" sz="1400" b="0" i="0" u="none" strike="noStrike" baseline="0">
            <a:solidFill>
              <a:srgbClr val="EE2C90"/>
            </a:solidFill>
            <a:latin typeface="Merriweather Sans"/>
            <a:cs typeface="Arial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0.3535</cdr:x>
      <cdr:y>0.28675</cdr:y>
    </cdr:from>
    <cdr:to>
      <cdr:x>0.5345</cdr:x>
      <cdr:y>0.283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</a:t>
          </a:r>
        </a:p>
      </cdr:txBody>
    </cdr:sp>
  </cdr:relSizeAnchor>
  <cdr:relSizeAnchor xmlns:cdr="http://schemas.openxmlformats.org/drawingml/2006/chartDrawing">
    <cdr:from>
      <cdr:x>0</cdr:x>
      <cdr:y>0.07215</cdr:y>
    </cdr:from>
    <cdr:to>
      <cdr:x>0.04216</cdr:x>
      <cdr:y>0.9757</cdr:y>
    </cdr:to>
    <cdr:sp macro="" textlink="">
      <cdr:nvSpPr>
        <cdr:cNvPr id="717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0" y="411963"/>
          <a:ext cx="388327" cy="50612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2318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0.3455</cdr:x>
      <cdr:y>0.23475</cdr:y>
    </cdr:from>
    <cdr:to>
      <cdr:x>0.52</cdr:x>
      <cdr:y>0.2325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</cdr:x>
      <cdr:y>0.01989</cdr:y>
    </cdr:from>
    <cdr:to>
      <cdr:x>0.02028</cdr:x>
      <cdr:y>0.92192</cdr:y>
    </cdr:to>
    <cdr:sp macro="" textlink="">
      <cdr:nvSpPr>
        <cdr:cNvPr id="717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0" y="167476"/>
          <a:ext cx="280147" cy="7595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231866"/>
              </a:solidFill>
              <a:latin typeface="Merriweather Sans"/>
            </a:rPr>
            <a:t>€ million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546B4DC-365F-69C3-4063-96ADCB61B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A51487-F717-7D83-F3B2-78FD988D7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61A2-DE62-5542-97B1-AD37656F7EA3}" type="datetime1">
              <a:rPr lang="fi-FI" smtClean="0">
                <a:latin typeface="Merriweather Sans Light" pitchFamily="2" charset="77"/>
              </a:rPr>
              <a:t>7.8.2025</a:t>
            </a:fld>
            <a:endParaRPr lang="fi-FI" dirty="0">
              <a:latin typeface="Merriweather Sans Light" pitchFamily="2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DC04D3-7111-1750-4CF3-EFF625DA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D5AFE-4895-4E10-1EBC-48FE21CA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F7B-A537-4862-BC57-5AD7D7158A0B}" type="slidenum">
              <a:rPr lang="fi-FI" smtClean="0">
                <a:latin typeface="Merriweather Sans Light" pitchFamily="2" charset="77"/>
              </a:rPr>
              <a:t>‹#›</a:t>
            </a:fld>
            <a:endParaRPr lang="fi-FI" dirty="0">
              <a:latin typeface="Merriweather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7294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35CC8571-A185-594B-91B0-5A9350D92FFE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6FE57B53-4CF3-0847-A30C-DCF67E8245C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5568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– mahtuu 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319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F917858-DFF0-8247-8514-981F7D64423F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486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413328D-D817-7941-AD18-56E3826A457C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4612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453C2-F73D-5045-B6B1-92B5F2596B10}" type="datetime1">
              <a:rPr lang="fi-FI" smtClean="0"/>
              <a:t>7.8.2025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29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9E41B86-4BED-C045-ACBE-D08A099E2FD7}" type="datetime1">
              <a:rPr lang="fi-FI" smtClean="0"/>
              <a:t>7.8.2025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6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03C9B-796D-2142-9CC9-C44D0B9A2844}" type="datetime1">
              <a:rPr lang="fi-FI" smtClean="0"/>
              <a:t>7.8.2025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26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3CF5FEC-1024-5D4A-942F-E2C9062CEB32}" type="datetime1">
              <a:rPr lang="fi-FI" smtClean="0"/>
              <a:t>7.8.2025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56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FBB9-9ADC-8440-9E39-884FB62F7C8D}" type="datetime1">
              <a:rPr lang="fi-FI" smtClean="0"/>
              <a:t>7.8.2025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4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CBB220E-634C-9E4A-99C6-C372FAA19DDC}" type="datetime1">
              <a:rPr lang="fi-FI" smtClean="0"/>
              <a:t>7.8.2025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76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A9A02-CC5E-D846-8DC4-2F8489F6E84A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</a:t>
            </a:r>
            <a:r>
              <a:rPr lang="fi-FI" dirty="0" err="1"/>
              <a:t>magenta</a:t>
            </a:r>
            <a:r>
              <a:rPr lang="fi-FI" dirty="0"/>
              <a:t>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6A15F9E-F95E-E24B-A338-CD138A102F50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41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8FBA2EF-FB92-B94B-8AD4-E8AA9FF45CB2}" type="datetime1">
              <a:rPr lang="fi-FI" smtClean="0"/>
              <a:t>7.8.2025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97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Tässä sininen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9A287DA-C996-4C4E-A211-E63AFE0BB520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9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lainaus </a:t>
            </a:r>
            <a:r>
              <a:rPr lang="fi-FI" dirty="0" err="1"/>
              <a:t>magentalla</a:t>
            </a:r>
            <a:r>
              <a:rPr lang="fi-FI" dirty="0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CFE880-65C7-9249-9B07-A108CACB5D0B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69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7F8EE10-AF40-B646-A8DC-E64C838490F6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67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2A2D9A-E814-4448-B348-92587812CAF2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0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F858-85C4-B041-8B71-56C73AA11FF1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5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F68C14D-59D3-0F46-B2BD-49ED17C3D7D0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05577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18360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38720C7-5791-FF48-9B65-6549569F301F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93208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98439B1-E753-FA44-9CF7-0B6C4F183480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0140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FD55ABD8-183C-F047-A200-BF9304AA7656}" type="datetime1">
              <a:rPr lang="fi-FI" smtClean="0"/>
              <a:t>7.8.2025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9276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dirty="0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</a:t>
            </a:r>
            <a:r>
              <a:rPr lang="fi-FI" dirty="0" err="1"/>
              <a:t>magentana</a:t>
            </a:r>
            <a:r>
              <a:rPr lang="fi-FI" dirty="0"/>
              <a:t> –kaksi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184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02DCF-1A06-F14B-8267-1AAD1644965E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6635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fld id="{DDD78BE0-1D4A-4144-BC3D-2DED3B677662}" type="datetime1">
              <a:rPr lang="fi-FI" smtClean="0"/>
              <a:t>7.8.2025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260107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9B137-CF63-BC48-BC31-87A34A4D7BC8}" type="datetime1">
              <a:rPr lang="fi-FI" smtClean="0"/>
              <a:t>7.8.2025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620563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AF767EAD-4C69-A449-9F38-2E77FD62B31A}" type="datetime1">
              <a:rPr lang="fi-FI" smtClean="0"/>
              <a:t>7.8.2025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887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fld id="{FE09CAFD-A3B7-E049-88F4-3515127F7BD9}" type="datetime1">
              <a:rPr lang="fi-FI" smtClean="0"/>
              <a:t>7.8.2025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27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DA1BE-7FEE-D84C-BBA3-BFCF9E7E84A2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348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07F7FE-B769-7A42-AE50-0488BC64BEAD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760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3657D-76D1-EB41-ACAB-DA6D8A90DC83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922213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0C4F6-5BF0-1448-8C43-B5761F02CA08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091046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</a:t>
            </a:r>
          </a:p>
          <a:p>
            <a:r>
              <a:rPr lang="fi-FI" dirty="0"/>
              <a:t>Esimerkiksi vastuualueiden kuvaukset</a:t>
            </a:r>
          </a:p>
          <a:p>
            <a:r>
              <a:rPr lang="fi-FI" dirty="0"/>
              <a:t>Jäsenyydet erilaisissa instansseissa</a:t>
            </a:r>
          </a:p>
          <a:p>
            <a:r>
              <a:rPr lang="fi-FI" dirty="0"/>
              <a:t>Yhteystiedot</a:t>
            </a:r>
          </a:p>
          <a:p>
            <a:r>
              <a:rPr lang="fi-FI" dirty="0"/>
              <a:t>Relevanttien some-kanavien </a:t>
            </a:r>
            <a:r>
              <a:rPr lang="fi-FI" dirty="0" err="1"/>
              <a:t>handlet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9AE48A2-A31E-7A49-898E-E9495F2E0044}" type="datetime1">
              <a:rPr lang="fi-FI" smtClean="0"/>
              <a:t>7.8.2025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62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vaalea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6788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5B7430-3EF4-3842-ADE6-43F61C5DF689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00724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0C54D13-F7E7-5C48-969D-AB78B318BF27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46568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B492D0E-9DB9-EC41-8DC4-0435640F5F0B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82404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4A977B3-AA4A-964F-B0DA-AC30EAB9EF3D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4100324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7B837FE-EE28-1149-A3CA-B4E8A329F44E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8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D629462-FE21-DD4E-8BE4-9A1BDC607D6E}" type="datetime1">
              <a:rPr lang="fi-FI" smtClean="0"/>
              <a:t>7.8.2025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4104628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9A74F7B-B8F1-764A-A506-2727B1287448}" type="datetime1">
              <a:rPr lang="fi-FI" smtClean="0"/>
              <a:t>7.8.2025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5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F2799B3-597B-934A-9C9D-FD46A1A5197E}" type="datetime1">
              <a:rPr lang="fi-FI" smtClean="0"/>
              <a:t>7.8.2025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08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97D1C08-B2BA-0245-9391-8CA6E42ECA0D}" type="datetime1">
              <a:rPr lang="fi-FI" smtClean="0"/>
              <a:t>7.8.2025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838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65A0D9-2467-5046-99CC-A3E80C1F6BFC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12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tumma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556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C9F407-265F-6246-8D03-A7B86A176F3A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983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80257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425440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602443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022289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397058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052502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0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voi esitellä asioita kuvasuhteen 16:9 kuvan kautta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CA8C7-E04E-3D4F-9DC1-D73A3A29DC67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07670" y="2252617"/>
            <a:ext cx="5760000" cy="3240000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345537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aka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kuvasuhteen 16:9 kuvalle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D8DF88C-36E0-CA4C-9D7D-307D200852C5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A538801B-C4C3-EF84-8B5C-26A98A7033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002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5E32032C-AE22-10A5-2974-0407E9518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5002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6853ECC9-2917-8031-C32C-ABC98733D5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547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41FE2FD5-B335-6410-2A29-07943F9BEF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7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B61517-F760-47C0-6D07-86F2A21FDE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09447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2D2896FB-FD41-365D-3845-0D1995E0848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38568"/>
            <a:ext cx="1436220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09933A2-4F96-349A-4A5F-635435133B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30" y="3950829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1CA6A63-78AF-C245-0090-D694582E9CB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30" y="4679950"/>
            <a:ext cx="1436220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CF9E48A1-628C-FCC5-996E-92F1C7D228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419230" y="1513144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506E4FBD-E02C-399A-8961-4CFBB23B993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10419230" y="2242266"/>
            <a:ext cx="1436220" cy="1599296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59CE61-FA3C-E6C6-9FE9-78220216ED6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419230" y="3950829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9D6B6935-A4C7-7056-7D98-966F74520439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0419230" y="4679950"/>
            <a:ext cx="1436220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69247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BBF1A3B-59CB-D94A-89AA-B270FA8CC70E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233247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neliökuvan kautta – mahtuu kaksi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8D6592-F178-CC44-844C-16A3C27975C8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073" y="1540364"/>
            <a:ext cx="4676285" cy="467628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20982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neliökuvalle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8DE810A-360D-794C-AE27-E184FAE33B76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3275F9B3-D19E-6E22-F754-7E369D9BAA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56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5698" y="3952310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998" y="394701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35E9BCF-E9D5-6D9D-9888-F525D450B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29" y="1509447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ECEB3BDA-D17D-B96C-C5A0-143042504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29" y="2238568"/>
            <a:ext cx="3194609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A0972B1-41A8-A786-ABFB-FFD2FA6848F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29" y="3950829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FD927EE4-2471-54BF-6A6C-BEF04F9FC5F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29" y="4679950"/>
            <a:ext cx="3194609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DD6A481A-B5BE-EEAB-8F2A-65CA25D08E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495179" y="1509447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74D5F616-F326-F5B4-1E4B-88BFA81CE22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495179" y="2238568"/>
            <a:ext cx="3194609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9B90983D-16AB-BE53-4708-3E4ECC1F344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495179" y="3950829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58B87EBB-D81B-7625-552A-8377A834BBE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495179" y="4679950"/>
            <a:ext cx="3194609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42160487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ö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neliökuvakarusellille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68980BC-64C4-0743-AE89-DAA489A2F1CD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3863" y="2361003"/>
            <a:ext cx="2192337" cy="2196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11730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26BCA917-93D8-02B2-9CBC-3295A8A801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9597" y="2363690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D785A1F2-9F33-A969-A31D-5408F95C84F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7464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Kuvan paikkamerkki 5">
            <a:extLst>
              <a:ext uri="{FF2B5EF4-FFF2-40B4-BE49-F238E27FC236}">
                <a16:creationId xmlns:a16="http://schemas.microsoft.com/office/drawing/2014/main" id="{CCFEE9CF-FE9D-28CE-8637-400AF65984A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75333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A6E7C046-1231-27B7-9245-5E947955922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23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4B2C6E4F-EF5C-D86E-107D-D3EC4029631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3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3AE7C105-B594-019A-0CB3-352951A55F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709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5" name="Sisällön paikkamerkki 3">
            <a:extLst>
              <a:ext uri="{FF2B5EF4-FFF2-40B4-BE49-F238E27FC236}">
                <a16:creationId xmlns:a16="http://schemas.microsoft.com/office/drawing/2014/main" id="{7CC495CA-8431-8EBB-6BB3-312E647A0F2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2709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85534148-3A94-ADAF-7F60-C054CB9B5DF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002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1EEB3714-A24C-272E-7161-D6807CA7E70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002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4A89A7CD-8453-5B88-11BA-7602FF9ECA6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81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9" name="Sisällön paikkamerkki 3">
            <a:extLst>
              <a:ext uri="{FF2B5EF4-FFF2-40B4-BE49-F238E27FC236}">
                <a16:creationId xmlns:a16="http://schemas.microsoft.com/office/drawing/2014/main" id="{1CEC1998-A60A-7CD9-E5C7-CF4409AAE4CB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281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5D263F31-AC69-E8F0-F264-B21BEFE822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574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31" name="Sisällön paikkamerkki 3">
            <a:extLst>
              <a:ext uri="{FF2B5EF4-FFF2-40B4-BE49-F238E27FC236}">
                <a16:creationId xmlns:a16="http://schemas.microsoft.com/office/drawing/2014/main" id="{76464DF4-F471-40D2-A0A0-DE6B3E816A09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9574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13993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feed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4:5 kuvan kautta – </a:t>
            </a:r>
            <a:r>
              <a:rPr lang="fi-FI" dirty="0" err="1"/>
              <a:t>max</a:t>
            </a:r>
            <a:r>
              <a:rPr lang="fi-FI" dirty="0"/>
              <a:t>. 2 riviä tekstiä tähän mahtuu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E421459-1202-C94E-847D-774C893403BF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28284" y="1568185"/>
            <a:ext cx="3718772" cy="464846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896206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4:5 kuvakarusellille – mahtuu maksimissaan kaksi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AFD9CDE-32EA-9A4A-B230-E5B348244260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3863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19DF6F-EF0E-C207-82B1-4DFB4536ECC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10815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FC3C3BD8-5E8B-C99E-C97D-17E0B6D192C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997767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EDD477F-A607-D3EE-FE62-5D235B101EB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284719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DE35DF9-A646-8E79-6663-665304D0F0B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3682772B-8719-0385-4521-F848D489EC5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752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3E98E7EF-A11D-2632-3272-C79A940AD550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752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B6CF00BC-817A-4F69-2DF8-E313A55E99A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14478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CA29190B-A016-5A66-F18C-2CEF44F59A7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14478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DB6E3A91-47A1-6FFD-F38F-90A77406BF9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99776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03222D3D-60B2-EAD4-9447-6949CE120636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99776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1A53B7CB-C54E-A0D6-FF65-C9716C3C34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77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CCF26E2C-5166-64EE-1D09-7E6A4C8911E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77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6371C44E-ECAE-5E76-A769-6EF7028CA7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63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CA7BE041-17FE-FB5D-61BE-4005522F757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63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4707584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9:16 kuvan kautta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725B754-D1F6-884A-9827-CA89B0C4F177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72464" y="1548937"/>
            <a:ext cx="2630411" cy="4676286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678749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9:16 kuvakarusellille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268662-4344-4A49-8B20-1CE0A765C4D5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82756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B19275-A091-8332-C17B-F66598D5C8F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6014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8034B1DE-B95F-659C-AC9F-21B611EFDE7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04928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DBBBB53F-B179-6A76-61C5-9956AA88985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993842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604DCDA-4853-C436-FAD1-DCCA4B3C7CB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8AA376-D5BA-9319-4F60-8F9518D1909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C586648B-F78E-0124-75A6-78B21B721E26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1C87606F-285F-5320-DE03-D54E44A3ABA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09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0B652FA5-3A31-33C1-CBD4-AB2715755DE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09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66A09A5-46D0-7C3D-7B18-B4BF1B5D626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02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1D4DEA63-4EB6-DB2A-59A0-4C665757331A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002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823DB7-1C1B-AC82-C510-BC7F5D6F2DC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88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3A94A3E1-1C62-4D04-6427-F39505FA5B23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88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0481D3E7-3F57-4647-2031-D7B3B524C625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74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BCCFDFCA-F705-C0D6-5CBA-90E5C2FC39E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74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926250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-kuvak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eri kuvasuhteilla (vaaka, neliö, 4:5 ja pysty)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41BE68B-9FAB-2D48-ACA5-432EE5B19EB3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38791" y="1847717"/>
            <a:ext cx="2300287" cy="40894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7B65C217-94C1-8666-E6D7-328AE50AF9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863" y="2742274"/>
            <a:ext cx="4095967" cy="2303982"/>
          </a:xfrm>
          <a:prstGeom prst="roundRect">
            <a:avLst>
              <a:gd name="adj" fmla="val 29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E11E21D1-0E51-2C4B-A8D5-476FFA060D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5959" y="2745969"/>
            <a:ext cx="2300287" cy="230028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F116BA9-F3D8-FCF9-0DFB-B592D0B9FC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2375" y="2454738"/>
            <a:ext cx="2300287" cy="2875358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B3E0FF61-6CAA-FC4A-A1A1-9A2C5287709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2" y="2015862"/>
            <a:ext cx="409596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8A07344-F487-7933-7E7B-78E8426D7DAA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135620"/>
            <a:ext cx="4095966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07D6E599-3A5C-DC83-A85B-386F58726435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627563" y="2015862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E0574A77-2D21-707F-D58C-8E384B3D656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27563" y="5135620"/>
            <a:ext cx="2298683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3D5260DE-75B8-CC76-F0B0-6948A3CF623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027863" y="1722380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A6185119-27AC-BC57-B63D-264D62159C88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027863" y="5374631"/>
            <a:ext cx="2298683" cy="937184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EB51D765-195C-7D87-74CA-2B93A347D46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434513" y="1493007"/>
            <a:ext cx="2298684" cy="310175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4A24747E-CA5E-283B-9CF6-74D8CB2380C9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9434513" y="5981651"/>
            <a:ext cx="2298683" cy="33016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746497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7D6AEF-0545-6048-8064-F42477C907E8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213216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351852-5733-0F49-BFDA-52AD15DC45B7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02D160-7274-BA2A-49B1-58AAFE2020E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5570BC-D572-2341-AD93-6E1371B199B7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50686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F23981-4355-1843-B69E-157E8B09EB6C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459633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838D-BD07-7D44-8600-8DED432E8216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41D0FFC-CFF1-8879-BDD9-66A382BFCA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30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579C31A-4454-D141-BC30-376EB70FF447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95814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B13F2-EDE7-C14F-8FF0-2155FF576262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22F9D6-6005-C170-967C-F2672ECB7E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573535-D29C-B14B-B44B-6491035C439A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662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917F0D-5DF1-4447-AA94-296043D8A1B3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D89491-C749-A5AF-7CBE-2C79E686E3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4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F6F76A-07A4-614E-ABBA-CA88CAA00509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9" name="Kuvan paikkamerkki 45">
            <a:extLst>
              <a:ext uri="{FF2B5EF4-FFF2-40B4-BE49-F238E27FC236}">
                <a16:creationId xmlns:a16="http://schemas.microsoft.com/office/drawing/2014/main" id="{3FD5BDB4-8FDD-4CB6-717E-42249E07EB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127214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85F70C-2B40-6841-91AF-30A5267B6FCB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1C023A2-C4FA-EC8F-EE5B-BF43A1AFB91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36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9167423-C298-BF4F-8127-7B8F9A930EF4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5316156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0DBEB-C04E-5049-90E7-48C0299B3E00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372E99A-48CE-6027-5DDA-73D91CA516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2D1D020-0755-4444-A729-79BF89D4D7B8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586278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74792ED-EAE1-D44B-B550-1657A9574920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523163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D4ED5-48FD-8C4C-B716-179AF78DEF82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52214-FA3B-6206-CBE7-C951D24322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87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79A1C22-8A06-36DC-E0E1-93A247AD7AA4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C20D770-10D7-C348-8794-1F4D172F011D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C2F645-412F-0BFD-A979-23B1E5F8A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D22DD3A-77C3-857A-7FD1-3EDE74C78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7045578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6308FC7-4630-0318-43AC-6C6FDD67122B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9BC01E-38F4-694A-9D50-890F9E2C78A4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B9972B9-1093-9A34-EDF0-0F337FE9B0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B108A9D-1D62-BCE3-E793-FBB05B5F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A8BCE3B-A9D4-A8A7-EC90-151769533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8118282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290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4404375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68634-8CE1-1A49-858A-E4E0D88A52F2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CAB79A-A4AD-994F-C98B-58AD315FF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51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71020-A992-B040-9215-2DC4C5A5C9C2}" type="datetime1">
              <a:rPr lang="fi-FI" smtClean="0"/>
              <a:pPr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9C9692-FE32-4AEF-543B-C2C76CDCEC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65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47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19929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0D5409E-63B4-3842-A384-557CD197EF15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687401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A2DBC3-C548-DF48-8CBD-1E0CAB1271F7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E4F6B4A-C3AE-07D4-D976-ED8397CF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71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2B812-ED21-A044-B156-4E64B11A2364}" type="datetime1">
              <a:rPr lang="fi-FI" smtClean="0"/>
              <a:pPr/>
              <a:t>7.8.2025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041236-1809-2F02-4C72-9492D716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8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30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7.8.2025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04C3301B-C28B-107C-B1EE-CABD518A34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37016527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4E2B09-0871-704C-8C0B-BEF75F4C8E3C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26E32E-E752-229A-4236-E8655A573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40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BB828F-9B10-644F-98DB-23D57E0BCA48}" type="datetime1">
              <a:rPr lang="fi-FI" smtClean="0"/>
              <a:pPr/>
              <a:t>7.8.2025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1F8AFD4-DECC-A6C6-F013-16D8077D2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50E3199B-C289-7C57-5663-1228F85E74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700706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0111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image" Target="../media/image2.sv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BB1A0DF6-0964-4040-A481-B20DF7F20380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6" r:id="rId4"/>
    <p:sldLayoutId id="2147483667" r:id="rId5"/>
    <p:sldLayoutId id="2147483652" r:id="rId6"/>
    <p:sldLayoutId id="2147483653" r:id="rId7"/>
    <p:sldLayoutId id="2147483721" r:id="rId8"/>
    <p:sldLayoutId id="2147483722" r:id="rId9"/>
    <p:sldLayoutId id="2147483763" r:id="rId10"/>
    <p:sldLayoutId id="2147483764" r:id="rId11"/>
    <p:sldLayoutId id="2147483727" r:id="rId12"/>
    <p:sldLayoutId id="2147483651" r:id="rId13"/>
    <p:sldLayoutId id="2147483670" r:id="rId14"/>
    <p:sldLayoutId id="2147483734" r:id="rId15"/>
    <p:sldLayoutId id="2147483735" r:id="rId16"/>
    <p:sldLayoutId id="2147483655" r:id="rId17"/>
    <p:sldLayoutId id="2147483797" r:id="rId18"/>
    <p:sldLayoutId id="2147483746" r:id="rId19"/>
    <p:sldLayoutId id="2147483668" r:id="rId20"/>
    <p:sldLayoutId id="2147483697" r:id="rId21"/>
    <p:sldLayoutId id="2147483747" r:id="rId22"/>
    <p:sldLayoutId id="2147483744" r:id="rId23"/>
    <p:sldLayoutId id="2147483745" r:id="rId24"/>
    <p:sldLayoutId id="2147483654" r:id="rId25"/>
    <p:sldLayoutId id="2147483725" r:id="rId26"/>
    <p:sldLayoutId id="2147483656" r:id="rId27"/>
    <p:sldLayoutId id="2147483657" r:id="rId28"/>
    <p:sldLayoutId id="2147483731" r:id="rId29"/>
    <p:sldLayoutId id="2147483755" r:id="rId30"/>
    <p:sldLayoutId id="2147483754" r:id="rId31"/>
    <p:sldLayoutId id="2147483756" r:id="rId32"/>
    <p:sldLayoutId id="2147483757" r:id="rId33"/>
    <p:sldLayoutId id="2147483758" r:id="rId34"/>
    <p:sldLayoutId id="2147483761" r:id="rId35"/>
    <p:sldLayoutId id="2147483759" r:id="rId36"/>
    <p:sldLayoutId id="2147483762" r:id="rId37"/>
    <p:sldLayoutId id="2147483760" r:id="rId38"/>
    <p:sldLayoutId id="2147483672" r:id="rId39"/>
    <p:sldLayoutId id="2147483767" r:id="rId40"/>
    <p:sldLayoutId id="2147483768" r:id="rId41"/>
    <p:sldLayoutId id="2147483770" r:id="rId42"/>
    <p:sldLayoutId id="2147483771" r:id="rId43"/>
    <p:sldLayoutId id="2147483772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661" r:id="rId51"/>
    <p:sldLayoutId id="2147483808" r:id="rId52"/>
    <p:sldLayoutId id="2147483809" r:id="rId53"/>
    <p:sldLayoutId id="2147483810" r:id="rId54"/>
    <p:sldLayoutId id="2147483811" r:id="rId55"/>
    <p:sldLayoutId id="2147483812" r:id="rId56"/>
    <p:sldLayoutId id="2147483897" r:id="rId5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7EB98999-163F-3648-8125-FD7A6871F569}" type="datetime1">
              <a:rPr lang="fi-FI" smtClean="0"/>
              <a:t>7.8.2025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3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90" r:id="rId28"/>
    <p:sldLayoutId id="2147483885" r:id="rId29"/>
    <p:sldLayoutId id="2147483891" r:id="rId30"/>
    <p:sldLayoutId id="2147483886" r:id="rId31"/>
    <p:sldLayoutId id="2147483892" r:id="rId32"/>
    <p:sldLayoutId id="2147483887" r:id="rId33"/>
    <p:sldLayoutId id="2147483893" r:id="rId34"/>
    <p:sldLayoutId id="2147483888" r:id="rId35"/>
    <p:sldLayoutId id="2147483894" r:id="rId36"/>
    <p:sldLayoutId id="2147483889" r:id="rId37"/>
    <p:sldLayoutId id="2147483895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4DDFDAB2-93A3-CBCF-FF86-0AC44793D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31 July 2025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9EF9ADD-8BBE-75D8-8184-C310D7CFA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MUTUAL FUND MARKET WATCH</a:t>
            </a:r>
          </a:p>
        </p:txBody>
      </p:sp>
    </p:spTree>
    <p:extLst>
      <p:ext uri="{BB962C8B-B14F-4D97-AF65-F5344CB8AC3E}">
        <p14:creationId xmlns:p14="http://schemas.microsoft.com/office/powerpoint/2010/main" val="182948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ECB policy rates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873455"/>
              </p:ext>
            </p:extLst>
          </p:nvPr>
        </p:nvGraphicFramePr>
        <p:xfrm>
          <a:off x="704850" y="1531938"/>
          <a:ext cx="10348913" cy="427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850" y="1531938"/>
                        <a:ext cx="10348913" cy="427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189759" y="1366405"/>
            <a:ext cx="353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8412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Main equity indices</a:t>
            </a:r>
            <a:endParaRPr lang="en-US"/>
          </a:p>
        </p:txBody>
      </p:sp>
      <p:graphicFrame>
        <p:nvGraphicFramePr>
          <p:cNvPr id="5" name="Sisällön paikkamerkk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424992"/>
              </p:ext>
            </p:extLst>
          </p:nvPr>
        </p:nvGraphicFramePr>
        <p:xfrm>
          <a:off x="1181100" y="1584325"/>
          <a:ext cx="836612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5" name="Sisällön paikkamerkk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1100" y="1584325"/>
                        <a:ext cx="8366125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1174173" y="1407968"/>
            <a:ext cx="3008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>
                <a:solidFill>
                  <a:schemeClr val="accent2"/>
                </a:solidFill>
              </a:rPr>
              <a:t>price</a:t>
            </a:r>
            <a:r>
              <a:rPr lang="fi-FI" sz="1600" dirty="0">
                <a:solidFill>
                  <a:schemeClr val="accent2"/>
                </a:solidFill>
              </a:rPr>
              <a:t> </a:t>
            </a:r>
            <a:r>
              <a:rPr lang="fi-FI" sz="1600" dirty="0" err="1">
                <a:solidFill>
                  <a:schemeClr val="accent2"/>
                </a:solidFill>
              </a:rPr>
              <a:t>indicies</a:t>
            </a:r>
            <a:r>
              <a:rPr lang="fi-FI" sz="1600" dirty="0">
                <a:solidFill>
                  <a:schemeClr val="accent2"/>
                </a:solidFill>
              </a:rPr>
              <a:t>, 2015=100</a:t>
            </a:r>
          </a:p>
        </p:txBody>
      </p:sp>
    </p:spTree>
    <p:extLst>
      <p:ext uri="{BB962C8B-B14F-4D97-AF65-F5344CB8AC3E}">
        <p14:creationId xmlns:p14="http://schemas.microsoft.com/office/powerpoint/2010/main" val="227358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Equity indices, emerging markets and world</a:t>
            </a:r>
            <a:endParaRPr lang="en-US"/>
          </a:p>
        </p:txBody>
      </p:sp>
      <p:graphicFrame>
        <p:nvGraphicFramePr>
          <p:cNvPr id="5" name="Sisällön paikkamerkk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889476"/>
              </p:ext>
            </p:extLst>
          </p:nvPr>
        </p:nvGraphicFramePr>
        <p:xfrm>
          <a:off x="1468438" y="1762125"/>
          <a:ext cx="7856537" cy="393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5" name="Sisällön paikkamerkk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8438" y="1762125"/>
                        <a:ext cx="7856537" cy="3935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0192F074-AC59-411B-839A-3221B9C71760}"/>
              </a:ext>
            </a:extLst>
          </p:cNvPr>
          <p:cNvSpPr txBox="1"/>
          <p:nvPr/>
        </p:nvSpPr>
        <p:spPr>
          <a:xfrm>
            <a:off x="1336875" y="1591519"/>
            <a:ext cx="3211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2"/>
                </a:solidFill>
              </a:rPr>
              <a:t>Index, 2015=100</a:t>
            </a:r>
          </a:p>
        </p:txBody>
      </p:sp>
    </p:spTree>
    <p:extLst>
      <p:ext uri="{BB962C8B-B14F-4D97-AF65-F5344CB8AC3E}">
        <p14:creationId xmlns:p14="http://schemas.microsoft.com/office/powerpoint/2010/main" val="363812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USA </a:t>
            </a:r>
            <a:r>
              <a:rPr lang="fi-FI" err="1">
                <a:solidFill>
                  <a:srgbClr val="164280"/>
                </a:solidFill>
              </a:rPr>
              <a:t>equities</a:t>
            </a:r>
            <a:r>
              <a:rPr lang="fi-FI">
                <a:solidFill>
                  <a:srgbClr val="164280"/>
                </a:solidFill>
              </a:rPr>
              <a:t> – </a:t>
            </a:r>
            <a:r>
              <a:rPr lang="fi-FI" err="1">
                <a:solidFill>
                  <a:srgbClr val="164280"/>
                </a:solidFill>
              </a:rPr>
              <a:t>cyclically</a:t>
            </a:r>
            <a:r>
              <a:rPr lang="fi-FI">
                <a:solidFill>
                  <a:srgbClr val="164280"/>
                </a:solidFill>
              </a:rPr>
              <a:t> </a:t>
            </a:r>
            <a:r>
              <a:rPr lang="fi-FI" err="1">
                <a:solidFill>
                  <a:srgbClr val="164280"/>
                </a:solidFill>
              </a:rPr>
              <a:t>adjusted</a:t>
            </a:r>
            <a:r>
              <a:rPr lang="fi-FI">
                <a:solidFill>
                  <a:srgbClr val="164280"/>
                </a:solidFill>
              </a:rPr>
              <a:t> P/E </a:t>
            </a:r>
            <a:r>
              <a:rPr lang="fi-FI" err="1">
                <a:solidFill>
                  <a:srgbClr val="164280"/>
                </a:solidFill>
              </a:rPr>
              <a:t>ratio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034082"/>
              </p:ext>
            </p:extLst>
          </p:nvPr>
        </p:nvGraphicFramePr>
        <p:xfrm>
          <a:off x="701675" y="1447800"/>
          <a:ext cx="9523413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1675" y="1447800"/>
                        <a:ext cx="9523413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07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Stock</a:t>
            </a:r>
            <a:r>
              <a:rPr lang="fi-FI"/>
              <a:t> market </a:t>
            </a:r>
            <a:r>
              <a:rPr lang="fi-FI" err="1"/>
              <a:t>volatility</a:t>
            </a:r>
            <a:endParaRPr lang="fi-FI"/>
          </a:p>
        </p:txBody>
      </p:sp>
      <p:graphicFrame>
        <p:nvGraphicFramePr>
          <p:cNvPr id="4" name="Sisällön paikkamerkki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132499"/>
              </p:ext>
            </p:extLst>
          </p:nvPr>
        </p:nvGraphicFramePr>
        <p:xfrm>
          <a:off x="1385888" y="1631950"/>
          <a:ext cx="8378825" cy="419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4" name="Sisällön paikkamerkki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5888" y="1631950"/>
                        <a:ext cx="8378825" cy="419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192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Government bond yields, 10 year</a:t>
            </a:r>
            <a:endParaRPr lang="en-US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376209"/>
              </p:ext>
            </p:extLst>
          </p:nvPr>
        </p:nvGraphicFramePr>
        <p:xfrm>
          <a:off x="750888" y="1489075"/>
          <a:ext cx="9523412" cy="42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0888" y="1489075"/>
                        <a:ext cx="9523412" cy="426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096241" y="13475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19126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849F22-E39B-430B-AD39-D928B70E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USA, government bond yields</a:t>
            </a:r>
            <a:endParaRPr lang="fi-FI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E58FE68E-BC4F-420A-8976-5B46CF8D7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183699"/>
              </p:ext>
            </p:extLst>
          </p:nvPr>
        </p:nvGraphicFramePr>
        <p:xfrm>
          <a:off x="687388" y="1611313"/>
          <a:ext cx="9632950" cy="426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15427" imgH="3952253" progId="Mbnd.mbnd">
                  <p:embed/>
                </p:oleObj>
              </mc:Choice>
              <mc:Fallback>
                <p:oleObj name="Macrobond document" r:id="rId2" imgW="7115427" imgH="3952253" progId="Mbnd.mbnd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E58FE68E-BC4F-420A-8976-5B46CF8D7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7388" y="1611313"/>
                        <a:ext cx="9632950" cy="426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975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534" y="562162"/>
            <a:ext cx="10481841" cy="1325563"/>
          </a:xfrm>
        </p:spPr>
        <p:txBody>
          <a:bodyPr/>
          <a:lstStyle/>
          <a:p>
            <a:r>
              <a:rPr lang="en-US" dirty="0">
                <a:solidFill>
                  <a:srgbClr val="164280"/>
                </a:solidFill>
              </a:rPr>
              <a:t>Euro exchange rates against US dollar and Japanese yen</a:t>
            </a:r>
            <a:endParaRPr lang="en-US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726220"/>
              </p:ext>
            </p:extLst>
          </p:nvPr>
        </p:nvGraphicFramePr>
        <p:xfrm>
          <a:off x="750888" y="2081213"/>
          <a:ext cx="9523412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0888" y="2081213"/>
                        <a:ext cx="9523412" cy="421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61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88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679700-4B23-4F89-AE1C-E7FA4EFF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1" y="353974"/>
            <a:ext cx="10796463" cy="1325563"/>
          </a:xfrm>
        </p:spPr>
        <p:txBody>
          <a:bodyPr>
            <a:normAutofit/>
          </a:bodyPr>
          <a:lstStyle/>
          <a:p>
            <a:r>
              <a:rPr lang="en-US" dirty="0"/>
              <a:t>Breakdown of investment funds' fund-share liability by sector of holder,</a:t>
            </a:r>
            <a:r>
              <a:rPr lang="fi-FI" dirty="0"/>
              <a:t> 31.12.2022</a:t>
            </a:r>
          </a:p>
        </p:txBody>
      </p:sp>
      <p:graphicFrame>
        <p:nvGraphicFramePr>
          <p:cNvPr id="4" name="Sisällön paikkamerkki 5">
            <a:extLst>
              <a:ext uri="{FF2B5EF4-FFF2-40B4-BE49-F238E27FC236}">
                <a16:creationId xmlns:a16="http://schemas.microsoft.com/office/drawing/2014/main" id="{58BCA501-DFC3-44A3-858C-04ABD25E0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892457"/>
              </p:ext>
            </p:extLst>
          </p:nvPr>
        </p:nvGraphicFramePr>
        <p:xfrm>
          <a:off x="-324094" y="1828800"/>
          <a:ext cx="11227445" cy="467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1">
            <a:extLst>
              <a:ext uri="{FF2B5EF4-FFF2-40B4-BE49-F238E27FC236}">
                <a16:creationId xmlns:a16="http://schemas.microsoft.com/office/drawing/2014/main" id="{248CB1A1-8F6E-4918-8EE1-A7DA6C029521}"/>
              </a:ext>
            </a:extLst>
          </p:cNvPr>
          <p:cNvSpPr txBox="1"/>
          <p:nvPr/>
        </p:nvSpPr>
        <p:spPr>
          <a:xfrm>
            <a:off x="263352" y="6373219"/>
            <a:ext cx="1949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 err="1">
                <a:latin typeface="+mj-lt"/>
              </a:rPr>
              <a:t>Source</a:t>
            </a:r>
            <a:r>
              <a:rPr lang="fi-FI" sz="1100" dirty="0">
                <a:latin typeface="+mj-lt"/>
              </a:rPr>
              <a:t>: Bank of Finland and FFI</a:t>
            </a:r>
          </a:p>
        </p:txBody>
      </p:sp>
    </p:spTree>
    <p:extLst>
      <p:ext uri="{BB962C8B-B14F-4D97-AF65-F5344CB8AC3E}">
        <p14:creationId xmlns:p14="http://schemas.microsoft.com/office/powerpoint/2010/main" val="98018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funds domiciled in Finland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0671A07-9332-D5E4-91B1-A42B577A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A98A924-E797-44F3-8DEC-3FD8ABF8DCD1}" type="datetime1">
              <a:rPr/>
              <a:pPr>
                <a:spcAft>
                  <a:spcPts val="600"/>
                </a:spcAft>
              </a:pPr>
              <a:t>7.8.2025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C096E55-3C4E-559D-F4FC-BCC59A12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93220F6-B047-7368-1B88-27B773C6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707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FC254BE-F317-D644-A658-DB860BDC17F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462835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430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equity funds domiciled in Finland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C57075-F65B-0D1C-CAA3-CE6527E8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8F363EA-701B-4CD9-81C7-84FE5AB9ED8C}" type="datetime1">
              <a:rPr/>
              <a:pPr>
                <a:spcAft>
                  <a:spcPts val="600"/>
                </a:spcAft>
              </a:pPr>
              <a:t>7.8.2025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05A6FB3-063D-BAA7-C5E3-7F1D6C415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C95BCA-7E09-2ACD-222E-D5756A05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707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FC254BE-F317-D644-A658-DB860BDC17F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905946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689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fixed-income funds domiciled in Finland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3D71C8-7154-02D6-F877-F17C8868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06F8DFC-D5B4-470A-A3E2-D6F8DA5F4330}" type="datetime1">
              <a:rPr/>
              <a:pPr>
                <a:spcAft>
                  <a:spcPts val="600"/>
                </a:spcAft>
              </a:pPr>
              <a:t>7.8.2025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B5EA6F6-316E-9AED-3DE8-F03AD2E24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E2550EE-781E-D1C9-22E7-11F559F5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707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FC254BE-F317-D644-A658-DB860BDC17F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452902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596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Distribution of total net assets of funds in Finland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3C62B9D-7B69-E35C-6A17-46D5D571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9965B92-1401-4383-8E83-6EC727684D3C}" type="datetime1">
              <a:rPr/>
              <a:pPr>
                <a:spcAft>
                  <a:spcPts val="600"/>
                </a:spcAft>
              </a:pPr>
              <a:t>7.8.2025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2852457-5A81-2553-8971-D00010ABC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918B5C5-C4E1-CC2D-C47E-79E1FD42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707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FC254BE-F317-D644-A658-DB860BDC17F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535395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438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/>
              <a:t>Assets under management and cumulative netsubscriptions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DC2D32C-B01E-2DBE-18C1-6F395521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3D7BF4B-E9BB-4A01-99AC-D071EA166056}" type="datetime1">
              <a:rPr/>
              <a:pPr>
                <a:spcAft>
                  <a:spcPts val="600"/>
                </a:spcAft>
              </a:pPr>
              <a:t>7.8.2025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17FFDD6-B780-B459-0AAF-CC953BD1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27A6B0A-7C43-DEC0-F7F3-09D79548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707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FC254BE-F317-D644-A658-DB860BDC17F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962760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02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Central bank balance sheets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466056"/>
              </p:ext>
            </p:extLst>
          </p:nvPr>
        </p:nvGraphicFramePr>
        <p:xfrm>
          <a:off x="750888" y="1511300"/>
          <a:ext cx="9523412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0888" y="1511300"/>
                        <a:ext cx="9523412" cy="431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210540" y="1330036"/>
            <a:ext cx="229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2"/>
                </a:solidFill>
              </a:rPr>
              <a:t>Index 2015=100</a:t>
            </a:r>
          </a:p>
        </p:txBody>
      </p:sp>
    </p:spTree>
    <p:extLst>
      <p:ext uri="{BB962C8B-B14F-4D97-AF65-F5344CB8AC3E}">
        <p14:creationId xmlns:p14="http://schemas.microsoft.com/office/powerpoint/2010/main" val="294342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Central bank policy rates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980619"/>
              </p:ext>
            </p:extLst>
          </p:nvPr>
        </p:nvGraphicFramePr>
        <p:xfrm>
          <a:off x="749300" y="1676400"/>
          <a:ext cx="10377488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2867" imgH="4770396" progId="Mbnd.mbnd">
                  <p:embed/>
                </p:oleObj>
              </mc:Choice>
              <mc:Fallback>
                <p:oleObj name="Macrobond document" r:id="rId2" imgW="9522867" imgH="4770396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9300" y="1676400"/>
                        <a:ext cx="10377488" cy="407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220932" y="1522268"/>
            <a:ext cx="701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6831443"/>
      </p:ext>
    </p:extLst>
  </p:cSld>
  <p:clrMapOvr>
    <a:masterClrMapping/>
  </p:clrMapOvr>
</p:sld>
</file>

<file path=ppt/theme/theme1.xml><?xml version="1.0" encoding="utf-8"?>
<a:theme xmlns:a="http://schemas.openxmlformats.org/drawingml/2006/main" name="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" id="{40CAEBCB-8E68-4A21-8D2B-F0CA458CE937}" vid="{A4C6481D-9C1C-4BAA-B4B8-BACF2AD3B1E2}"/>
    </a:ext>
  </a:extLst>
</a:theme>
</file>

<file path=ppt/theme/theme2.xml><?xml version="1.0" encoding="utf-8"?>
<a:theme xmlns:a="http://schemas.openxmlformats.org/drawingml/2006/main" name="FA2025 kuvapohjadiat">
  <a:themeElements>
    <a:clrScheme name="FA2025värit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" id="{40CAEBCB-8E68-4A21-8D2B-F0CA458CE937}" vid="{7EB5D2E2-D9FF-4DF7-8D8D-15F92DA26F7F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2B94BFF761F4FAC7D3679A1ABB924" ma:contentTypeVersion="11" ma:contentTypeDescription="Create a new document." ma:contentTypeScope="" ma:versionID="f7096de36a11f51e504076ab283be412">
  <xsd:schema xmlns:xsd="http://www.w3.org/2001/XMLSchema" xmlns:xs="http://www.w3.org/2001/XMLSchema" xmlns:p="http://schemas.microsoft.com/office/2006/metadata/properties" xmlns:ns2="6cc215e8-562e-4afe-85c5-8c3fb3eae9be" xmlns:ns3="7fe4ae3e-08bf-47c0-b07e-ef06d30b885f" targetNamespace="http://schemas.microsoft.com/office/2006/metadata/properties" ma:root="true" ma:fieldsID="4afa7cfcbaaad72d71124c2e0fd7dee3" ns2:_="" ns3:_="">
    <xsd:import namespace="6cc215e8-562e-4afe-85c5-8c3fb3eae9be"/>
    <xsd:import namespace="7fe4ae3e-08bf-47c0-b07e-ef06d30b88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215e8-562e-4afe-85c5-8c3fb3eae9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8a41e56-9e17-4914-829f-a486420438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4ae3e-08bf-47c0-b07e-ef06d30b885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b235d72-a958-4029-b503-fd4d138212f0}" ma:internalName="TaxCatchAll" ma:showField="CatchAllData" ma:web="7fe4ae3e-08bf-47c0-b07e-ef06d30b88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e4ae3e-08bf-47c0-b07e-ef06d30b885f" xsi:nil="true"/>
    <lcf76f155ced4ddcb4097134ff3c332f xmlns="6cc215e8-562e-4afe-85c5-8c3fb3eae9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790D10-43F3-4E3A-B4C9-4E9DA8E1EB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7724C7-831A-47BA-97E3-6A10880B73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c215e8-562e-4afe-85c5-8c3fb3eae9be"/>
    <ds:schemaRef ds:uri="7fe4ae3e-08bf-47c0-b07e-ef06d30b8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6FB6D1-114B-406B-8BB1-84D1A713817E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3d6a9306-9ca7-4ef4-bdc0-1874c06cbe8c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7fe4ae3e-08bf-47c0-b07e-ef06d30b885f"/>
    <ds:schemaRef ds:uri="6cc215e8-562e-4afe-85c5-8c3fb3eae9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MarketWatch_202504</Template>
  <TotalTime>113</TotalTime>
  <Words>224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Merriweather</vt:lpstr>
      <vt:lpstr>Merriweather Black</vt:lpstr>
      <vt:lpstr>Merriweather Bold</vt:lpstr>
      <vt:lpstr>Merriweather Sans</vt:lpstr>
      <vt:lpstr>Merriweather Sans bold</vt:lpstr>
      <vt:lpstr>Merriweather Sans Light</vt:lpstr>
      <vt:lpstr>Times New Roman</vt:lpstr>
      <vt:lpstr>FA2025 perusdiat</vt:lpstr>
      <vt:lpstr>FA2025 kuvapohjadiat</vt:lpstr>
      <vt:lpstr>Macrobond document</vt:lpstr>
      <vt:lpstr>MUTUAL FUND MARKET WATCH</vt:lpstr>
      <vt:lpstr>Breakdown of investment funds' fund-share liability by sector of holder, 31.12.2022</vt:lpstr>
      <vt:lpstr>Monthly net subscriptions to funds domiciled in Finland</vt:lpstr>
      <vt:lpstr>Monthly net subscriptions to equity funds domiciled in Finland</vt:lpstr>
      <vt:lpstr>Monthly net subscriptions to fixed-income funds domiciled in Finland</vt:lpstr>
      <vt:lpstr>Distribution of total net assets of funds in Finland</vt:lpstr>
      <vt:lpstr>Assets under management and cumulative netsubscriptions</vt:lpstr>
      <vt:lpstr>Central bank balance sheets</vt:lpstr>
      <vt:lpstr>Central bank policy rates</vt:lpstr>
      <vt:lpstr>ECB policy rates</vt:lpstr>
      <vt:lpstr>Main equity indices</vt:lpstr>
      <vt:lpstr>Equity indices, emerging markets and world</vt:lpstr>
      <vt:lpstr>USA equities – cyclically adjusted P/E ratio</vt:lpstr>
      <vt:lpstr>Stock market volatility</vt:lpstr>
      <vt:lpstr>Government bond yields, 10 year</vt:lpstr>
      <vt:lpstr>USA, government bond yields</vt:lpstr>
      <vt:lpstr>Euro exchange rates against US dollar and Japanese yen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Somerla Mariia</dc:creator>
  <cp:lastModifiedBy>Aaro Viitanen</cp:lastModifiedBy>
  <cp:revision>1</cp:revision>
  <dcterms:created xsi:type="dcterms:W3CDTF">2025-05-08T13:51:23Z</dcterms:created>
  <dcterms:modified xsi:type="dcterms:W3CDTF">2025-08-07T13:35:52Z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0x0101007052B94BFF761F4FAC7D3679A1ABB924</vt:lpwstr>
  </property>
  <property fmtid="{D5CDD505-2E9C-101B-9397-08002B2CF9AE}" pid="3" name="MediaServiceImageTags">
    <vt:lpwstr/>
  </property>
</Properties>
</file>