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813" r:id="rId5"/>
  </p:sldMasterIdLst>
  <p:notesMasterIdLst>
    <p:notesMasterId r:id="rId24"/>
  </p:notesMasterIdLst>
  <p:handoutMasterIdLst>
    <p:handoutMasterId r:id="rId25"/>
  </p:handoutMasterIdLst>
  <p:sldIdLst>
    <p:sldId id="258" r:id="rId6"/>
    <p:sldId id="322" r:id="rId7"/>
    <p:sldId id="284" r:id="rId8"/>
    <p:sldId id="285" r:id="rId9"/>
    <p:sldId id="286" r:id="rId10"/>
    <p:sldId id="287" r:id="rId11"/>
    <p:sldId id="288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7" r:id="rId21"/>
    <p:sldId id="306" r:id="rId22"/>
    <p:sldId id="323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C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4A6EFF-274C-441A-8D24-2D950DCB2E2F}" v="5" dt="2025-12-05T15:44:51.408"/>
    <p1510:client id="{95DD52D5-AF1D-4F5F-B292-CF3B51F0F885}" v="6" dt="2025-12-05T15:40:46.671"/>
    <p1510:client id="{F4DF3CB5-E921-4DC2-BAF8-5B2418F9AC4B}" v="20" dt="2025-12-05T11:26:34.936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Normaali tyyl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Normaali tyyli 3 - Korostu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010" autoAdjust="0"/>
  </p:normalViewPr>
  <p:slideViewPr>
    <p:cSldViewPr snapToGrid="0">
      <p:cViewPr varScale="1">
        <p:scale>
          <a:sx n="93" d="100"/>
          <a:sy n="93" d="100"/>
        </p:scale>
        <p:origin x="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erla Mariia" userId="ecb6f1e8-f312-43c2-a458-3535e1887020" providerId="ADAL" clId="{C61A90DD-E852-41EA-A638-54C8E18ADB2F}"/>
    <pc:docChg chg="modSld">
      <pc:chgData name="Somerla Mariia" userId="ecb6f1e8-f312-43c2-a458-3535e1887020" providerId="ADAL" clId="{C61A90DD-E852-41EA-A638-54C8E18ADB2F}" dt="2025-12-05T11:26:34.936" v="161"/>
      <pc:docMkLst>
        <pc:docMk/>
      </pc:docMkLst>
      <pc:sldChg chg="modSp mod">
        <pc:chgData name="Somerla Mariia" userId="ecb6f1e8-f312-43c2-a458-3535e1887020" providerId="ADAL" clId="{C61A90DD-E852-41EA-A638-54C8E18ADB2F}" dt="2025-12-05T11:16:03.740" v="141" actId="20577"/>
        <pc:sldMkLst>
          <pc:docMk/>
          <pc:sldMk cId="1829489406" sldId="258"/>
        </pc:sldMkLst>
        <pc:spChg chg="mod">
          <ac:chgData name="Somerla Mariia" userId="ecb6f1e8-f312-43c2-a458-3535e1887020" providerId="ADAL" clId="{C61A90DD-E852-41EA-A638-54C8E18ADB2F}" dt="2025-12-05T11:16:03.740" v="141" actId="20577"/>
          <ac:spMkLst>
            <pc:docMk/>
            <pc:sldMk cId="1829489406" sldId="258"/>
            <ac:spMk id="2" creationId="{4DDFDAB2-93A3-CBCF-FF86-0AC44793DB6A}"/>
          </ac:spMkLst>
        </pc:spChg>
      </pc:sldChg>
      <pc:sldChg chg="modSp">
        <pc:chgData name="Somerla Mariia" userId="ecb6f1e8-f312-43c2-a458-3535e1887020" providerId="ADAL" clId="{C61A90DD-E852-41EA-A638-54C8E18ADB2F}" dt="2025-12-05T11:26:31.960" v="152"/>
        <pc:sldMkLst>
          <pc:docMk/>
          <pc:sldMk cId="2943428855" sldId="298"/>
        </pc:sldMkLst>
        <pc:graphicFrameChg chg="mod">
          <ac:chgData name="Somerla Mariia" userId="ecb6f1e8-f312-43c2-a458-3535e1887020" providerId="ADAL" clId="{C61A90DD-E852-41EA-A638-54C8E18ADB2F}" dt="2025-12-05T11:26:31.960" v="152"/>
          <ac:graphicFrameMkLst>
            <pc:docMk/>
            <pc:sldMk cId="2943428855" sldId="298"/>
            <ac:graphicFrameMk id="3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5-12-05T11:26:32.287" v="153"/>
        <pc:sldMkLst>
          <pc:docMk/>
          <pc:sldMk cId="346831443" sldId="299"/>
        </pc:sldMkLst>
        <pc:graphicFrameChg chg="mod">
          <ac:chgData name="Somerla Mariia" userId="ecb6f1e8-f312-43c2-a458-3535e1887020" providerId="ADAL" clId="{C61A90DD-E852-41EA-A638-54C8E18ADB2F}" dt="2025-12-05T11:26:32.287" v="153"/>
          <ac:graphicFrameMkLst>
            <pc:docMk/>
            <pc:sldMk cId="346831443" sldId="299"/>
            <ac:graphicFrameMk id="3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5-12-05T11:26:32.592" v="154"/>
        <pc:sldMkLst>
          <pc:docMk/>
          <pc:sldMk cId="184129129" sldId="300"/>
        </pc:sldMkLst>
        <pc:graphicFrameChg chg="mod">
          <ac:chgData name="Somerla Mariia" userId="ecb6f1e8-f312-43c2-a458-3535e1887020" providerId="ADAL" clId="{C61A90DD-E852-41EA-A638-54C8E18ADB2F}" dt="2025-12-05T11:26:32.592" v="154"/>
          <ac:graphicFrameMkLst>
            <pc:docMk/>
            <pc:sldMk cId="184129129" sldId="300"/>
            <ac:graphicFrameMk id="3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5-12-05T11:26:32.977" v="155"/>
        <pc:sldMkLst>
          <pc:docMk/>
          <pc:sldMk cId="2273584567" sldId="301"/>
        </pc:sldMkLst>
        <pc:graphicFrameChg chg="mod">
          <ac:chgData name="Somerla Mariia" userId="ecb6f1e8-f312-43c2-a458-3535e1887020" providerId="ADAL" clId="{C61A90DD-E852-41EA-A638-54C8E18ADB2F}" dt="2025-12-05T11:26:32.977" v="155"/>
          <ac:graphicFrameMkLst>
            <pc:docMk/>
            <pc:sldMk cId="2273584567" sldId="301"/>
            <ac:graphicFrameMk id="5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5-12-05T11:26:33.265" v="156"/>
        <pc:sldMkLst>
          <pc:docMk/>
          <pc:sldMk cId="3638121292" sldId="302"/>
        </pc:sldMkLst>
        <pc:graphicFrameChg chg="mod">
          <ac:chgData name="Somerla Mariia" userId="ecb6f1e8-f312-43c2-a458-3535e1887020" providerId="ADAL" clId="{C61A90DD-E852-41EA-A638-54C8E18ADB2F}" dt="2025-12-05T11:26:33.265" v="156"/>
          <ac:graphicFrameMkLst>
            <pc:docMk/>
            <pc:sldMk cId="3638121292" sldId="302"/>
            <ac:graphicFrameMk id="5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5-12-05T11:26:33.489" v="157"/>
        <pc:sldMkLst>
          <pc:docMk/>
          <pc:sldMk cId="2336075582" sldId="303"/>
        </pc:sldMkLst>
        <pc:graphicFrameChg chg="mod">
          <ac:chgData name="Somerla Mariia" userId="ecb6f1e8-f312-43c2-a458-3535e1887020" providerId="ADAL" clId="{C61A90DD-E852-41EA-A638-54C8E18ADB2F}" dt="2025-12-05T11:26:33.489" v="157"/>
          <ac:graphicFrameMkLst>
            <pc:docMk/>
            <pc:sldMk cId="2336075582" sldId="303"/>
            <ac:graphicFrameMk id="3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5-12-05T11:26:33.993" v="158"/>
        <pc:sldMkLst>
          <pc:docMk/>
          <pc:sldMk cId="551922471" sldId="304"/>
        </pc:sldMkLst>
        <pc:graphicFrameChg chg="mod">
          <ac:chgData name="Somerla Mariia" userId="ecb6f1e8-f312-43c2-a458-3535e1887020" providerId="ADAL" clId="{C61A90DD-E852-41EA-A638-54C8E18ADB2F}" dt="2025-12-05T11:26:33.993" v="158"/>
          <ac:graphicFrameMkLst>
            <pc:docMk/>
            <pc:sldMk cId="551922471" sldId="304"/>
            <ac:graphicFrameMk id="4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5-12-05T11:26:34.290" v="159"/>
        <pc:sldMkLst>
          <pc:docMk/>
          <pc:sldMk cId="1191261101" sldId="305"/>
        </pc:sldMkLst>
        <pc:graphicFrameChg chg="mod">
          <ac:chgData name="Somerla Mariia" userId="ecb6f1e8-f312-43c2-a458-3535e1887020" providerId="ADAL" clId="{C61A90DD-E852-41EA-A638-54C8E18ADB2F}" dt="2025-12-05T11:26:34.290" v="159"/>
          <ac:graphicFrameMkLst>
            <pc:docMk/>
            <pc:sldMk cId="1191261101" sldId="305"/>
            <ac:graphicFrameMk id="5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5-12-05T11:26:34.936" v="161"/>
        <pc:sldMkLst>
          <pc:docMk/>
          <pc:sldMk cId="2532613579" sldId="306"/>
        </pc:sldMkLst>
        <pc:graphicFrameChg chg="mod">
          <ac:chgData name="Somerla Mariia" userId="ecb6f1e8-f312-43c2-a458-3535e1887020" providerId="ADAL" clId="{C61A90DD-E852-41EA-A638-54C8E18ADB2F}" dt="2025-12-05T11:26:34.936" v="161"/>
          <ac:graphicFrameMkLst>
            <pc:docMk/>
            <pc:sldMk cId="2532613579" sldId="306"/>
            <ac:graphicFrameMk id="5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5-12-05T11:26:34.630" v="160"/>
        <pc:sldMkLst>
          <pc:docMk/>
          <pc:sldMk cId="1902975515" sldId="307"/>
        </pc:sldMkLst>
        <pc:graphicFrameChg chg="mod">
          <ac:chgData name="Somerla Mariia" userId="ecb6f1e8-f312-43c2-a458-3535e1887020" providerId="ADAL" clId="{C61A90DD-E852-41EA-A638-54C8E18ADB2F}" dt="2025-12-05T11:26:34.630" v="160"/>
          <ac:graphicFrameMkLst>
            <pc:docMk/>
            <pc:sldMk cId="1902975515" sldId="307"/>
            <ac:graphicFrameMk id="4" creationId="{E58FE68E-BC4F-420A-8976-5B46CF8D781F}"/>
          </ac:graphicFrameMkLst>
        </pc:graphicFrameChg>
      </pc:sldChg>
      <pc:sldChg chg="modSp mod">
        <pc:chgData name="Somerla Mariia" userId="ecb6f1e8-f312-43c2-a458-3535e1887020" providerId="ADAL" clId="{C61A90DD-E852-41EA-A638-54C8E18ADB2F}" dt="2025-11-07T14:32:06.634" v="114"/>
        <pc:sldMkLst>
          <pc:docMk/>
          <pc:sldMk cId="980181492" sldId="322"/>
        </pc:sldMkLst>
        <pc:spChg chg="mod">
          <ac:chgData name="Somerla Mariia" userId="ecb6f1e8-f312-43c2-a458-3535e1887020" providerId="ADAL" clId="{C61A90DD-E852-41EA-A638-54C8E18ADB2F}" dt="2025-11-07T14:28:09.502" v="100" actId="20577"/>
          <ac:spMkLst>
            <pc:docMk/>
            <pc:sldMk cId="980181492" sldId="322"/>
            <ac:spMk id="2" creationId="{7F679700-4B23-4F89-AE1C-E7FA4EFFA5AF}"/>
          </ac:spMkLst>
        </pc:spChg>
        <pc:graphicFrameChg chg="mod">
          <ac:chgData name="Somerla Mariia" userId="ecb6f1e8-f312-43c2-a458-3535e1887020" providerId="ADAL" clId="{C61A90DD-E852-41EA-A638-54C8E18ADB2F}" dt="2025-11-07T14:32:06.634" v="114"/>
          <ac:graphicFrameMkLst>
            <pc:docMk/>
            <pc:sldMk cId="980181492" sldId="322"/>
            <ac:graphicFrameMk id="4" creationId="{58BCA501-DFC3-44A3-858C-04ABD25E0D6F}"/>
          </ac:graphicFrameMkLst>
        </pc:graphicFrameChg>
      </pc:sldChg>
    </pc:docChg>
  </pc:docChgLst>
  <pc:docChgLst>
    <pc:chgData name="Rasmus Inkovaara" userId="7a960077-0d35-43ac-8f3f-750fafb16379" providerId="ADAL" clId="{0A6EFFD9-028E-49B0-94AF-303FBBE91421}"/>
    <pc:docChg chg="custSel modSld">
      <pc:chgData name="Rasmus Inkovaara" userId="7a960077-0d35-43ac-8f3f-750fafb16379" providerId="ADAL" clId="{0A6EFFD9-028E-49B0-94AF-303FBBE91421}" dt="2025-12-05T15:40:52.524" v="28" actId="27918"/>
      <pc:docMkLst>
        <pc:docMk/>
      </pc:docMkLst>
      <pc:sldChg chg="addSp delSp modSp mod">
        <pc:chgData name="Rasmus Inkovaara" userId="7a960077-0d35-43ac-8f3f-750fafb16379" providerId="ADAL" clId="{0A6EFFD9-028E-49B0-94AF-303FBBE91421}" dt="2025-12-05T15:38:48.963" v="8" actId="27918"/>
        <pc:sldMkLst>
          <pc:docMk/>
          <pc:sldMk cId="4254306355" sldId="284"/>
        </pc:sldMkLst>
        <pc:spChg chg="mod">
          <ac:chgData name="Rasmus Inkovaara" userId="7a960077-0d35-43ac-8f3f-750fafb16379" providerId="ADAL" clId="{0A6EFFD9-028E-49B0-94AF-303FBBE91421}" dt="2025-12-05T15:38:48.890" v="7" actId="26606"/>
          <ac:spMkLst>
            <pc:docMk/>
            <pc:sldMk cId="4254306355" sldId="284"/>
            <ac:spMk id="2" creationId="{00000000-0000-0000-0000-000000000000}"/>
          </ac:spMkLst>
        </pc:spChg>
        <pc:spChg chg="add">
          <ac:chgData name="Rasmus Inkovaara" userId="7a960077-0d35-43ac-8f3f-750fafb16379" providerId="ADAL" clId="{0A6EFFD9-028E-49B0-94AF-303FBBE91421}" dt="2025-12-05T15:38:48.890" v="7" actId="26606"/>
          <ac:spMkLst>
            <pc:docMk/>
            <pc:sldMk cId="4254306355" sldId="284"/>
            <ac:spMk id="9" creationId="{56A31E47-7524-A883-E6D1-CF7C75400882}"/>
          </ac:spMkLst>
        </pc:spChg>
        <pc:spChg chg="add">
          <ac:chgData name="Rasmus Inkovaara" userId="7a960077-0d35-43ac-8f3f-750fafb16379" providerId="ADAL" clId="{0A6EFFD9-028E-49B0-94AF-303FBBE91421}" dt="2025-12-05T15:38:48.890" v="7" actId="26606"/>
          <ac:spMkLst>
            <pc:docMk/>
            <pc:sldMk cId="4254306355" sldId="284"/>
            <ac:spMk id="11" creationId="{23B48A8D-0918-C78D-9E44-28989F2E05B3}"/>
          </ac:spMkLst>
        </pc:spChg>
        <pc:spChg chg="add">
          <ac:chgData name="Rasmus Inkovaara" userId="7a960077-0d35-43ac-8f3f-750fafb16379" providerId="ADAL" clId="{0A6EFFD9-028E-49B0-94AF-303FBBE91421}" dt="2025-12-05T15:38:48.890" v="7" actId="26606"/>
          <ac:spMkLst>
            <pc:docMk/>
            <pc:sldMk cId="4254306355" sldId="284"/>
            <ac:spMk id="13" creationId="{6280BAE5-A485-113D-3127-16AAD8854518}"/>
          </ac:spMkLst>
        </pc:spChg>
        <pc:graphicFrameChg chg="add del mod">
          <ac:chgData name="Rasmus Inkovaara" userId="7a960077-0d35-43ac-8f3f-750fafb16379" providerId="ADAL" clId="{0A6EFFD9-028E-49B0-94AF-303FBBE91421}" dt="2025-12-05T15:38:33.077" v="4" actId="478"/>
          <ac:graphicFrameMkLst>
            <pc:docMk/>
            <pc:sldMk cId="4254306355" sldId="284"/>
            <ac:graphicFrameMk id="3" creationId="{00000000-0008-0000-0500-000002000000}"/>
          </ac:graphicFrameMkLst>
        </pc:graphicFrameChg>
        <pc:graphicFrameChg chg="add mod">
          <ac:chgData name="Rasmus Inkovaara" userId="7a960077-0d35-43ac-8f3f-750fafb16379" providerId="ADAL" clId="{0A6EFFD9-028E-49B0-94AF-303FBBE91421}" dt="2025-12-05T15:38:48.890" v="7" actId="26606"/>
          <ac:graphicFrameMkLst>
            <pc:docMk/>
            <pc:sldMk cId="4254306355" sldId="284"/>
            <ac:graphicFrameMk id="4" creationId="{00000000-0008-0000-0500-000002000000}"/>
          </ac:graphicFrameMkLst>
        </pc:graphicFrameChg>
        <pc:graphicFrameChg chg="del">
          <ac:chgData name="Rasmus Inkovaara" userId="7a960077-0d35-43ac-8f3f-750fafb16379" providerId="ADAL" clId="{0A6EFFD9-028E-49B0-94AF-303FBBE91421}" dt="2025-12-05T15:38:04.026" v="0" actId="478"/>
          <ac:graphicFrameMkLst>
            <pc:docMk/>
            <pc:sldMk cId="4254306355" sldId="284"/>
            <ac:graphicFrameMk id="5" creationId="{00000000-0000-0000-0000-000000000000}"/>
          </ac:graphicFrameMkLst>
        </pc:graphicFrameChg>
      </pc:sldChg>
      <pc:sldChg chg="addSp delSp modSp mod">
        <pc:chgData name="Rasmus Inkovaara" userId="7a960077-0d35-43ac-8f3f-750fafb16379" providerId="ADAL" clId="{0A6EFFD9-028E-49B0-94AF-303FBBE91421}" dt="2025-12-05T15:39:22.376" v="13" actId="27918"/>
        <pc:sldMkLst>
          <pc:docMk/>
          <pc:sldMk cId="2326893385" sldId="285"/>
        </pc:sldMkLst>
        <pc:spChg chg="mod">
          <ac:chgData name="Rasmus Inkovaara" userId="7a960077-0d35-43ac-8f3f-750fafb16379" providerId="ADAL" clId="{0A6EFFD9-028E-49B0-94AF-303FBBE91421}" dt="2025-12-05T15:39:22.117" v="12" actId="26606"/>
          <ac:spMkLst>
            <pc:docMk/>
            <pc:sldMk cId="2326893385" sldId="285"/>
            <ac:spMk id="2" creationId="{00000000-0000-0000-0000-000000000000}"/>
          </ac:spMkLst>
        </pc:spChg>
        <pc:spChg chg="add">
          <ac:chgData name="Rasmus Inkovaara" userId="7a960077-0d35-43ac-8f3f-750fafb16379" providerId="ADAL" clId="{0A6EFFD9-028E-49B0-94AF-303FBBE91421}" dt="2025-12-05T15:39:22.117" v="12" actId="26606"/>
          <ac:spMkLst>
            <pc:docMk/>
            <pc:sldMk cId="2326893385" sldId="285"/>
            <ac:spMk id="8" creationId="{B02A8919-E952-5606-AA56-D9A034C4CB74}"/>
          </ac:spMkLst>
        </pc:spChg>
        <pc:spChg chg="add">
          <ac:chgData name="Rasmus Inkovaara" userId="7a960077-0d35-43ac-8f3f-750fafb16379" providerId="ADAL" clId="{0A6EFFD9-028E-49B0-94AF-303FBBE91421}" dt="2025-12-05T15:39:22.117" v="12" actId="26606"/>
          <ac:spMkLst>
            <pc:docMk/>
            <pc:sldMk cId="2326893385" sldId="285"/>
            <ac:spMk id="10" creationId="{96AFF5BC-2558-84A1-FD16-ED5B715AF7CB}"/>
          </ac:spMkLst>
        </pc:spChg>
        <pc:spChg chg="add">
          <ac:chgData name="Rasmus Inkovaara" userId="7a960077-0d35-43ac-8f3f-750fafb16379" providerId="ADAL" clId="{0A6EFFD9-028E-49B0-94AF-303FBBE91421}" dt="2025-12-05T15:39:22.117" v="12" actId="26606"/>
          <ac:spMkLst>
            <pc:docMk/>
            <pc:sldMk cId="2326893385" sldId="285"/>
            <ac:spMk id="12" creationId="{13BFF412-99F6-7835-FC76-5CE68C5A8814}"/>
          </ac:spMkLst>
        </pc:spChg>
        <pc:graphicFrameChg chg="add mod">
          <ac:chgData name="Rasmus Inkovaara" userId="7a960077-0d35-43ac-8f3f-750fafb16379" providerId="ADAL" clId="{0A6EFFD9-028E-49B0-94AF-303FBBE91421}" dt="2025-12-05T15:39:22.117" v="12" actId="26606"/>
          <ac:graphicFrameMkLst>
            <pc:docMk/>
            <pc:sldMk cId="2326893385" sldId="285"/>
            <ac:graphicFrameMk id="3" creationId="{00000000-0008-0000-0600-000002000000}"/>
          </ac:graphicFrameMkLst>
        </pc:graphicFrameChg>
        <pc:graphicFrameChg chg="del">
          <ac:chgData name="Rasmus Inkovaara" userId="7a960077-0d35-43ac-8f3f-750fafb16379" providerId="ADAL" clId="{0A6EFFD9-028E-49B0-94AF-303FBBE91421}" dt="2025-12-05T15:38:57.236" v="9" actId="478"/>
          <ac:graphicFrameMkLst>
            <pc:docMk/>
            <pc:sldMk cId="2326893385" sldId="285"/>
            <ac:graphicFrameMk id="4" creationId="{00000000-0000-0000-0000-000000000000}"/>
          </ac:graphicFrameMkLst>
        </pc:graphicFrameChg>
      </pc:sldChg>
      <pc:sldChg chg="addSp delSp modSp mod">
        <pc:chgData name="Rasmus Inkovaara" userId="7a960077-0d35-43ac-8f3f-750fafb16379" providerId="ADAL" clId="{0A6EFFD9-028E-49B0-94AF-303FBBE91421}" dt="2025-12-05T15:39:42.929" v="18" actId="27918"/>
        <pc:sldMkLst>
          <pc:docMk/>
          <pc:sldMk cId="935968902" sldId="286"/>
        </pc:sldMkLst>
        <pc:spChg chg="mod">
          <ac:chgData name="Rasmus Inkovaara" userId="7a960077-0d35-43ac-8f3f-750fafb16379" providerId="ADAL" clId="{0A6EFFD9-028E-49B0-94AF-303FBBE91421}" dt="2025-12-05T15:39:42.782" v="17" actId="26606"/>
          <ac:spMkLst>
            <pc:docMk/>
            <pc:sldMk cId="935968902" sldId="286"/>
            <ac:spMk id="2" creationId="{00000000-0000-0000-0000-000000000000}"/>
          </ac:spMkLst>
        </pc:spChg>
        <pc:spChg chg="add">
          <ac:chgData name="Rasmus Inkovaara" userId="7a960077-0d35-43ac-8f3f-750fafb16379" providerId="ADAL" clId="{0A6EFFD9-028E-49B0-94AF-303FBBE91421}" dt="2025-12-05T15:39:42.782" v="17" actId="26606"/>
          <ac:spMkLst>
            <pc:docMk/>
            <pc:sldMk cId="935968902" sldId="286"/>
            <ac:spMk id="8" creationId="{828FD6D4-B72A-F897-EF1D-4056C5FD13FE}"/>
          </ac:spMkLst>
        </pc:spChg>
        <pc:spChg chg="add">
          <ac:chgData name="Rasmus Inkovaara" userId="7a960077-0d35-43ac-8f3f-750fafb16379" providerId="ADAL" clId="{0A6EFFD9-028E-49B0-94AF-303FBBE91421}" dt="2025-12-05T15:39:42.782" v="17" actId="26606"/>
          <ac:spMkLst>
            <pc:docMk/>
            <pc:sldMk cId="935968902" sldId="286"/>
            <ac:spMk id="10" creationId="{7AC5104E-40E3-5D00-30FF-B449FD5B2656}"/>
          </ac:spMkLst>
        </pc:spChg>
        <pc:spChg chg="add">
          <ac:chgData name="Rasmus Inkovaara" userId="7a960077-0d35-43ac-8f3f-750fafb16379" providerId="ADAL" clId="{0A6EFFD9-028E-49B0-94AF-303FBBE91421}" dt="2025-12-05T15:39:42.782" v="17" actId="26606"/>
          <ac:spMkLst>
            <pc:docMk/>
            <pc:sldMk cId="935968902" sldId="286"/>
            <ac:spMk id="12" creationId="{9C2CE2B3-BF94-B6D0-5C77-777EB4CFA096}"/>
          </ac:spMkLst>
        </pc:spChg>
        <pc:graphicFrameChg chg="add mod">
          <ac:chgData name="Rasmus Inkovaara" userId="7a960077-0d35-43ac-8f3f-750fafb16379" providerId="ADAL" clId="{0A6EFFD9-028E-49B0-94AF-303FBBE91421}" dt="2025-12-05T15:39:42.782" v="17" actId="26606"/>
          <ac:graphicFrameMkLst>
            <pc:docMk/>
            <pc:sldMk cId="935968902" sldId="286"/>
            <ac:graphicFrameMk id="3" creationId="{00000000-0008-0000-0700-000002000000}"/>
          </ac:graphicFrameMkLst>
        </pc:graphicFrameChg>
        <pc:graphicFrameChg chg="del">
          <ac:chgData name="Rasmus Inkovaara" userId="7a960077-0d35-43ac-8f3f-750fafb16379" providerId="ADAL" clId="{0A6EFFD9-028E-49B0-94AF-303FBBE91421}" dt="2025-12-05T15:39:31.895" v="14" actId="478"/>
          <ac:graphicFrameMkLst>
            <pc:docMk/>
            <pc:sldMk cId="935968902" sldId="286"/>
            <ac:graphicFrameMk id="5" creationId="{00000000-0000-0000-0000-000000000000}"/>
          </ac:graphicFrameMkLst>
        </pc:graphicFrameChg>
      </pc:sldChg>
      <pc:sldChg chg="addSp delSp modSp mod">
        <pc:chgData name="Rasmus Inkovaara" userId="7a960077-0d35-43ac-8f3f-750fafb16379" providerId="ADAL" clId="{0A6EFFD9-028E-49B0-94AF-303FBBE91421}" dt="2025-12-05T15:40:33.775" v="23" actId="27918"/>
        <pc:sldMkLst>
          <pc:docMk/>
          <pc:sldMk cId="1624384522" sldId="287"/>
        </pc:sldMkLst>
        <pc:spChg chg="mod">
          <ac:chgData name="Rasmus Inkovaara" userId="7a960077-0d35-43ac-8f3f-750fafb16379" providerId="ADAL" clId="{0A6EFFD9-028E-49B0-94AF-303FBBE91421}" dt="2025-12-05T15:40:33.643" v="22" actId="26606"/>
          <ac:spMkLst>
            <pc:docMk/>
            <pc:sldMk cId="1624384522" sldId="287"/>
            <ac:spMk id="2" creationId="{00000000-0000-0000-0000-000000000000}"/>
          </ac:spMkLst>
        </pc:spChg>
        <pc:spChg chg="add">
          <ac:chgData name="Rasmus Inkovaara" userId="7a960077-0d35-43ac-8f3f-750fafb16379" providerId="ADAL" clId="{0A6EFFD9-028E-49B0-94AF-303FBBE91421}" dt="2025-12-05T15:40:33.643" v="22" actId="26606"/>
          <ac:spMkLst>
            <pc:docMk/>
            <pc:sldMk cId="1624384522" sldId="287"/>
            <ac:spMk id="8" creationId="{F3A91717-4992-C733-901C-3E36419D3D40}"/>
          </ac:spMkLst>
        </pc:spChg>
        <pc:spChg chg="add">
          <ac:chgData name="Rasmus Inkovaara" userId="7a960077-0d35-43ac-8f3f-750fafb16379" providerId="ADAL" clId="{0A6EFFD9-028E-49B0-94AF-303FBBE91421}" dt="2025-12-05T15:40:33.643" v="22" actId="26606"/>
          <ac:spMkLst>
            <pc:docMk/>
            <pc:sldMk cId="1624384522" sldId="287"/>
            <ac:spMk id="10" creationId="{051CCD4B-5E7E-C71E-BF09-097509B7CCC7}"/>
          </ac:spMkLst>
        </pc:spChg>
        <pc:spChg chg="add">
          <ac:chgData name="Rasmus Inkovaara" userId="7a960077-0d35-43ac-8f3f-750fafb16379" providerId="ADAL" clId="{0A6EFFD9-028E-49B0-94AF-303FBBE91421}" dt="2025-12-05T15:40:33.643" v="22" actId="26606"/>
          <ac:spMkLst>
            <pc:docMk/>
            <pc:sldMk cId="1624384522" sldId="287"/>
            <ac:spMk id="12" creationId="{8F635FCF-5D36-A5EA-88A3-690B39D93F2C}"/>
          </ac:spMkLst>
        </pc:spChg>
        <pc:graphicFrameChg chg="add mod">
          <ac:chgData name="Rasmus Inkovaara" userId="7a960077-0d35-43ac-8f3f-750fafb16379" providerId="ADAL" clId="{0A6EFFD9-028E-49B0-94AF-303FBBE91421}" dt="2025-12-05T15:40:33.643" v="22" actId="26606"/>
          <ac:graphicFrameMkLst>
            <pc:docMk/>
            <pc:sldMk cId="1624384522" sldId="287"/>
            <ac:graphicFrameMk id="3" creationId="{00000000-0008-0000-0800-000002000000}"/>
          </ac:graphicFrameMkLst>
        </pc:graphicFrameChg>
        <pc:graphicFrameChg chg="del">
          <ac:chgData name="Rasmus Inkovaara" userId="7a960077-0d35-43ac-8f3f-750fafb16379" providerId="ADAL" clId="{0A6EFFD9-028E-49B0-94AF-303FBBE91421}" dt="2025-12-05T15:39:52.054" v="19" actId="478"/>
          <ac:graphicFrameMkLst>
            <pc:docMk/>
            <pc:sldMk cId="1624384522" sldId="287"/>
            <ac:graphicFrameMk id="4" creationId="{00000000-0000-0000-0000-000000000000}"/>
          </ac:graphicFrameMkLst>
        </pc:graphicFrameChg>
      </pc:sldChg>
      <pc:sldChg chg="addSp delSp modSp mod">
        <pc:chgData name="Rasmus Inkovaara" userId="7a960077-0d35-43ac-8f3f-750fafb16379" providerId="ADAL" clId="{0A6EFFD9-028E-49B0-94AF-303FBBE91421}" dt="2025-12-05T15:40:52.524" v="28" actId="27918"/>
        <pc:sldMkLst>
          <pc:docMk/>
          <pc:sldMk cId="2752022726" sldId="288"/>
        </pc:sldMkLst>
        <pc:spChg chg="mod">
          <ac:chgData name="Rasmus Inkovaara" userId="7a960077-0d35-43ac-8f3f-750fafb16379" providerId="ADAL" clId="{0A6EFFD9-028E-49B0-94AF-303FBBE91421}" dt="2025-12-05T15:40:52.292" v="27" actId="26606"/>
          <ac:spMkLst>
            <pc:docMk/>
            <pc:sldMk cId="2752022726" sldId="288"/>
            <ac:spMk id="2" creationId="{00000000-0000-0000-0000-000000000000}"/>
          </ac:spMkLst>
        </pc:spChg>
        <pc:spChg chg="add">
          <ac:chgData name="Rasmus Inkovaara" userId="7a960077-0d35-43ac-8f3f-750fafb16379" providerId="ADAL" clId="{0A6EFFD9-028E-49B0-94AF-303FBBE91421}" dt="2025-12-05T15:40:52.292" v="27" actId="26606"/>
          <ac:spMkLst>
            <pc:docMk/>
            <pc:sldMk cId="2752022726" sldId="288"/>
            <ac:spMk id="8" creationId="{AAFE6740-0406-B45D-8046-D3CD8ABBC7D2}"/>
          </ac:spMkLst>
        </pc:spChg>
        <pc:spChg chg="add">
          <ac:chgData name="Rasmus Inkovaara" userId="7a960077-0d35-43ac-8f3f-750fafb16379" providerId="ADAL" clId="{0A6EFFD9-028E-49B0-94AF-303FBBE91421}" dt="2025-12-05T15:40:52.292" v="27" actId="26606"/>
          <ac:spMkLst>
            <pc:docMk/>
            <pc:sldMk cId="2752022726" sldId="288"/>
            <ac:spMk id="10" creationId="{4C970893-8ED0-A44F-2817-C3A0D666A549}"/>
          </ac:spMkLst>
        </pc:spChg>
        <pc:spChg chg="add">
          <ac:chgData name="Rasmus Inkovaara" userId="7a960077-0d35-43ac-8f3f-750fafb16379" providerId="ADAL" clId="{0A6EFFD9-028E-49B0-94AF-303FBBE91421}" dt="2025-12-05T15:40:52.292" v="27" actId="26606"/>
          <ac:spMkLst>
            <pc:docMk/>
            <pc:sldMk cId="2752022726" sldId="288"/>
            <ac:spMk id="12" creationId="{8631625F-A49E-44CA-2DD1-4DB49F6FDBAA}"/>
          </ac:spMkLst>
        </pc:spChg>
        <pc:graphicFrameChg chg="add mod">
          <ac:chgData name="Rasmus Inkovaara" userId="7a960077-0d35-43ac-8f3f-750fafb16379" providerId="ADAL" clId="{0A6EFFD9-028E-49B0-94AF-303FBBE91421}" dt="2025-12-05T15:40:52.292" v="27" actId="26606"/>
          <ac:graphicFrameMkLst>
            <pc:docMk/>
            <pc:sldMk cId="2752022726" sldId="288"/>
            <ac:graphicFrameMk id="3" creationId="{00000000-0008-0000-0900-000002000000}"/>
          </ac:graphicFrameMkLst>
        </pc:graphicFrameChg>
        <pc:graphicFrameChg chg="del">
          <ac:chgData name="Rasmus Inkovaara" userId="7a960077-0d35-43ac-8f3f-750fafb16379" providerId="ADAL" clId="{0A6EFFD9-028E-49B0-94AF-303FBBE91421}" dt="2025-12-05T15:40:41.746" v="24" actId="478"/>
          <ac:graphicFrameMkLst>
            <pc:docMk/>
            <pc:sldMk cId="2752022726" sldId="288"/>
            <ac:graphicFrameMk id="4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47-4F73-AA4C-8ACC84B6D7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47-4F73-AA4C-8ACC84B6D7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47-4F73-AA4C-8ACC84B6D7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47-4F73-AA4C-8ACC84B6D7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847-4F73-AA4C-8ACC84B6D7B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847-4F73-AA4C-8ACC84B6D7B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847-4F73-AA4C-8ACC84B6D7B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847-4F73-AA4C-8ACC84B6D7B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847-4F73-AA4C-8ACC84B6D7B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847-4F73-AA4C-8ACC84B6D7B2}"/>
              </c:ext>
            </c:extLst>
          </c:dPt>
          <c:dLbls>
            <c:dLbl>
              <c:idx val="0"/>
              <c:layout>
                <c:manualLayout>
                  <c:x val="9.6374464537568427E-2"/>
                  <c:y val="2.5204752339471541E-4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Non-financial corporations and housing corporations 7 %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847-4F73-AA4C-8ACC84B6D7B2}"/>
                </c:ext>
              </c:extLst>
            </c:dLbl>
            <c:dLbl>
              <c:idx val="1"/>
              <c:layout>
                <c:manualLayout>
                  <c:x val="0.13993308361786674"/>
                  <c:y val="0.15272380531927454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Monetary financial institutions 0,3 %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847-4F73-AA4C-8ACC84B6D7B2}"/>
                </c:ext>
              </c:extLst>
            </c:dLbl>
            <c:dLbl>
              <c:idx val="2"/>
              <c:layout>
                <c:manualLayout>
                  <c:x val="8.6469984934239269E-2"/>
                  <c:y val="0.2367495118950450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Other financial intermediaries and financial auxiliaries 11 %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847-4F73-AA4C-8ACC84B6D7B2}"/>
                </c:ext>
              </c:extLst>
            </c:dLbl>
            <c:dLbl>
              <c:idx val="3"/>
              <c:layout>
                <c:manualLayout>
                  <c:x val="8.4789152601264222E-3"/>
                  <c:y val="2.269216148777720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Insurance corporations 20 % 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847-4F73-AA4C-8ACC84B6D7B2}"/>
                </c:ext>
              </c:extLst>
            </c:dLbl>
            <c:dLbl>
              <c:idx val="4"/>
              <c:layout>
                <c:manualLayout>
                  <c:x val="6.0386473429951688E-2"/>
                  <c:y val="-3.22710811472853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i="0" u="none" strike="noStrike" kern="1200" baseline="0" dirty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</a:rPr>
                      <a:t>General government
3 %</a:t>
                    </a:r>
                    <a:endParaRPr 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5847-4F73-AA4C-8ACC84B6D7B2}"/>
                </c:ext>
              </c:extLst>
            </c:dLbl>
            <c:dLbl>
              <c:idx val="5"/>
              <c:layout>
                <c:manualLayout>
                  <c:x val="-5.655783662266883E-3"/>
                  <c:y val="1.086578953222348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i="0" u="none" strike="noStrike" kern="1200" baseline="0" dirty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</a:rPr>
                      <a:t>Employment pension schemes 3 %</a:t>
                    </a:r>
                    <a:endParaRPr lang="en-US" sz="1400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5847-4F73-AA4C-8ACC84B6D7B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Households 21 %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5847-4F73-AA4C-8ACC84B6D7B2}"/>
                </c:ext>
              </c:extLst>
            </c:dLbl>
            <c:dLbl>
              <c:idx val="7"/>
              <c:layout>
                <c:manualLayout>
                  <c:x val="-1.8386670099157582E-2"/>
                  <c:y val="-1.702675878957416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Non-profit institutions serving households 5 % 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5847-4F73-AA4C-8ACC84B6D7B2}"/>
                </c:ext>
              </c:extLst>
            </c:dLbl>
            <c:dLbl>
              <c:idx val="8"/>
              <c:layout>
                <c:manualLayout>
                  <c:x val="-5.5426679890215449E-2"/>
                  <c:y val="-5.161250027806164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Rest</a:t>
                    </a:r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of the euro area</a:t>
                    </a:r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3</a:t>
                    </a:r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5847-4F73-AA4C-8ACC84B6D7B2}"/>
                </c:ext>
              </c:extLst>
            </c:dLbl>
            <c:dLbl>
              <c:idx val="9"/>
              <c:layout>
                <c:manualLayout>
                  <c:x val="-5.3644840834223634E-2"/>
                  <c:y val="6.31959024851001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Rest</a:t>
                    </a:r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of the world </a:t>
                    </a:r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27</a:t>
                    </a:r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5847-4F73-AA4C-8ACC84B6D7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Taul1!$A$2:$A$11</c:f>
              <c:strCache>
                <c:ptCount val="10"/>
                <c:pt idx="0">
                  <c:v>Yritykset ja asuntoyhteisöt</c:v>
                </c:pt>
                <c:pt idx="1">
                  <c:v>Rahalaitokset</c:v>
                </c:pt>
                <c:pt idx="2">
                  <c:v>Rahoituslaitokset</c:v>
                </c:pt>
                <c:pt idx="3">
                  <c:v>Vakuutusyhtiöt</c:v>
                </c:pt>
                <c:pt idx="4">
                  <c:v>Julkisyhteisöt</c:v>
                </c:pt>
                <c:pt idx="5">
                  <c:v>Työeläkelaitokset</c:v>
                </c:pt>
                <c:pt idx="6">
                  <c:v>Kotitaloudet</c:v>
                </c:pt>
                <c:pt idx="7">
                  <c:v>Kpvyt</c:v>
                </c:pt>
                <c:pt idx="8">
                  <c:v>Muu euroalue</c:v>
                </c:pt>
                <c:pt idx="9">
                  <c:v>Muu maailma</c:v>
                </c:pt>
              </c:strCache>
            </c:strRef>
          </c:cat>
          <c:val>
            <c:numRef>
              <c:f>Taul1!$B$2:$B$11</c:f>
              <c:numCache>
                <c:formatCode>0</c:formatCode>
                <c:ptCount val="10"/>
                <c:pt idx="0">
                  <c:v>13490</c:v>
                </c:pt>
                <c:pt idx="1">
                  <c:v>332</c:v>
                </c:pt>
                <c:pt idx="2">
                  <c:v>21899</c:v>
                </c:pt>
                <c:pt idx="3">
                  <c:v>38297</c:v>
                </c:pt>
                <c:pt idx="4">
                  <c:v>6228</c:v>
                </c:pt>
                <c:pt idx="5">
                  <c:v>5537</c:v>
                </c:pt>
                <c:pt idx="6">
                  <c:v>40726</c:v>
                </c:pt>
                <c:pt idx="7">
                  <c:v>8884</c:v>
                </c:pt>
                <c:pt idx="8">
                  <c:v>5217</c:v>
                </c:pt>
                <c:pt idx="9">
                  <c:v>52784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847-4F73-AA4C-8ACC84B6D7B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435831162038647"/>
          <c:y val="1.6667430709491355E-2"/>
          <c:w val="0.73907468329646286"/>
          <c:h val="0.877008488723887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DATA_UUSI!$A$126</c:f>
              <c:strCache>
                <c:ptCount val="1"/>
                <c:pt idx="0">
                  <c:v>1 month</c:v>
                </c:pt>
              </c:strCache>
            </c:strRef>
          </c:tx>
          <c:spPr>
            <a:solidFill>
              <a:srgbClr val="164280"/>
            </a:solidFill>
          </c:spPr>
          <c:invertIfNegative val="0"/>
          <c:cat>
            <c:strRef>
              <c:f>'DATA-LOOKUP'!$A$77:$A$81</c:f>
              <c:strCache>
                <c:ptCount val="5"/>
                <c:pt idx="0">
                  <c:v>Equity Funds</c:v>
                </c:pt>
                <c:pt idx="1">
                  <c:v>Asset Allocation Funds</c:v>
                </c:pt>
                <c:pt idx="2">
                  <c:v>Bond Funds</c:v>
                </c:pt>
                <c:pt idx="3">
                  <c:v>Money Market Funds</c:v>
                </c:pt>
                <c:pt idx="4">
                  <c:v>Other Funds</c:v>
                </c:pt>
              </c:strCache>
            </c:strRef>
          </c:cat>
          <c:val>
            <c:numRef>
              <c:f>'DATA-LOOKUP'!$C$77:$C$81</c:f>
              <c:numCache>
                <c:formatCode>#,##0.00</c:formatCode>
                <c:ptCount val="5"/>
                <c:pt idx="0">
                  <c:v>288.19741866298534</c:v>
                </c:pt>
                <c:pt idx="1">
                  <c:v>86.017889681220964</c:v>
                </c:pt>
                <c:pt idx="2">
                  <c:v>493.93961247367997</c:v>
                </c:pt>
                <c:pt idx="3">
                  <c:v>179.63099273981823</c:v>
                </c:pt>
                <c:pt idx="4">
                  <c:v>4.8768448346922808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86-4377-84D6-46453E6E59E4}"/>
            </c:ext>
          </c:extLst>
        </c:ser>
        <c:ser>
          <c:idx val="1"/>
          <c:order val="1"/>
          <c:tx>
            <c:strRef>
              <c:f>DATA_UUSI!$A$127</c:f>
              <c:strCache>
                <c:ptCount val="1"/>
                <c:pt idx="0">
                  <c:v>12 months</c:v>
                </c:pt>
              </c:strCache>
            </c:strRef>
          </c:tx>
          <c:spPr>
            <a:solidFill>
              <a:srgbClr val="EE2C90"/>
            </a:solidFill>
          </c:spPr>
          <c:invertIfNegative val="0"/>
          <c:cat>
            <c:strRef>
              <c:f>'DATA-LOOKUP'!$A$77:$A$81</c:f>
              <c:strCache>
                <c:ptCount val="5"/>
                <c:pt idx="0">
                  <c:v>Equity Funds</c:v>
                </c:pt>
                <c:pt idx="1">
                  <c:v>Asset Allocation Funds</c:v>
                </c:pt>
                <c:pt idx="2">
                  <c:v>Bond Funds</c:v>
                </c:pt>
                <c:pt idx="3">
                  <c:v>Money Market Funds</c:v>
                </c:pt>
                <c:pt idx="4">
                  <c:v>Other Funds</c:v>
                </c:pt>
              </c:strCache>
            </c:strRef>
          </c:cat>
          <c:val>
            <c:numRef>
              <c:f>'DATA-LOOKUP'!$D$77:$D$81</c:f>
              <c:numCache>
                <c:formatCode>#,##0.00</c:formatCode>
                <c:ptCount val="5"/>
                <c:pt idx="0">
                  <c:v>-90.024571908711778</c:v>
                </c:pt>
                <c:pt idx="1">
                  <c:v>1520.4320302049102</c:v>
                </c:pt>
                <c:pt idx="2">
                  <c:v>3027.9847166386667</c:v>
                </c:pt>
                <c:pt idx="3">
                  <c:v>1409.3775517056615</c:v>
                </c:pt>
                <c:pt idx="4">
                  <c:v>125.77415772694619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86-4377-84D6-46453E6E59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959471"/>
        <c:axId val="1"/>
      </c:barChart>
      <c:catAx>
        <c:axId val="1034959471"/>
        <c:scaling>
          <c:orientation val="minMax"/>
        </c:scaling>
        <c:delete val="0"/>
        <c:axPos val="l"/>
        <c:numFmt formatCode="mm\/yy" sourceLinked="0"/>
        <c:majorTickMark val="none"/>
        <c:min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6350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59471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900" b="0" i="0" u="none" strike="noStrike" baseline="0">
              <a:solidFill>
                <a:srgbClr val="164280"/>
              </a:solidFill>
              <a:latin typeface="Merriweather Sans"/>
              <a:ea typeface="Arial"/>
              <a:cs typeface="Arial"/>
            </a:defRPr>
          </a:pPr>
          <a:endParaRPr lang="fi-FI"/>
        </a:p>
      </c:txPr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435831162038647"/>
          <c:y val="1.6667430709491355E-2"/>
          <c:w val="0.73907468329646286"/>
          <c:h val="0.877008488723887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DATA_UUSI!$A$126</c:f>
              <c:strCache>
                <c:ptCount val="1"/>
                <c:pt idx="0">
                  <c:v>1 month</c:v>
                </c:pt>
              </c:strCache>
            </c:strRef>
          </c:tx>
          <c:spPr>
            <a:solidFill>
              <a:srgbClr val="164280"/>
            </a:solidFill>
          </c:spPr>
          <c:invertIfNegative val="0"/>
          <c:cat>
            <c:strRef>
              <c:f>'DATA-LOOKUP'!$A$83:$A$91</c:f>
              <c:strCache>
                <c:ptCount val="9"/>
                <c:pt idx="0">
                  <c:v>Emerging Markets</c:v>
                </c:pt>
                <c:pt idx="1">
                  <c:v>Nordic</c:v>
                </c:pt>
                <c:pt idx="2">
                  <c:v>Europe</c:v>
                </c:pt>
                <c:pt idx="3">
                  <c:v>Finland</c:v>
                </c:pt>
                <c:pt idx="4">
                  <c:v>Global</c:v>
                </c:pt>
                <c:pt idx="5">
                  <c:v>Sector</c:v>
                </c:pt>
                <c:pt idx="6">
                  <c:v>North America</c:v>
                </c:pt>
                <c:pt idx="7">
                  <c:v>Far East</c:v>
                </c:pt>
                <c:pt idx="8">
                  <c:v>Japan</c:v>
                </c:pt>
              </c:strCache>
            </c:strRef>
          </c:cat>
          <c:val>
            <c:numRef>
              <c:f>'DATA-LOOKUP'!$C$83:$C$91</c:f>
              <c:numCache>
                <c:formatCode>#,##0.00</c:formatCode>
                <c:ptCount val="9"/>
                <c:pt idx="0">
                  <c:v>7.6365362745875736</c:v>
                </c:pt>
                <c:pt idx="1">
                  <c:v>0.96743864743280872</c:v>
                </c:pt>
                <c:pt idx="2">
                  <c:v>171.18527999457731</c:v>
                </c:pt>
                <c:pt idx="3">
                  <c:v>-39.661038994818</c:v>
                </c:pt>
                <c:pt idx="4">
                  <c:v>80.520217884461104</c:v>
                </c:pt>
                <c:pt idx="5">
                  <c:v>3.8933891199999997</c:v>
                </c:pt>
                <c:pt idx="6">
                  <c:v>9.2311843304451706</c:v>
                </c:pt>
                <c:pt idx="7">
                  <c:v>55.877321560000006</c:v>
                </c:pt>
                <c:pt idx="8">
                  <c:v>-1.4529101537006208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2E-4593-9FCA-22E9A8E89223}"/>
            </c:ext>
          </c:extLst>
        </c:ser>
        <c:ser>
          <c:idx val="1"/>
          <c:order val="1"/>
          <c:tx>
            <c:strRef>
              <c:f>DATA_UUSI!$A$127</c:f>
              <c:strCache>
                <c:ptCount val="1"/>
                <c:pt idx="0">
                  <c:v>12 months</c:v>
                </c:pt>
              </c:strCache>
            </c:strRef>
          </c:tx>
          <c:spPr>
            <a:solidFill>
              <a:srgbClr val="EE2C90"/>
            </a:solidFill>
          </c:spPr>
          <c:invertIfNegative val="0"/>
          <c:cat>
            <c:strRef>
              <c:f>'DATA-LOOKUP'!$A$83:$A$91</c:f>
              <c:strCache>
                <c:ptCount val="9"/>
                <c:pt idx="0">
                  <c:v>Emerging Markets</c:v>
                </c:pt>
                <c:pt idx="1">
                  <c:v>Nordic</c:v>
                </c:pt>
                <c:pt idx="2">
                  <c:v>Europe</c:v>
                </c:pt>
                <c:pt idx="3">
                  <c:v>Finland</c:v>
                </c:pt>
                <c:pt idx="4">
                  <c:v>Global</c:v>
                </c:pt>
                <c:pt idx="5">
                  <c:v>Sector</c:v>
                </c:pt>
                <c:pt idx="6">
                  <c:v>North America</c:v>
                </c:pt>
                <c:pt idx="7">
                  <c:v>Far East</c:v>
                </c:pt>
                <c:pt idx="8">
                  <c:v>Japan</c:v>
                </c:pt>
              </c:strCache>
            </c:strRef>
          </c:cat>
          <c:val>
            <c:numRef>
              <c:f>'DATA-LOOKUP'!$D$83:$D$91</c:f>
              <c:numCache>
                <c:formatCode>#,##0.00</c:formatCode>
                <c:ptCount val="9"/>
                <c:pt idx="0">
                  <c:v>320.65276035024647</c:v>
                </c:pt>
                <c:pt idx="1">
                  <c:v>94.128605030425689</c:v>
                </c:pt>
                <c:pt idx="2">
                  <c:v>1249.2060074714359</c:v>
                </c:pt>
                <c:pt idx="3">
                  <c:v>-306.38989572814808</c:v>
                </c:pt>
                <c:pt idx="4">
                  <c:v>-1088.0685451465058</c:v>
                </c:pt>
                <c:pt idx="5">
                  <c:v>-95.74740139371103</c:v>
                </c:pt>
                <c:pt idx="6">
                  <c:v>-318.17265684590279</c:v>
                </c:pt>
                <c:pt idx="7">
                  <c:v>-29.108275899999974</c:v>
                </c:pt>
                <c:pt idx="8">
                  <c:v>83.474830253447891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2E-4593-9FCA-22E9A8E89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959471"/>
        <c:axId val="1"/>
      </c:barChart>
      <c:catAx>
        <c:axId val="1034959471"/>
        <c:scaling>
          <c:orientation val="minMax"/>
        </c:scaling>
        <c:delete val="0"/>
        <c:axPos val="l"/>
        <c:numFmt formatCode="mm\/yy" sourceLinked="0"/>
        <c:majorTickMark val="none"/>
        <c:min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6350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59471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900" b="0" i="0" u="none" strike="noStrike" baseline="0">
              <a:solidFill>
                <a:srgbClr val="164280"/>
              </a:solidFill>
              <a:latin typeface="Merriweather Sans"/>
              <a:ea typeface="Arial"/>
              <a:cs typeface="Arial"/>
            </a:defRPr>
          </a:pPr>
          <a:endParaRPr lang="fi-FI"/>
        </a:p>
      </c:txPr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458696262155198"/>
          <c:y val="1.9854291979351932E-2"/>
          <c:w val="0.61128981916368541"/>
          <c:h val="0.87019435644078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DATA_UUSI!$A$126</c:f>
              <c:strCache>
                <c:ptCount val="1"/>
                <c:pt idx="0">
                  <c:v>1 month</c:v>
                </c:pt>
              </c:strCache>
            </c:strRef>
          </c:tx>
          <c:spPr>
            <a:solidFill>
              <a:srgbClr val="164280"/>
            </a:solidFill>
          </c:spPr>
          <c:invertIfNegative val="0"/>
          <c:cat>
            <c:strRef>
              <c:f>'DATA-LOOKUP'!$A$93:$A$102</c:f>
              <c:strCache>
                <c:ptCount val="10"/>
                <c:pt idx="0">
                  <c:v>Eurozone High Yield Bonds</c:v>
                </c:pt>
                <c:pt idx="1">
                  <c:v>Eurozone Investment Grade Bonds</c:v>
                </c:pt>
                <c:pt idx="2">
                  <c:v>Emerging Markets</c:v>
                </c:pt>
                <c:pt idx="3">
                  <c:v>Global Investment Grade Bonds</c:v>
                </c:pt>
                <c:pt idx="4">
                  <c:v>Global High Yield Bonds</c:v>
                </c:pt>
                <c:pt idx="5">
                  <c:v>Government Bond Eurozone</c:v>
                </c:pt>
                <c:pt idx="6">
                  <c:v>Government Bond Global</c:v>
                </c:pt>
                <c:pt idx="7">
                  <c:v>Money Market</c:v>
                </c:pt>
                <c:pt idx="8">
                  <c:v>Short Term Bond Funds</c:v>
                </c:pt>
                <c:pt idx="9">
                  <c:v>Cash Funds</c:v>
                </c:pt>
              </c:strCache>
            </c:strRef>
          </c:cat>
          <c:val>
            <c:numRef>
              <c:f>'DATA-LOOKUP'!$C$93:$C$102</c:f>
              <c:numCache>
                <c:formatCode>#,##0.00</c:formatCode>
                <c:ptCount val="10"/>
                <c:pt idx="0">
                  <c:v>40.242814804510438</c:v>
                </c:pt>
                <c:pt idx="1">
                  <c:v>263.34903164759197</c:v>
                </c:pt>
                <c:pt idx="2">
                  <c:v>-46.194246363839007</c:v>
                </c:pt>
                <c:pt idx="3">
                  <c:v>162.85150815289833</c:v>
                </c:pt>
                <c:pt idx="4">
                  <c:v>7.257150078116001</c:v>
                </c:pt>
                <c:pt idx="5">
                  <c:v>66.820044140689248</c:v>
                </c:pt>
                <c:pt idx="6">
                  <c:v>-0.38668998628701845</c:v>
                </c:pt>
                <c:pt idx="7">
                  <c:v>3.4489939999999999</c:v>
                </c:pt>
                <c:pt idx="8">
                  <c:v>176.18199873981823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7D-411B-BD34-D7684738E145}"/>
            </c:ext>
          </c:extLst>
        </c:ser>
        <c:ser>
          <c:idx val="1"/>
          <c:order val="1"/>
          <c:tx>
            <c:strRef>
              <c:f>DATA_UUSI!$A$127</c:f>
              <c:strCache>
                <c:ptCount val="1"/>
                <c:pt idx="0">
                  <c:v>12 months</c:v>
                </c:pt>
              </c:strCache>
            </c:strRef>
          </c:tx>
          <c:spPr>
            <a:solidFill>
              <a:srgbClr val="EE2C90"/>
            </a:solidFill>
          </c:spPr>
          <c:invertIfNegative val="0"/>
          <c:cat>
            <c:strRef>
              <c:f>'DATA-LOOKUP'!$A$93:$A$102</c:f>
              <c:strCache>
                <c:ptCount val="10"/>
                <c:pt idx="0">
                  <c:v>Eurozone High Yield Bonds</c:v>
                </c:pt>
                <c:pt idx="1">
                  <c:v>Eurozone Investment Grade Bonds</c:v>
                </c:pt>
                <c:pt idx="2">
                  <c:v>Emerging Markets</c:v>
                </c:pt>
                <c:pt idx="3">
                  <c:v>Global Investment Grade Bonds</c:v>
                </c:pt>
                <c:pt idx="4">
                  <c:v>Global High Yield Bonds</c:v>
                </c:pt>
                <c:pt idx="5">
                  <c:v>Government Bond Eurozone</c:v>
                </c:pt>
                <c:pt idx="6">
                  <c:v>Government Bond Global</c:v>
                </c:pt>
                <c:pt idx="7">
                  <c:v>Money Market</c:v>
                </c:pt>
                <c:pt idx="8">
                  <c:v>Short Term Bond Funds</c:v>
                </c:pt>
                <c:pt idx="9">
                  <c:v>Cash Funds</c:v>
                </c:pt>
              </c:strCache>
            </c:strRef>
          </c:cat>
          <c:val>
            <c:numRef>
              <c:f>'DATA-LOOKUP'!$D$93:$D$102</c:f>
              <c:numCache>
                <c:formatCode>#,##0.00</c:formatCode>
                <c:ptCount val="10"/>
                <c:pt idx="0">
                  <c:v>421.57065232074694</c:v>
                </c:pt>
                <c:pt idx="1">
                  <c:v>1442.9327075851982</c:v>
                </c:pt>
                <c:pt idx="2">
                  <c:v>-129.73850367449802</c:v>
                </c:pt>
                <c:pt idx="3">
                  <c:v>513.25693181025531</c:v>
                </c:pt>
                <c:pt idx="4">
                  <c:v>121.37830981344101</c:v>
                </c:pt>
                <c:pt idx="5">
                  <c:v>659.50676104454953</c:v>
                </c:pt>
                <c:pt idx="6">
                  <c:v>-0.92214226102631569</c:v>
                </c:pt>
                <c:pt idx="7">
                  <c:v>7.4836199999999984</c:v>
                </c:pt>
                <c:pt idx="8">
                  <c:v>1401.8939317056611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7D-411B-BD34-D7684738E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965703"/>
        <c:axId val="1"/>
      </c:barChart>
      <c:catAx>
        <c:axId val="1034965703"/>
        <c:scaling>
          <c:orientation val="minMax"/>
        </c:scaling>
        <c:delete val="0"/>
        <c:axPos val="l"/>
        <c:numFmt formatCode="mm\/yy" sourceLinked="0"/>
        <c:majorTickMark val="none"/>
        <c:min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ysDash"/>
            </a:ln>
          </c:spPr>
        </c:majorGridlines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65703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900" b="0" i="0" u="none" strike="noStrike" baseline="0">
              <a:solidFill>
                <a:srgbClr val="164280"/>
              </a:solidFill>
              <a:latin typeface="Merriweather Sans"/>
              <a:ea typeface="Arial"/>
              <a:cs typeface="Arial"/>
            </a:defRPr>
          </a:pPr>
          <a:endParaRPr lang="fi-FI"/>
        </a:p>
      </c:txPr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19098490302078"/>
          <c:y val="7.3035949921720453E-2"/>
          <c:w val="0.8150618691949344"/>
          <c:h val="0.80549949487614381"/>
        </c:manualLayout>
      </c:layout>
      <c:areaChart>
        <c:grouping val="stacked"/>
        <c:varyColors val="0"/>
        <c:ser>
          <c:idx val="0"/>
          <c:order val="0"/>
          <c:tx>
            <c:strRef>
              <c:f>DATA_UUSI!$A$71</c:f>
              <c:strCache>
                <c:ptCount val="1"/>
                <c:pt idx="0">
                  <c:v>Equity Funds</c:v>
                </c:pt>
              </c:strCache>
            </c:strRef>
          </c:tx>
          <c:spPr>
            <a:solidFill>
              <a:srgbClr val="164280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42735</c:v>
                </c:pt>
                <c:pt idx="1">
                  <c:v>42766</c:v>
                </c:pt>
                <c:pt idx="2">
                  <c:v>42794</c:v>
                </c:pt>
                <c:pt idx="3">
                  <c:v>42825</c:v>
                </c:pt>
                <c:pt idx="4">
                  <c:v>42855</c:v>
                </c:pt>
                <c:pt idx="5">
                  <c:v>42886</c:v>
                </c:pt>
                <c:pt idx="6">
                  <c:v>42916</c:v>
                </c:pt>
                <c:pt idx="7">
                  <c:v>42947</c:v>
                </c:pt>
                <c:pt idx="8">
                  <c:v>42978</c:v>
                </c:pt>
                <c:pt idx="9">
                  <c:v>43008</c:v>
                </c:pt>
                <c:pt idx="10">
                  <c:v>43039</c:v>
                </c:pt>
                <c:pt idx="11">
                  <c:v>43069</c:v>
                </c:pt>
                <c:pt idx="12">
                  <c:v>43100</c:v>
                </c:pt>
                <c:pt idx="13">
                  <c:v>43131</c:v>
                </c:pt>
                <c:pt idx="14">
                  <c:v>43159</c:v>
                </c:pt>
                <c:pt idx="15">
                  <c:v>43190</c:v>
                </c:pt>
                <c:pt idx="16">
                  <c:v>43220</c:v>
                </c:pt>
                <c:pt idx="17">
                  <c:v>43251</c:v>
                </c:pt>
                <c:pt idx="18">
                  <c:v>43281</c:v>
                </c:pt>
                <c:pt idx="19">
                  <c:v>43312</c:v>
                </c:pt>
                <c:pt idx="20">
                  <c:v>43343</c:v>
                </c:pt>
                <c:pt idx="21">
                  <c:v>43373</c:v>
                </c:pt>
                <c:pt idx="22">
                  <c:v>43404</c:v>
                </c:pt>
                <c:pt idx="23">
                  <c:v>43434</c:v>
                </c:pt>
                <c:pt idx="24">
                  <c:v>43465</c:v>
                </c:pt>
                <c:pt idx="25">
                  <c:v>43496</c:v>
                </c:pt>
                <c:pt idx="26">
                  <c:v>43524</c:v>
                </c:pt>
                <c:pt idx="27">
                  <c:v>43555</c:v>
                </c:pt>
                <c:pt idx="28">
                  <c:v>43585</c:v>
                </c:pt>
                <c:pt idx="29">
                  <c:v>43616</c:v>
                </c:pt>
                <c:pt idx="30">
                  <c:v>43646</c:v>
                </c:pt>
                <c:pt idx="31">
                  <c:v>43677</c:v>
                </c:pt>
                <c:pt idx="32">
                  <c:v>43708</c:v>
                </c:pt>
                <c:pt idx="33">
                  <c:v>43738</c:v>
                </c:pt>
                <c:pt idx="34">
                  <c:v>43769</c:v>
                </c:pt>
                <c:pt idx="35">
                  <c:v>43799</c:v>
                </c:pt>
                <c:pt idx="36">
                  <c:v>43830</c:v>
                </c:pt>
                <c:pt idx="37">
                  <c:v>43861</c:v>
                </c:pt>
                <c:pt idx="38">
                  <c:v>43890</c:v>
                </c:pt>
                <c:pt idx="39">
                  <c:v>43921</c:v>
                </c:pt>
                <c:pt idx="40">
                  <c:v>43951</c:v>
                </c:pt>
                <c:pt idx="41">
                  <c:v>43982</c:v>
                </c:pt>
                <c:pt idx="42">
                  <c:v>44012</c:v>
                </c:pt>
                <c:pt idx="43">
                  <c:v>44043</c:v>
                </c:pt>
                <c:pt idx="44">
                  <c:v>44074</c:v>
                </c:pt>
                <c:pt idx="45">
                  <c:v>44104</c:v>
                </c:pt>
                <c:pt idx="46">
                  <c:v>44135</c:v>
                </c:pt>
                <c:pt idx="47">
                  <c:v>44165</c:v>
                </c:pt>
                <c:pt idx="48">
                  <c:v>44196</c:v>
                </c:pt>
                <c:pt idx="49">
                  <c:v>44227</c:v>
                </c:pt>
                <c:pt idx="50">
                  <c:v>44255</c:v>
                </c:pt>
                <c:pt idx="51">
                  <c:v>44286</c:v>
                </c:pt>
                <c:pt idx="52">
                  <c:v>44316</c:v>
                </c:pt>
                <c:pt idx="53">
                  <c:v>44347</c:v>
                </c:pt>
                <c:pt idx="54">
                  <c:v>44377</c:v>
                </c:pt>
                <c:pt idx="55">
                  <c:v>44408</c:v>
                </c:pt>
                <c:pt idx="56">
                  <c:v>44439</c:v>
                </c:pt>
                <c:pt idx="57">
                  <c:v>44469</c:v>
                </c:pt>
                <c:pt idx="58">
                  <c:v>44500</c:v>
                </c:pt>
                <c:pt idx="59">
                  <c:v>44530</c:v>
                </c:pt>
                <c:pt idx="60">
                  <c:v>44561</c:v>
                </c:pt>
                <c:pt idx="61">
                  <c:v>44592</c:v>
                </c:pt>
                <c:pt idx="62">
                  <c:v>44620</c:v>
                </c:pt>
                <c:pt idx="63">
                  <c:v>44651</c:v>
                </c:pt>
                <c:pt idx="64">
                  <c:v>44681</c:v>
                </c:pt>
                <c:pt idx="65">
                  <c:v>44712</c:v>
                </c:pt>
                <c:pt idx="66">
                  <c:v>44742</c:v>
                </c:pt>
                <c:pt idx="67">
                  <c:v>44773</c:v>
                </c:pt>
                <c:pt idx="68">
                  <c:v>44804</c:v>
                </c:pt>
                <c:pt idx="69">
                  <c:v>44834</c:v>
                </c:pt>
                <c:pt idx="70">
                  <c:v>44865</c:v>
                </c:pt>
                <c:pt idx="71">
                  <c:v>44895</c:v>
                </c:pt>
                <c:pt idx="72">
                  <c:v>44926</c:v>
                </c:pt>
                <c:pt idx="73">
                  <c:v>44957</c:v>
                </c:pt>
                <c:pt idx="74">
                  <c:v>44985</c:v>
                </c:pt>
                <c:pt idx="75">
                  <c:v>45016</c:v>
                </c:pt>
                <c:pt idx="76">
                  <c:v>45046</c:v>
                </c:pt>
                <c:pt idx="77">
                  <c:v>45077</c:v>
                </c:pt>
                <c:pt idx="78">
                  <c:v>45107</c:v>
                </c:pt>
                <c:pt idx="79">
                  <c:v>45138</c:v>
                </c:pt>
                <c:pt idx="80">
                  <c:v>45169</c:v>
                </c:pt>
                <c:pt idx="81">
                  <c:v>45199</c:v>
                </c:pt>
                <c:pt idx="82">
                  <c:v>45230</c:v>
                </c:pt>
                <c:pt idx="83">
                  <c:v>45260</c:v>
                </c:pt>
                <c:pt idx="84">
                  <c:v>45291</c:v>
                </c:pt>
                <c:pt idx="85">
                  <c:v>45322</c:v>
                </c:pt>
                <c:pt idx="86">
                  <c:v>45351</c:v>
                </c:pt>
                <c:pt idx="87">
                  <c:v>45382</c:v>
                </c:pt>
                <c:pt idx="88">
                  <c:v>45412</c:v>
                </c:pt>
                <c:pt idx="89">
                  <c:v>45443</c:v>
                </c:pt>
                <c:pt idx="90">
                  <c:v>45473</c:v>
                </c:pt>
                <c:pt idx="91">
                  <c:v>45504</c:v>
                </c:pt>
                <c:pt idx="92">
                  <c:v>45535</c:v>
                </c:pt>
                <c:pt idx="93">
                  <c:v>45565</c:v>
                </c:pt>
                <c:pt idx="94">
                  <c:v>45596</c:v>
                </c:pt>
                <c:pt idx="95">
                  <c:v>45626</c:v>
                </c:pt>
                <c:pt idx="96">
                  <c:v>45657</c:v>
                </c:pt>
                <c:pt idx="97">
                  <c:v>45688</c:v>
                </c:pt>
                <c:pt idx="98">
                  <c:v>45716</c:v>
                </c:pt>
                <c:pt idx="99">
                  <c:v>45747</c:v>
                </c:pt>
                <c:pt idx="100">
                  <c:v>45777</c:v>
                </c:pt>
                <c:pt idx="101">
                  <c:v>45808</c:v>
                </c:pt>
                <c:pt idx="102">
                  <c:v>45869</c:v>
                </c:pt>
                <c:pt idx="103">
                  <c:v>45900</c:v>
                </c:pt>
                <c:pt idx="104">
                  <c:v>45930</c:v>
                </c:pt>
                <c:pt idx="105">
                  <c:v>45961</c:v>
                </c:pt>
                <c:pt idx="106">
                  <c:v>45991</c:v>
                </c:pt>
              </c:numCache>
              <c:extLst/>
            </c:numRef>
          </c:cat>
          <c:val>
            <c:numRef>
              <c:f>('DATA-LOOKUP'!$O$31:$DL$31,'DATA-LOOKUP'!$DN$31:$DR$31)</c:f>
              <c:numCache>
                <c:formatCode>#\ ##0.0</c:formatCode>
                <c:ptCount val="107"/>
                <c:pt idx="0">
                  <c:v>39764.002980667603</c:v>
                </c:pt>
                <c:pt idx="1">
                  <c:v>40083.886602124003</c:v>
                </c:pt>
                <c:pt idx="2">
                  <c:v>41573.0184570239</c:v>
                </c:pt>
                <c:pt idx="3">
                  <c:v>41505.052977249601</c:v>
                </c:pt>
                <c:pt idx="4">
                  <c:v>41989.388163821095</c:v>
                </c:pt>
                <c:pt idx="5">
                  <c:v>41748.912827815002</c:v>
                </c:pt>
                <c:pt idx="6">
                  <c:v>41218.763030995106</c:v>
                </c:pt>
                <c:pt idx="7">
                  <c:v>41540.455282880204</c:v>
                </c:pt>
                <c:pt idx="8">
                  <c:v>42536.982141653702</c:v>
                </c:pt>
                <c:pt idx="9">
                  <c:v>43469.463046465797</c:v>
                </c:pt>
                <c:pt idx="10">
                  <c:v>44500.476877540605</c:v>
                </c:pt>
                <c:pt idx="11">
                  <c:v>43453.630371499603</c:v>
                </c:pt>
                <c:pt idx="12">
                  <c:v>43976.392436581198</c:v>
                </c:pt>
                <c:pt idx="13">
                  <c:v>45232.6322730393</c:v>
                </c:pt>
                <c:pt idx="14">
                  <c:v>44731.741707121299</c:v>
                </c:pt>
                <c:pt idx="15">
                  <c:v>42890.709138339698</c:v>
                </c:pt>
                <c:pt idx="16">
                  <c:v>44431.665966027394</c:v>
                </c:pt>
                <c:pt idx="17">
                  <c:v>44472.219076378598</c:v>
                </c:pt>
                <c:pt idx="18">
                  <c:v>43557.060703648502</c:v>
                </c:pt>
                <c:pt idx="19">
                  <c:v>44606.930155043003</c:v>
                </c:pt>
                <c:pt idx="20">
                  <c:v>44275.010358575106</c:v>
                </c:pt>
                <c:pt idx="21">
                  <c:v>43811.934710147798</c:v>
                </c:pt>
                <c:pt idx="22">
                  <c:v>41118.880670300001</c:v>
                </c:pt>
                <c:pt idx="23">
                  <c:v>41223.382569550005</c:v>
                </c:pt>
                <c:pt idx="24">
                  <c:v>39910.81981881</c:v>
                </c:pt>
                <c:pt idx="25">
                  <c:v>41773.137848763297</c:v>
                </c:pt>
                <c:pt idx="26">
                  <c:v>42607.534971259105</c:v>
                </c:pt>
                <c:pt idx="27">
                  <c:v>43169.183543109997</c:v>
                </c:pt>
                <c:pt idx="28">
                  <c:v>44744.602866491798</c:v>
                </c:pt>
                <c:pt idx="29">
                  <c:v>40309.8629729366</c:v>
                </c:pt>
                <c:pt idx="30">
                  <c:v>41904.844097238602</c:v>
                </c:pt>
                <c:pt idx="31">
                  <c:v>42435.004027220799</c:v>
                </c:pt>
                <c:pt idx="32">
                  <c:v>41623.570510499398</c:v>
                </c:pt>
                <c:pt idx="33">
                  <c:v>42706.237439073404</c:v>
                </c:pt>
                <c:pt idx="34">
                  <c:v>42944.2713375483</c:v>
                </c:pt>
                <c:pt idx="35">
                  <c:v>42944.2713375483</c:v>
                </c:pt>
                <c:pt idx="36">
                  <c:v>45484.866586176904</c:v>
                </c:pt>
                <c:pt idx="37">
                  <c:v>45719.765833160003</c:v>
                </c:pt>
                <c:pt idx="38">
                  <c:v>42211.696095137297</c:v>
                </c:pt>
                <c:pt idx="39">
                  <c:v>35547.236254720396</c:v>
                </c:pt>
                <c:pt idx="40">
                  <c:v>39565.939490804201</c:v>
                </c:pt>
                <c:pt idx="41">
                  <c:v>40439.844698923698</c:v>
                </c:pt>
                <c:pt idx="42">
                  <c:v>41230.351782730104</c:v>
                </c:pt>
                <c:pt idx="43">
                  <c:v>41951.404424358101</c:v>
                </c:pt>
                <c:pt idx="44">
                  <c:v>44492.504187054605</c:v>
                </c:pt>
                <c:pt idx="45">
                  <c:v>44506.007941868404</c:v>
                </c:pt>
                <c:pt idx="46">
                  <c:v>43826.863013176691</c:v>
                </c:pt>
                <c:pt idx="47">
                  <c:v>48760.729123117264</c:v>
                </c:pt>
                <c:pt idx="48">
                  <c:v>50289.895634530534</c:v>
                </c:pt>
                <c:pt idx="49">
                  <c:v>51374.798338284883</c:v>
                </c:pt>
                <c:pt idx="50">
                  <c:v>52599.784351689246</c:v>
                </c:pt>
                <c:pt idx="51">
                  <c:v>55742.542531042796</c:v>
                </c:pt>
                <c:pt idx="52">
                  <c:v>57423.095478718809</c:v>
                </c:pt>
                <c:pt idx="53">
                  <c:v>58249.691706049918</c:v>
                </c:pt>
                <c:pt idx="54">
                  <c:v>59969.802462357176</c:v>
                </c:pt>
                <c:pt idx="55">
                  <c:v>61301.563225918078</c:v>
                </c:pt>
                <c:pt idx="56">
                  <c:v>62700.579037775176</c:v>
                </c:pt>
                <c:pt idx="57">
                  <c:v>60690.631401442442</c:v>
                </c:pt>
                <c:pt idx="58">
                  <c:v>62911.908823185375</c:v>
                </c:pt>
                <c:pt idx="59">
                  <c:v>62281.733572479017</c:v>
                </c:pt>
                <c:pt idx="60">
                  <c:v>63953.66037141312</c:v>
                </c:pt>
                <c:pt idx="61">
                  <c:v>60048.317414852507</c:v>
                </c:pt>
                <c:pt idx="62">
                  <c:v>57658.591994342103</c:v>
                </c:pt>
                <c:pt idx="63">
                  <c:v>57658.591994342103</c:v>
                </c:pt>
                <c:pt idx="64">
                  <c:v>57658.591994342103</c:v>
                </c:pt>
                <c:pt idx="65">
                  <c:v>56634.809241773517</c:v>
                </c:pt>
                <c:pt idx="66">
                  <c:v>52249.79251722421</c:v>
                </c:pt>
                <c:pt idx="67">
                  <c:v>56826.384325854291</c:v>
                </c:pt>
                <c:pt idx="68">
                  <c:v>53392.993336563617</c:v>
                </c:pt>
                <c:pt idx="69">
                  <c:v>48662.594682747738</c:v>
                </c:pt>
                <c:pt idx="70">
                  <c:v>50704.986026739331</c:v>
                </c:pt>
                <c:pt idx="71">
                  <c:v>53875.882495284684</c:v>
                </c:pt>
                <c:pt idx="72">
                  <c:v>51847.967392946586</c:v>
                </c:pt>
                <c:pt idx="73">
                  <c:v>54128.496617280856</c:v>
                </c:pt>
                <c:pt idx="74">
                  <c:v>54061.354243083522</c:v>
                </c:pt>
                <c:pt idx="75">
                  <c:v>53387.538029892989</c:v>
                </c:pt>
                <c:pt idx="76">
                  <c:v>53727.035803616614</c:v>
                </c:pt>
                <c:pt idx="77">
                  <c:v>54397.838290293104</c:v>
                </c:pt>
                <c:pt idx="78">
                  <c:v>56142.484535319571</c:v>
                </c:pt>
                <c:pt idx="79">
                  <c:v>57161.661608991235</c:v>
                </c:pt>
                <c:pt idx="80">
                  <c:v>56332.47887010363</c:v>
                </c:pt>
                <c:pt idx="81">
                  <c:v>55585.184943393964</c:v>
                </c:pt>
                <c:pt idx="82">
                  <c:v>53736.849431750852</c:v>
                </c:pt>
                <c:pt idx="83">
                  <c:v>57340.790555239022</c:v>
                </c:pt>
                <c:pt idx="84">
                  <c:v>59867.341551138496</c:v>
                </c:pt>
                <c:pt idx="85">
                  <c:v>62707.948971104146</c:v>
                </c:pt>
                <c:pt idx="86">
                  <c:v>64560.491373202523</c:v>
                </c:pt>
                <c:pt idx="87">
                  <c:v>67127.517354373631</c:v>
                </c:pt>
                <c:pt idx="88">
                  <c:v>66878.023464096288</c:v>
                </c:pt>
                <c:pt idx="89">
                  <c:v>70601.887968467519</c:v>
                </c:pt>
                <c:pt idx="90">
                  <c:v>70601.887968467519</c:v>
                </c:pt>
                <c:pt idx="91">
                  <c:v>71193.893951141959</c:v>
                </c:pt>
                <c:pt idx="92">
                  <c:v>71167.75238227153</c:v>
                </c:pt>
                <c:pt idx="93">
                  <c:v>76120.146968437854</c:v>
                </c:pt>
                <c:pt idx="94">
                  <c:v>76938.908085986914</c:v>
                </c:pt>
                <c:pt idx="95">
                  <c:v>80119.670237946048</c:v>
                </c:pt>
                <c:pt idx="96">
                  <c:v>79957.477069091037</c:v>
                </c:pt>
                <c:pt idx="97">
                  <c:v>83073.424429653765</c:v>
                </c:pt>
                <c:pt idx="98">
                  <c:v>82041.210967190345</c:v>
                </c:pt>
                <c:pt idx="99">
                  <c:v>76538.938629113924</c:v>
                </c:pt>
                <c:pt idx="100">
                  <c:v>73554.951056249003</c:v>
                </c:pt>
                <c:pt idx="101">
                  <c:v>78027.808392202569</c:v>
                </c:pt>
                <c:pt idx="102">
                  <c:v>81775.81537751932</c:v>
                </c:pt>
                <c:pt idx="103">
                  <c:v>81987.919934926525</c:v>
                </c:pt>
                <c:pt idx="104">
                  <c:v>83286.052828185129</c:v>
                </c:pt>
                <c:pt idx="105">
                  <c:v>86916.167453823495</c:v>
                </c:pt>
                <c:pt idx="106">
                  <c:v>86916.167453823495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317-413A-97BE-D2F3B39D8FCA}"/>
            </c:ext>
          </c:extLst>
        </c:ser>
        <c:ser>
          <c:idx val="4"/>
          <c:order val="1"/>
          <c:tx>
            <c:strRef>
              <c:f>DATA_UUSI!$A$72</c:f>
              <c:strCache>
                <c:ptCount val="1"/>
                <c:pt idx="0">
                  <c:v>Asset Allocation Funds</c:v>
                </c:pt>
              </c:strCache>
            </c:strRef>
          </c:tx>
          <c:spPr>
            <a:solidFill>
              <a:srgbClr val="EE2C90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42735</c:v>
                </c:pt>
                <c:pt idx="1">
                  <c:v>42766</c:v>
                </c:pt>
                <c:pt idx="2">
                  <c:v>42794</c:v>
                </c:pt>
                <c:pt idx="3">
                  <c:v>42825</c:v>
                </c:pt>
                <c:pt idx="4">
                  <c:v>42855</c:v>
                </c:pt>
                <c:pt idx="5">
                  <c:v>42886</c:v>
                </c:pt>
                <c:pt idx="6">
                  <c:v>42916</c:v>
                </c:pt>
                <c:pt idx="7">
                  <c:v>42947</c:v>
                </c:pt>
                <c:pt idx="8">
                  <c:v>42978</c:v>
                </c:pt>
                <c:pt idx="9">
                  <c:v>43008</c:v>
                </c:pt>
                <c:pt idx="10">
                  <c:v>43039</c:v>
                </c:pt>
                <c:pt idx="11">
                  <c:v>43069</c:v>
                </c:pt>
                <c:pt idx="12">
                  <c:v>43100</c:v>
                </c:pt>
                <c:pt idx="13">
                  <c:v>43131</c:v>
                </c:pt>
                <c:pt idx="14">
                  <c:v>43159</c:v>
                </c:pt>
                <c:pt idx="15">
                  <c:v>43190</c:v>
                </c:pt>
                <c:pt idx="16">
                  <c:v>43220</c:v>
                </c:pt>
                <c:pt idx="17">
                  <c:v>43251</c:v>
                </c:pt>
                <c:pt idx="18">
                  <c:v>43281</c:v>
                </c:pt>
                <c:pt idx="19">
                  <c:v>43312</c:v>
                </c:pt>
                <c:pt idx="20">
                  <c:v>43343</c:v>
                </c:pt>
                <c:pt idx="21">
                  <c:v>43373</c:v>
                </c:pt>
                <c:pt idx="22">
                  <c:v>43404</c:v>
                </c:pt>
                <c:pt idx="23">
                  <c:v>43434</c:v>
                </c:pt>
                <c:pt idx="24">
                  <c:v>43465</c:v>
                </c:pt>
                <c:pt idx="25">
                  <c:v>43496</c:v>
                </c:pt>
                <c:pt idx="26">
                  <c:v>43524</c:v>
                </c:pt>
                <c:pt idx="27">
                  <c:v>43555</c:v>
                </c:pt>
                <c:pt idx="28">
                  <c:v>43585</c:v>
                </c:pt>
                <c:pt idx="29">
                  <c:v>43616</c:v>
                </c:pt>
                <c:pt idx="30">
                  <c:v>43646</c:v>
                </c:pt>
                <c:pt idx="31">
                  <c:v>43677</c:v>
                </c:pt>
                <c:pt idx="32">
                  <c:v>43708</c:v>
                </c:pt>
                <c:pt idx="33">
                  <c:v>43738</c:v>
                </c:pt>
                <c:pt idx="34">
                  <c:v>43769</c:v>
                </c:pt>
                <c:pt idx="35">
                  <c:v>43799</c:v>
                </c:pt>
                <c:pt idx="36">
                  <c:v>43830</c:v>
                </c:pt>
                <c:pt idx="37">
                  <c:v>43861</c:v>
                </c:pt>
                <c:pt idx="38">
                  <c:v>43890</c:v>
                </c:pt>
                <c:pt idx="39">
                  <c:v>43921</c:v>
                </c:pt>
                <c:pt idx="40">
                  <c:v>43951</c:v>
                </c:pt>
                <c:pt idx="41">
                  <c:v>43982</c:v>
                </c:pt>
                <c:pt idx="42">
                  <c:v>44012</c:v>
                </c:pt>
                <c:pt idx="43">
                  <c:v>44043</c:v>
                </c:pt>
                <c:pt idx="44">
                  <c:v>44074</c:v>
                </c:pt>
                <c:pt idx="45">
                  <c:v>44104</c:v>
                </c:pt>
                <c:pt idx="46">
                  <c:v>44135</c:v>
                </c:pt>
                <c:pt idx="47">
                  <c:v>44165</c:v>
                </c:pt>
                <c:pt idx="48">
                  <c:v>44196</c:v>
                </c:pt>
                <c:pt idx="49">
                  <c:v>44227</c:v>
                </c:pt>
                <c:pt idx="50">
                  <c:v>44255</c:v>
                </c:pt>
                <c:pt idx="51">
                  <c:v>44286</c:v>
                </c:pt>
                <c:pt idx="52">
                  <c:v>44316</c:v>
                </c:pt>
                <c:pt idx="53">
                  <c:v>44347</c:v>
                </c:pt>
                <c:pt idx="54">
                  <c:v>44377</c:v>
                </c:pt>
                <c:pt idx="55">
                  <c:v>44408</c:v>
                </c:pt>
                <c:pt idx="56">
                  <c:v>44439</c:v>
                </c:pt>
                <c:pt idx="57">
                  <c:v>44469</c:v>
                </c:pt>
                <c:pt idx="58">
                  <c:v>44500</c:v>
                </c:pt>
                <c:pt idx="59">
                  <c:v>44530</c:v>
                </c:pt>
                <c:pt idx="60">
                  <c:v>44561</c:v>
                </c:pt>
                <c:pt idx="61">
                  <c:v>44592</c:v>
                </c:pt>
                <c:pt idx="62">
                  <c:v>44620</c:v>
                </c:pt>
                <c:pt idx="63">
                  <c:v>44651</c:v>
                </c:pt>
                <c:pt idx="64">
                  <c:v>44681</c:v>
                </c:pt>
                <c:pt idx="65">
                  <c:v>44712</c:v>
                </c:pt>
                <c:pt idx="66">
                  <c:v>44742</c:v>
                </c:pt>
                <c:pt idx="67">
                  <c:v>44773</c:v>
                </c:pt>
                <c:pt idx="68">
                  <c:v>44804</c:v>
                </c:pt>
                <c:pt idx="69">
                  <c:v>44834</c:v>
                </c:pt>
                <c:pt idx="70">
                  <c:v>44865</c:v>
                </c:pt>
                <c:pt idx="71">
                  <c:v>44895</c:v>
                </c:pt>
                <c:pt idx="72">
                  <c:v>44926</c:v>
                </c:pt>
                <c:pt idx="73">
                  <c:v>44957</c:v>
                </c:pt>
                <c:pt idx="74">
                  <c:v>44985</c:v>
                </c:pt>
                <c:pt idx="75">
                  <c:v>45016</c:v>
                </c:pt>
                <c:pt idx="76">
                  <c:v>45046</c:v>
                </c:pt>
                <c:pt idx="77">
                  <c:v>45077</c:v>
                </c:pt>
                <c:pt idx="78">
                  <c:v>45107</c:v>
                </c:pt>
                <c:pt idx="79">
                  <c:v>45138</c:v>
                </c:pt>
                <c:pt idx="80">
                  <c:v>45169</c:v>
                </c:pt>
                <c:pt idx="81">
                  <c:v>45199</c:v>
                </c:pt>
                <c:pt idx="82">
                  <c:v>45230</c:v>
                </c:pt>
                <c:pt idx="83">
                  <c:v>45260</c:v>
                </c:pt>
                <c:pt idx="84">
                  <c:v>45291</c:v>
                </c:pt>
                <c:pt idx="85">
                  <c:v>45322</c:v>
                </c:pt>
                <c:pt idx="86">
                  <c:v>45351</c:v>
                </c:pt>
                <c:pt idx="87">
                  <c:v>45382</c:v>
                </c:pt>
                <c:pt idx="88">
                  <c:v>45412</c:v>
                </c:pt>
                <c:pt idx="89">
                  <c:v>45443</c:v>
                </c:pt>
                <c:pt idx="90">
                  <c:v>45473</c:v>
                </c:pt>
                <c:pt idx="91">
                  <c:v>45504</c:v>
                </c:pt>
                <c:pt idx="92">
                  <c:v>45535</c:v>
                </c:pt>
                <c:pt idx="93">
                  <c:v>45565</c:v>
                </c:pt>
                <c:pt idx="94">
                  <c:v>45596</c:v>
                </c:pt>
                <c:pt idx="95">
                  <c:v>45626</c:v>
                </c:pt>
                <c:pt idx="96">
                  <c:v>45657</c:v>
                </c:pt>
                <c:pt idx="97">
                  <c:v>45688</c:v>
                </c:pt>
                <c:pt idx="98">
                  <c:v>45716</c:v>
                </c:pt>
                <c:pt idx="99">
                  <c:v>45747</c:v>
                </c:pt>
                <c:pt idx="100">
                  <c:v>45777</c:v>
                </c:pt>
                <c:pt idx="101">
                  <c:v>45808</c:v>
                </c:pt>
                <c:pt idx="102">
                  <c:v>45869</c:v>
                </c:pt>
                <c:pt idx="103">
                  <c:v>45900</c:v>
                </c:pt>
                <c:pt idx="104">
                  <c:v>45930</c:v>
                </c:pt>
                <c:pt idx="105">
                  <c:v>45961</c:v>
                </c:pt>
                <c:pt idx="106">
                  <c:v>45991</c:v>
                </c:pt>
              </c:numCache>
              <c:extLst/>
            </c:numRef>
          </c:cat>
          <c:val>
            <c:numRef>
              <c:f>('DATA-LOOKUP'!$O$32:$DL$32,'DATA-LOOKUP'!$DN$32:$DR$32)</c:f>
              <c:numCache>
                <c:formatCode>#\ ##0.0</c:formatCode>
                <c:ptCount val="107"/>
                <c:pt idx="0">
                  <c:v>20002.676201450002</c:v>
                </c:pt>
                <c:pt idx="1">
                  <c:v>20095.562464578001</c:v>
                </c:pt>
                <c:pt idx="2">
                  <c:v>20720.640861414002</c:v>
                </c:pt>
                <c:pt idx="3">
                  <c:v>20887.142823408198</c:v>
                </c:pt>
                <c:pt idx="4">
                  <c:v>21098.850831765598</c:v>
                </c:pt>
                <c:pt idx="5">
                  <c:v>21200.884486758001</c:v>
                </c:pt>
                <c:pt idx="6">
                  <c:v>21961.126750655301</c:v>
                </c:pt>
                <c:pt idx="7">
                  <c:v>22278.095054756301</c:v>
                </c:pt>
                <c:pt idx="8">
                  <c:v>21448.886453534902</c:v>
                </c:pt>
                <c:pt idx="9">
                  <c:v>21706.837293881101</c:v>
                </c:pt>
                <c:pt idx="10">
                  <c:v>22191.252384999298</c:v>
                </c:pt>
                <c:pt idx="11">
                  <c:v>22321.294391431598</c:v>
                </c:pt>
                <c:pt idx="12">
                  <c:v>22519.930640456903</c:v>
                </c:pt>
                <c:pt idx="13">
                  <c:v>22761.655807591</c:v>
                </c:pt>
                <c:pt idx="14">
                  <c:v>22615.872896500801</c:v>
                </c:pt>
                <c:pt idx="15">
                  <c:v>22331.520226001001</c:v>
                </c:pt>
                <c:pt idx="16">
                  <c:v>22574.382627632702</c:v>
                </c:pt>
                <c:pt idx="17">
                  <c:v>22761.330984338401</c:v>
                </c:pt>
                <c:pt idx="18">
                  <c:v>22618.171928817403</c:v>
                </c:pt>
                <c:pt idx="19">
                  <c:v>22926.709608416899</c:v>
                </c:pt>
                <c:pt idx="20">
                  <c:v>22990.335828022598</c:v>
                </c:pt>
                <c:pt idx="21">
                  <c:v>22983.1107694067</c:v>
                </c:pt>
                <c:pt idx="22">
                  <c:v>22166.3895849</c:v>
                </c:pt>
                <c:pt idx="23">
                  <c:v>22149.967711090001</c:v>
                </c:pt>
                <c:pt idx="24">
                  <c:v>21937.846119620001</c:v>
                </c:pt>
                <c:pt idx="25">
                  <c:v>22678.270907490001</c:v>
                </c:pt>
                <c:pt idx="26">
                  <c:v>23022.6403469406</c:v>
                </c:pt>
                <c:pt idx="27">
                  <c:v>23335.441297040001</c:v>
                </c:pt>
                <c:pt idx="28">
                  <c:v>23764.765336204498</c:v>
                </c:pt>
                <c:pt idx="29">
                  <c:v>23215.361620662603</c:v>
                </c:pt>
                <c:pt idx="30">
                  <c:v>23821.433018696702</c:v>
                </c:pt>
                <c:pt idx="31">
                  <c:v>24188.6867497641</c:v>
                </c:pt>
                <c:pt idx="32">
                  <c:v>24157.406556558602</c:v>
                </c:pt>
                <c:pt idx="33">
                  <c:v>24544.566053767299</c:v>
                </c:pt>
                <c:pt idx="34">
                  <c:v>24693.340162456901</c:v>
                </c:pt>
                <c:pt idx="35">
                  <c:v>24693.340162456901</c:v>
                </c:pt>
                <c:pt idx="36">
                  <c:v>25582.0635250675</c:v>
                </c:pt>
                <c:pt idx="37">
                  <c:v>26403.574400289999</c:v>
                </c:pt>
                <c:pt idx="38">
                  <c:v>25653.899324980099</c:v>
                </c:pt>
                <c:pt idx="39">
                  <c:v>22550.1467485059</c:v>
                </c:pt>
                <c:pt idx="40">
                  <c:v>23906.6712549568</c:v>
                </c:pt>
                <c:pt idx="41">
                  <c:v>24484.180264447103</c:v>
                </c:pt>
                <c:pt idx="42">
                  <c:v>24834.567538919498</c:v>
                </c:pt>
                <c:pt idx="43">
                  <c:v>25192.569880696203</c:v>
                </c:pt>
                <c:pt idx="44">
                  <c:v>25676.523926344202</c:v>
                </c:pt>
                <c:pt idx="45">
                  <c:v>25617.647607866198</c:v>
                </c:pt>
                <c:pt idx="46">
                  <c:v>25454.864455219242</c:v>
                </c:pt>
                <c:pt idx="47">
                  <c:v>27104.340616523197</c:v>
                </c:pt>
                <c:pt idx="48">
                  <c:v>27700.013540976041</c:v>
                </c:pt>
                <c:pt idx="49">
                  <c:v>28017.148778040486</c:v>
                </c:pt>
                <c:pt idx="50">
                  <c:v>28371.855919985897</c:v>
                </c:pt>
                <c:pt idx="51">
                  <c:v>29391.834028176178</c:v>
                </c:pt>
                <c:pt idx="52">
                  <c:v>29950.269751768945</c:v>
                </c:pt>
                <c:pt idx="53">
                  <c:v>30294.257681876068</c:v>
                </c:pt>
                <c:pt idx="54">
                  <c:v>31074.676794360286</c:v>
                </c:pt>
                <c:pt idx="55">
                  <c:v>31556.13927119771</c:v>
                </c:pt>
                <c:pt idx="56">
                  <c:v>32066.312046859945</c:v>
                </c:pt>
                <c:pt idx="57">
                  <c:v>31731.769225441982</c:v>
                </c:pt>
                <c:pt idx="58">
                  <c:v>32557.844653528013</c:v>
                </c:pt>
                <c:pt idx="59">
                  <c:v>32766.78146138263</c:v>
                </c:pt>
                <c:pt idx="60">
                  <c:v>33460.091285101516</c:v>
                </c:pt>
                <c:pt idx="61">
                  <c:v>32367.350755672898</c:v>
                </c:pt>
                <c:pt idx="62">
                  <c:v>30984.144473268872</c:v>
                </c:pt>
                <c:pt idx="63">
                  <c:v>30984.144473268872</c:v>
                </c:pt>
                <c:pt idx="64">
                  <c:v>30984.144473268901</c:v>
                </c:pt>
                <c:pt idx="65">
                  <c:v>30543.735984948307</c:v>
                </c:pt>
                <c:pt idx="66">
                  <c:v>28875.72510625732</c:v>
                </c:pt>
                <c:pt idx="67">
                  <c:v>30659.269684238505</c:v>
                </c:pt>
                <c:pt idx="68">
                  <c:v>29940.834287325197</c:v>
                </c:pt>
                <c:pt idx="69">
                  <c:v>28185.605706103328</c:v>
                </c:pt>
                <c:pt idx="70">
                  <c:v>28727.621848369534</c:v>
                </c:pt>
                <c:pt idx="71">
                  <c:v>29592.362516299745</c:v>
                </c:pt>
                <c:pt idx="72">
                  <c:v>28681.305103418199</c:v>
                </c:pt>
                <c:pt idx="73">
                  <c:v>29632.169988792921</c:v>
                </c:pt>
                <c:pt idx="74">
                  <c:v>29561.317373914146</c:v>
                </c:pt>
                <c:pt idx="75">
                  <c:v>29565.439403822144</c:v>
                </c:pt>
                <c:pt idx="76">
                  <c:v>29658.775083083536</c:v>
                </c:pt>
                <c:pt idx="77">
                  <c:v>29855.446033734039</c:v>
                </c:pt>
                <c:pt idx="78">
                  <c:v>30186.303273558959</c:v>
                </c:pt>
                <c:pt idx="79">
                  <c:v>30658.897557248551</c:v>
                </c:pt>
                <c:pt idx="80">
                  <c:v>30405.522695104359</c:v>
                </c:pt>
                <c:pt idx="81">
                  <c:v>29968.218560539284</c:v>
                </c:pt>
                <c:pt idx="82">
                  <c:v>29387.72784262307</c:v>
                </c:pt>
                <c:pt idx="83">
                  <c:v>30661.65578245408</c:v>
                </c:pt>
                <c:pt idx="84">
                  <c:v>31697.238414607513</c:v>
                </c:pt>
                <c:pt idx="85">
                  <c:v>32166.079579709884</c:v>
                </c:pt>
                <c:pt idx="86">
                  <c:v>32532.445167249498</c:v>
                </c:pt>
                <c:pt idx="87">
                  <c:v>33189.079068211577</c:v>
                </c:pt>
                <c:pt idx="88">
                  <c:v>32802.46208992332</c:v>
                </c:pt>
                <c:pt idx="89">
                  <c:v>33819.097675711717</c:v>
                </c:pt>
                <c:pt idx="90">
                  <c:v>33819.097675711717</c:v>
                </c:pt>
                <c:pt idx="91">
                  <c:v>34139.601808219784</c:v>
                </c:pt>
                <c:pt idx="92">
                  <c:v>34440.290837438297</c:v>
                </c:pt>
                <c:pt idx="93">
                  <c:v>36069.949229795915</c:v>
                </c:pt>
                <c:pt idx="94">
                  <c:v>36032.923855680223</c:v>
                </c:pt>
                <c:pt idx="95">
                  <c:v>37220.727680163589</c:v>
                </c:pt>
                <c:pt idx="96">
                  <c:v>37594.223872854891</c:v>
                </c:pt>
                <c:pt idx="97">
                  <c:v>38481.311631407152</c:v>
                </c:pt>
                <c:pt idx="98">
                  <c:v>38643.275293609964</c:v>
                </c:pt>
                <c:pt idx="99">
                  <c:v>37087.232342213392</c:v>
                </c:pt>
                <c:pt idx="100">
                  <c:v>36266.557487404221</c:v>
                </c:pt>
                <c:pt idx="101">
                  <c:v>37501.954439587411</c:v>
                </c:pt>
                <c:pt idx="102">
                  <c:v>38572.819072119455</c:v>
                </c:pt>
                <c:pt idx="103">
                  <c:v>38787.461543397098</c:v>
                </c:pt>
                <c:pt idx="104">
                  <c:v>39591.996860100691</c:v>
                </c:pt>
                <c:pt idx="105">
                  <c:v>40717.887230308937</c:v>
                </c:pt>
                <c:pt idx="106">
                  <c:v>40717.887230308937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C317-413A-97BE-D2F3B39D8FCA}"/>
            </c:ext>
          </c:extLst>
        </c:ser>
        <c:ser>
          <c:idx val="1"/>
          <c:order val="2"/>
          <c:tx>
            <c:strRef>
              <c:f>DATA_UUSI!$A$73</c:f>
              <c:strCache>
                <c:ptCount val="1"/>
                <c:pt idx="0">
                  <c:v>Bond Funds</c:v>
                </c:pt>
              </c:strCache>
            </c:strRef>
          </c:tx>
          <c:spPr>
            <a:solidFill>
              <a:srgbClr val="7F539C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42735</c:v>
                </c:pt>
                <c:pt idx="1">
                  <c:v>42766</c:v>
                </c:pt>
                <c:pt idx="2">
                  <c:v>42794</c:v>
                </c:pt>
                <c:pt idx="3">
                  <c:v>42825</c:v>
                </c:pt>
                <c:pt idx="4">
                  <c:v>42855</c:v>
                </c:pt>
                <c:pt idx="5">
                  <c:v>42886</c:v>
                </c:pt>
                <c:pt idx="6">
                  <c:v>42916</c:v>
                </c:pt>
                <c:pt idx="7">
                  <c:v>42947</c:v>
                </c:pt>
                <c:pt idx="8">
                  <c:v>42978</c:v>
                </c:pt>
                <c:pt idx="9">
                  <c:v>43008</c:v>
                </c:pt>
                <c:pt idx="10">
                  <c:v>43039</c:v>
                </c:pt>
                <c:pt idx="11">
                  <c:v>43069</c:v>
                </c:pt>
                <c:pt idx="12">
                  <c:v>43100</c:v>
                </c:pt>
                <c:pt idx="13">
                  <c:v>43131</c:v>
                </c:pt>
                <c:pt idx="14">
                  <c:v>43159</c:v>
                </c:pt>
                <c:pt idx="15">
                  <c:v>43190</c:v>
                </c:pt>
                <c:pt idx="16">
                  <c:v>43220</c:v>
                </c:pt>
                <c:pt idx="17">
                  <c:v>43251</c:v>
                </c:pt>
                <c:pt idx="18">
                  <c:v>43281</c:v>
                </c:pt>
                <c:pt idx="19">
                  <c:v>43312</c:v>
                </c:pt>
                <c:pt idx="20">
                  <c:v>43343</c:v>
                </c:pt>
                <c:pt idx="21">
                  <c:v>43373</c:v>
                </c:pt>
                <c:pt idx="22">
                  <c:v>43404</c:v>
                </c:pt>
                <c:pt idx="23">
                  <c:v>43434</c:v>
                </c:pt>
                <c:pt idx="24">
                  <c:v>43465</c:v>
                </c:pt>
                <c:pt idx="25">
                  <c:v>43496</c:v>
                </c:pt>
                <c:pt idx="26">
                  <c:v>43524</c:v>
                </c:pt>
                <c:pt idx="27">
                  <c:v>43555</c:v>
                </c:pt>
                <c:pt idx="28">
                  <c:v>43585</c:v>
                </c:pt>
                <c:pt idx="29">
                  <c:v>43616</c:v>
                </c:pt>
                <c:pt idx="30">
                  <c:v>43646</c:v>
                </c:pt>
                <c:pt idx="31">
                  <c:v>43677</c:v>
                </c:pt>
                <c:pt idx="32">
                  <c:v>43708</c:v>
                </c:pt>
                <c:pt idx="33">
                  <c:v>43738</c:v>
                </c:pt>
                <c:pt idx="34">
                  <c:v>43769</c:v>
                </c:pt>
                <c:pt idx="35">
                  <c:v>43799</c:v>
                </c:pt>
                <c:pt idx="36">
                  <c:v>43830</c:v>
                </c:pt>
                <c:pt idx="37">
                  <c:v>43861</c:v>
                </c:pt>
                <c:pt idx="38">
                  <c:v>43890</c:v>
                </c:pt>
                <c:pt idx="39">
                  <c:v>43921</c:v>
                </c:pt>
                <c:pt idx="40">
                  <c:v>43951</c:v>
                </c:pt>
                <c:pt idx="41">
                  <c:v>43982</c:v>
                </c:pt>
                <c:pt idx="42">
                  <c:v>44012</c:v>
                </c:pt>
                <c:pt idx="43">
                  <c:v>44043</c:v>
                </c:pt>
                <c:pt idx="44">
                  <c:v>44074</c:v>
                </c:pt>
                <c:pt idx="45">
                  <c:v>44104</c:v>
                </c:pt>
                <c:pt idx="46">
                  <c:v>44135</c:v>
                </c:pt>
                <c:pt idx="47">
                  <c:v>44165</c:v>
                </c:pt>
                <c:pt idx="48">
                  <c:v>44196</c:v>
                </c:pt>
                <c:pt idx="49">
                  <c:v>44227</c:v>
                </c:pt>
                <c:pt idx="50">
                  <c:v>44255</c:v>
                </c:pt>
                <c:pt idx="51">
                  <c:v>44286</c:v>
                </c:pt>
                <c:pt idx="52">
                  <c:v>44316</c:v>
                </c:pt>
                <c:pt idx="53">
                  <c:v>44347</c:v>
                </c:pt>
                <c:pt idx="54">
                  <c:v>44377</c:v>
                </c:pt>
                <c:pt idx="55">
                  <c:v>44408</c:v>
                </c:pt>
                <c:pt idx="56">
                  <c:v>44439</c:v>
                </c:pt>
                <c:pt idx="57">
                  <c:v>44469</c:v>
                </c:pt>
                <c:pt idx="58">
                  <c:v>44500</c:v>
                </c:pt>
                <c:pt idx="59">
                  <c:v>44530</c:v>
                </c:pt>
                <c:pt idx="60">
                  <c:v>44561</c:v>
                </c:pt>
                <c:pt idx="61">
                  <c:v>44592</c:v>
                </c:pt>
                <c:pt idx="62">
                  <c:v>44620</c:v>
                </c:pt>
                <c:pt idx="63">
                  <c:v>44651</c:v>
                </c:pt>
                <c:pt idx="64">
                  <c:v>44681</c:v>
                </c:pt>
                <c:pt idx="65">
                  <c:v>44712</c:v>
                </c:pt>
                <c:pt idx="66">
                  <c:v>44742</c:v>
                </c:pt>
                <c:pt idx="67">
                  <c:v>44773</c:v>
                </c:pt>
                <c:pt idx="68">
                  <c:v>44804</c:v>
                </c:pt>
                <c:pt idx="69">
                  <c:v>44834</c:v>
                </c:pt>
                <c:pt idx="70">
                  <c:v>44865</c:v>
                </c:pt>
                <c:pt idx="71">
                  <c:v>44895</c:v>
                </c:pt>
                <c:pt idx="72">
                  <c:v>44926</c:v>
                </c:pt>
                <c:pt idx="73">
                  <c:v>44957</c:v>
                </c:pt>
                <c:pt idx="74">
                  <c:v>44985</c:v>
                </c:pt>
                <c:pt idx="75">
                  <c:v>45016</c:v>
                </c:pt>
                <c:pt idx="76">
                  <c:v>45046</c:v>
                </c:pt>
                <c:pt idx="77">
                  <c:v>45077</c:v>
                </c:pt>
                <c:pt idx="78">
                  <c:v>45107</c:v>
                </c:pt>
                <c:pt idx="79">
                  <c:v>45138</c:v>
                </c:pt>
                <c:pt idx="80">
                  <c:v>45169</c:v>
                </c:pt>
                <c:pt idx="81">
                  <c:v>45199</c:v>
                </c:pt>
                <c:pt idx="82">
                  <c:v>45230</c:v>
                </c:pt>
                <c:pt idx="83">
                  <c:v>45260</c:v>
                </c:pt>
                <c:pt idx="84">
                  <c:v>45291</c:v>
                </c:pt>
                <c:pt idx="85">
                  <c:v>45322</c:v>
                </c:pt>
                <c:pt idx="86">
                  <c:v>45351</c:v>
                </c:pt>
                <c:pt idx="87">
                  <c:v>45382</c:v>
                </c:pt>
                <c:pt idx="88">
                  <c:v>45412</c:v>
                </c:pt>
                <c:pt idx="89">
                  <c:v>45443</c:v>
                </c:pt>
                <c:pt idx="90">
                  <c:v>45473</c:v>
                </c:pt>
                <c:pt idx="91">
                  <c:v>45504</c:v>
                </c:pt>
                <c:pt idx="92">
                  <c:v>45535</c:v>
                </c:pt>
                <c:pt idx="93">
                  <c:v>45565</c:v>
                </c:pt>
                <c:pt idx="94">
                  <c:v>45596</c:v>
                </c:pt>
                <c:pt idx="95">
                  <c:v>45626</c:v>
                </c:pt>
                <c:pt idx="96">
                  <c:v>45657</c:v>
                </c:pt>
                <c:pt idx="97">
                  <c:v>45688</c:v>
                </c:pt>
                <c:pt idx="98">
                  <c:v>45716</c:v>
                </c:pt>
                <c:pt idx="99">
                  <c:v>45747</c:v>
                </c:pt>
                <c:pt idx="100">
                  <c:v>45777</c:v>
                </c:pt>
                <c:pt idx="101">
                  <c:v>45808</c:v>
                </c:pt>
                <c:pt idx="102">
                  <c:v>45869</c:v>
                </c:pt>
                <c:pt idx="103">
                  <c:v>45900</c:v>
                </c:pt>
                <c:pt idx="104">
                  <c:v>45930</c:v>
                </c:pt>
                <c:pt idx="105">
                  <c:v>45961</c:v>
                </c:pt>
                <c:pt idx="106">
                  <c:v>45991</c:v>
                </c:pt>
              </c:numCache>
              <c:extLst/>
            </c:numRef>
          </c:cat>
          <c:val>
            <c:numRef>
              <c:f>('DATA-LOOKUP'!$O$33:$DL$33,'DATA-LOOKUP'!$DN$33:$DR$33)</c:f>
              <c:numCache>
                <c:formatCode>#\ ##0.0</c:formatCode>
                <c:ptCount val="107"/>
                <c:pt idx="0">
                  <c:v>30022.9575566684</c:v>
                </c:pt>
                <c:pt idx="1">
                  <c:v>29926.819816259998</c:v>
                </c:pt>
                <c:pt idx="2">
                  <c:v>30155.274445336301</c:v>
                </c:pt>
                <c:pt idx="3">
                  <c:v>30453.213588366798</c:v>
                </c:pt>
                <c:pt idx="4">
                  <c:v>30608.757164431499</c:v>
                </c:pt>
                <c:pt idx="5">
                  <c:v>30837.016794470001</c:v>
                </c:pt>
                <c:pt idx="6">
                  <c:v>31056.794995692599</c:v>
                </c:pt>
                <c:pt idx="7">
                  <c:v>31017.209675948201</c:v>
                </c:pt>
                <c:pt idx="8">
                  <c:v>31372.701088465499</c:v>
                </c:pt>
                <c:pt idx="9">
                  <c:v>31351.276249018101</c:v>
                </c:pt>
                <c:pt idx="10">
                  <c:v>31541.5781214751</c:v>
                </c:pt>
                <c:pt idx="11">
                  <c:v>31523.703295757303</c:v>
                </c:pt>
                <c:pt idx="12">
                  <c:v>31600.410940334899</c:v>
                </c:pt>
                <c:pt idx="13">
                  <c:v>31550.041304171198</c:v>
                </c:pt>
                <c:pt idx="14">
                  <c:v>31073.832345404</c:v>
                </c:pt>
                <c:pt idx="15">
                  <c:v>31056.054766843299</c:v>
                </c:pt>
                <c:pt idx="16">
                  <c:v>30747.920653039801</c:v>
                </c:pt>
                <c:pt idx="17">
                  <c:v>30798.116471336103</c:v>
                </c:pt>
                <c:pt idx="18">
                  <c:v>30272.761040489699</c:v>
                </c:pt>
                <c:pt idx="19">
                  <c:v>30422.760734236199</c:v>
                </c:pt>
                <c:pt idx="20">
                  <c:v>30155.598983177199</c:v>
                </c:pt>
                <c:pt idx="21">
                  <c:v>30152.217667084402</c:v>
                </c:pt>
                <c:pt idx="22">
                  <c:v>29337.252965449999</c:v>
                </c:pt>
                <c:pt idx="23">
                  <c:v>28972.641409619999</c:v>
                </c:pt>
                <c:pt idx="24">
                  <c:v>29273.27107187</c:v>
                </c:pt>
                <c:pt idx="25">
                  <c:v>29713.677393116101</c:v>
                </c:pt>
                <c:pt idx="26">
                  <c:v>30089.313108517399</c:v>
                </c:pt>
                <c:pt idx="27">
                  <c:v>29445.398325080001</c:v>
                </c:pt>
                <c:pt idx="28">
                  <c:v>29764.196473002103</c:v>
                </c:pt>
                <c:pt idx="29">
                  <c:v>30175.4055013457</c:v>
                </c:pt>
                <c:pt idx="30">
                  <c:v>30989.4649846641</c:v>
                </c:pt>
                <c:pt idx="31">
                  <c:v>31694.026501570399</c:v>
                </c:pt>
                <c:pt idx="32">
                  <c:v>31744.2556347516</c:v>
                </c:pt>
                <c:pt idx="33">
                  <c:v>32228.339507520101</c:v>
                </c:pt>
                <c:pt idx="34">
                  <c:v>32383.446461523799</c:v>
                </c:pt>
                <c:pt idx="35">
                  <c:v>32383.446461523799</c:v>
                </c:pt>
                <c:pt idx="36">
                  <c:v>31969.978764811698</c:v>
                </c:pt>
                <c:pt idx="37">
                  <c:v>32680.233260650002</c:v>
                </c:pt>
                <c:pt idx="38">
                  <c:v>32882.354175913104</c:v>
                </c:pt>
                <c:pt idx="39">
                  <c:v>28266.118312021899</c:v>
                </c:pt>
                <c:pt idx="40">
                  <c:v>29351.991667279399</c:v>
                </c:pt>
                <c:pt idx="41">
                  <c:v>30318.453315985298</c:v>
                </c:pt>
                <c:pt idx="42">
                  <c:v>30865.043617978601</c:v>
                </c:pt>
                <c:pt idx="43">
                  <c:v>31286.504952890598</c:v>
                </c:pt>
                <c:pt idx="44">
                  <c:v>31288.893378856999</c:v>
                </c:pt>
                <c:pt idx="45">
                  <c:v>31097.185818324902</c:v>
                </c:pt>
                <c:pt idx="46">
                  <c:v>30836.598315980365</c:v>
                </c:pt>
                <c:pt idx="47">
                  <c:v>31514.601062595029</c:v>
                </c:pt>
                <c:pt idx="48">
                  <c:v>31622.10465714175</c:v>
                </c:pt>
                <c:pt idx="49">
                  <c:v>31742.883324315972</c:v>
                </c:pt>
                <c:pt idx="50">
                  <c:v>31275.735812285588</c:v>
                </c:pt>
                <c:pt idx="51">
                  <c:v>31263.886245727688</c:v>
                </c:pt>
                <c:pt idx="52">
                  <c:v>31779.936913955567</c:v>
                </c:pt>
                <c:pt idx="53">
                  <c:v>31982.624305217603</c:v>
                </c:pt>
                <c:pt idx="54">
                  <c:v>32726.918826463181</c:v>
                </c:pt>
                <c:pt idx="55">
                  <c:v>33380.047730404302</c:v>
                </c:pt>
                <c:pt idx="56">
                  <c:v>33527.035040989991</c:v>
                </c:pt>
                <c:pt idx="57">
                  <c:v>32820.423834274785</c:v>
                </c:pt>
                <c:pt idx="58">
                  <c:v>32782.697596584134</c:v>
                </c:pt>
                <c:pt idx="59">
                  <c:v>32739.84491722603</c:v>
                </c:pt>
                <c:pt idx="60">
                  <c:v>32685.177115243114</c:v>
                </c:pt>
                <c:pt idx="61">
                  <c:v>32233.571146343886</c:v>
                </c:pt>
                <c:pt idx="62">
                  <c:v>29406.876149336174</c:v>
                </c:pt>
                <c:pt idx="63">
                  <c:v>29406.876149336174</c:v>
                </c:pt>
                <c:pt idx="64">
                  <c:v>29406.876149336174</c:v>
                </c:pt>
                <c:pt idx="65">
                  <c:v>28659.641102144564</c:v>
                </c:pt>
                <c:pt idx="66">
                  <c:v>27341.446452983117</c:v>
                </c:pt>
                <c:pt idx="67">
                  <c:v>28557.006099411312</c:v>
                </c:pt>
                <c:pt idx="68">
                  <c:v>28337.887489483233</c:v>
                </c:pt>
                <c:pt idx="69">
                  <c:v>27163.423958665051</c:v>
                </c:pt>
                <c:pt idx="70">
                  <c:v>27113.169948863255</c:v>
                </c:pt>
                <c:pt idx="71">
                  <c:v>27870.946172795833</c:v>
                </c:pt>
                <c:pt idx="72">
                  <c:v>27454.455407082834</c:v>
                </c:pt>
                <c:pt idx="73">
                  <c:v>28388.206984955956</c:v>
                </c:pt>
                <c:pt idx="74">
                  <c:v>28413.279255227604</c:v>
                </c:pt>
                <c:pt idx="75">
                  <c:v>28408.715704688446</c:v>
                </c:pt>
                <c:pt idx="76">
                  <c:v>28469.821917120044</c:v>
                </c:pt>
                <c:pt idx="77">
                  <c:v>28520.857351911262</c:v>
                </c:pt>
                <c:pt idx="78">
                  <c:v>28732.502281730889</c:v>
                </c:pt>
                <c:pt idx="79">
                  <c:v>29062.632282292292</c:v>
                </c:pt>
                <c:pt idx="80">
                  <c:v>29058.286002190682</c:v>
                </c:pt>
                <c:pt idx="81">
                  <c:v>28748.001138487412</c:v>
                </c:pt>
                <c:pt idx="82">
                  <c:v>28066.171122158597</c:v>
                </c:pt>
                <c:pt idx="83">
                  <c:v>29003.917105831555</c:v>
                </c:pt>
                <c:pt idx="84">
                  <c:v>29961.391546163813</c:v>
                </c:pt>
                <c:pt idx="85">
                  <c:v>30403.779849756473</c:v>
                </c:pt>
                <c:pt idx="86">
                  <c:v>30433.292443916565</c:v>
                </c:pt>
                <c:pt idx="87">
                  <c:v>30715.517264002399</c:v>
                </c:pt>
                <c:pt idx="88">
                  <c:v>30482.211709550807</c:v>
                </c:pt>
                <c:pt idx="89">
                  <c:v>33562.717791382376</c:v>
                </c:pt>
                <c:pt idx="90">
                  <c:v>33562.717791382376</c:v>
                </c:pt>
                <c:pt idx="91">
                  <c:v>34015.533265328631</c:v>
                </c:pt>
                <c:pt idx="92">
                  <c:v>34745.072040517211</c:v>
                </c:pt>
                <c:pt idx="93">
                  <c:v>36331.156037414214</c:v>
                </c:pt>
                <c:pt idx="94">
                  <c:v>36388.978162830856</c:v>
                </c:pt>
                <c:pt idx="95">
                  <c:v>37337.143459715859</c:v>
                </c:pt>
                <c:pt idx="96">
                  <c:v>37414.88904354204</c:v>
                </c:pt>
                <c:pt idx="97">
                  <c:v>38330.334321648385</c:v>
                </c:pt>
                <c:pt idx="98">
                  <c:v>38874.293437484688</c:v>
                </c:pt>
                <c:pt idx="99">
                  <c:v>39104.318585039648</c:v>
                </c:pt>
                <c:pt idx="100">
                  <c:v>38600.738680502334</c:v>
                </c:pt>
                <c:pt idx="101">
                  <c:v>38824.906629783647</c:v>
                </c:pt>
                <c:pt idx="102">
                  <c:v>39845.130348514169</c:v>
                </c:pt>
                <c:pt idx="103">
                  <c:v>39617.349032353617</c:v>
                </c:pt>
                <c:pt idx="104">
                  <c:v>40445.235906074347</c:v>
                </c:pt>
                <c:pt idx="105">
                  <c:v>41164.923089284523</c:v>
                </c:pt>
                <c:pt idx="106">
                  <c:v>41164.923089284523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C317-413A-97BE-D2F3B39D8FCA}"/>
            </c:ext>
          </c:extLst>
        </c:ser>
        <c:ser>
          <c:idx val="2"/>
          <c:order val="3"/>
          <c:tx>
            <c:strRef>
              <c:f>DATA_UUSI!$A$74</c:f>
              <c:strCache>
                <c:ptCount val="1"/>
                <c:pt idx="0">
                  <c:v>Money Market Funds</c:v>
                </c:pt>
              </c:strCache>
            </c:strRef>
          </c:tx>
          <c:spPr>
            <a:solidFill>
              <a:srgbClr val="FFD600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42735</c:v>
                </c:pt>
                <c:pt idx="1">
                  <c:v>42766</c:v>
                </c:pt>
                <c:pt idx="2">
                  <c:v>42794</c:v>
                </c:pt>
                <c:pt idx="3">
                  <c:v>42825</c:v>
                </c:pt>
                <c:pt idx="4">
                  <c:v>42855</c:v>
                </c:pt>
                <c:pt idx="5">
                  <c:v>42886</c:v>
                </c:pt>
                <c:pt idx="6">
                  <c:v>42916</c:v>
                </c:pt>
                <c:pt idx="7">
                  <c:v>42947</c:v>
                </c:pt>
                <c:pt idx="8">
                  <c:v>42978</c:v>
                </c:pt>
                <c:pt idx="9">
                  <c:v>43008</c:v>
                </c:pt>
                <c:pt idx="10">
                  <c:v>43039</c:v>
                </c:pt>
                <c:pt idx="11">
                  <c:v>43069</c:v>
                </c:pt>
                <c:pt idx="12">
                  <c:v>43100</c:v>
                </c:pt>
                <c:pt idx="13">
                  <c:v>43131</c:v>
                </c:pt>
                <c:pt idx="14">
                  <c:v>43159</c:v>
                </c:pt>
                <c:pt idx="15">
                  <c:v>43190</c:v>
                </c:pt>
                <c:pt idx="16">
                  <c:v>43220</c:v>
                </c:pt>
                <c:pt idx="17">
                  <c:v>43251</c:v>
                </c:pt>
                <c:pt idx="18">
                  <c:v>43281</c:v>
                </c:pt>
                <c:pt idx="19">
                  <c:v>43312</c:v>
                </c:pt>
                <c:pt idx="20">
                  <c:v>43343</c:v>
                </c:pt>
                <c:pt idx="21">
                  <c:v>43373</c:v>
                </c:pt>
                <c:pt idx="22">
                  <c:v>43404</c:v>
                </c:pt>
                <c:pt idx="23">
                  <c:v>43434</c:v>
                </c:pt>
                <c:pt idx="24">
                  <c:v>43465</c:v>
                </c:pt>
                <c:pt idx="25">
                  <c:v>43496</c:v>
                </c:pt>
                <c:pt idx="26">
                  <c:v>43524</c:v>
                </c:pt>
                <c:pt idx="27">
                  <c:v>43555</c:v>
                </c:pt>
                <c:pt idx="28">
                  <c:v>43585</c:v>
                </c:pt>
                <c:pt idx="29">
                  <c:v>43616</c:v>
                </c:pt>
                <c:pt idx="30">
                  <c:v>43646</c:v>
                </c:pt>
                <c:pt idx="31">
                  <c:v>43677</c:v>
                </c:pt>
                <c:pt idx="32">
                  <c:v>43708</c:v>
                </c:pt>
                <c:pt idx="33">
                  <c:v>43738</c:v>
                </c:pt>
                <c:pt idx="34">
                  <c:v>43769</c:v>
                </c:pt>
                <c:pt idx="35">
                  <c:v>43799</c:v>
                </c:pt>
                <c:pt idx="36">
                  <c:v>43830</c:v>
                </c:pt>
                <c:pt idx="37">
                  <c:v>43861</c:v>
                </c:pt>
                <c:pt idx="38">
                  <c:v>43890</c:v>
                </c:pt>
                <c:pt idx="39">
                  <c:v>43921</c:v>
                </c:pt>
                <c:pt idx="40">
                  <c:v>43951</c:v>
                </c:pt>
                <c:pt idx="41">
                  <c:v>43982</c:v>
                </c:pt>
                <c:pt idx="42">
                  <c:v>44012</c:v>
                </c:pt>
                <c:pt idx="43">
                  <c:v>44043</c:v>
                </c:pt>
                <c:pt idx="44">
                  <c:v>44074</c:v>
                </c:pt>
                <c:pt idx="45">
                  <c:v>44104</c:v>
                </c:pt>
                <c:pt idx="46">
                  <c:v>44135</c:v>
                </c:pt>
                <c:pt idx="47">
                  <c:v>44165</c:v>
                </c:pt>
                <c:pt idx="48">
                  <c:v>44196</c:v>
                </c:pt>
                <c:pt idx="49">
                  <c:v>44227</c:v>
                </c:pt>
                <c:pt idx="50">
                  <c:v>44255</c:v>
                </c:pt>
                <c:pt idx="51">
                  <c:v>44286</c:v>
                </c:pt>
                <c:pt idx="52">
                  <c:v>44316</c:v>
                </c:pt>
                <c:pt idx="53">
                  <c:v>44347</c:v>
                </c:pt>
                <c:pt idx="54">
                  <c:v>44377</c:v>
                </c:pt>
                <c:pt idx="55">
                  <c:v>44408</c:v>
                </c:pt>
                <c:pt idx="56">
                  <c:v>44439</c:v>
                </c:pt>
                <c:pt idx="57">
                  <c:v>44469</c:v>
                </c:pt>
                <c:pt idx="58">
                  <c:v>44500</c:v>
                </c:pt>
                <c:pt idx="59">
                  <c:v>44530</c:v>
                </c:pt>
                <c:pt idx="60">
                  <c:v>44561</c:v>
                </c:pt>
                <c:pt idx="61">
                  <c:v>44592</c:v>
                </c:pt>
                <c:pt idx="62">
                  <c:v>44620</c:v>
                </c:pt>
                <c:pt idx="63">
                  <c:v>44651</c:v>
                </c:pt>
                <c:pt idx="64">
                  <c:v>44681</c:v>
                </c:pt>
                <c:pt idx="65">
                  <c:v>44712</c:v>
                </c:pt>
                <c:pt idx="66">
                  <c:v>44742</c:v>
                </c:pt>
                <c:pt idx="67">
                  <c:v>44773</c:v>
                </c:pt>
                <c:pt idx="68">
                  <c:v>44804</c:v>
                </c:pt>
                <c:pt idx="69">
                  <c:v>44834</c:v>
                </c:pt>
                <c:pt idx="70">
                  <c:v>44865</c:v>
                </c:pt>
                <c:pt idx="71">
                  <c:v>44895</c:v>
                </c:pt>
                <c:pt idx="72">
                  <c:v>44926</c:v>
                </c:pt>
                <c:pt idx="73">
                  <c:v>44957</c:v>
                </c:pt>
                <c:pt idx="74">
                  <c:v>44985</c:v>
                </c:pt>
                <c:pt idx="75">
                  <c:v>45016</c:v>
                </c:pt>
                <c:pt idx="76">
                  <c:v>45046</c:v>
                </c:pt>
                <c:pt idx="77">
                  <c:v>45077</c:v>
                </c:pt>
                <c:pt idx="78">
                  <c:v>45107</c:v>
                </c:pt>
                <c:pt idx="79">
                  <c:v>45138</c:v>
                </c:pt>
                <c:pt idx="80">
                  <c:v>45169</c:v>
                </c:pt>
                <c:pt idx="81">
                  <c:v>45199</c:v>
                </c:pt>
                <c:pt idx="82">
                  <c:v>45230</c:v>
                </c:pt>
                <c:pt idx="83">
                  <c:v>45260</c:v>
                </c:pt>
                <c:pt idx="84">
                  <c:v>45291</c:v>
                </c:pt>
                <c:pt idx="85">
                  <c:v>45322</c:v>
                </c:pt>
                <c:pt idx="86">
                  <c:v>45351</c:v>
                </c:pt>
                <c:pt idx="87">
                  <c:v>45382</c:v>
                </c:pt>
                <c:pt idx="88">
                  <c:v>45412</c:v>
                </c:pt>
                <c:pt idx="89">
                  <c:v>45443</c:v>
                </c:pt>
                <c:pt idx="90">
                  <c:v>45473</c:v>
                </c:pt>
                <c:pt idx="91">
                  <c:v>45504</c:v>
                </c:pt>
                <c:pt idx="92">
                  <c:v>45535</c:v>
                </c:pt>
                <c:pt idx="93">
                  <c:v>45565</c:v>
                </c:pt>
                <c:pt idx="94">
                  <c:v>45596</c:v>
                </c:pt>
                <c:pt idx="95">
                  <c:v>45626</c:v>
                </c:pt>
                <c:pt idx="96">
                  <c:v>45657</c:v>
                </c:pt>
                <c:pt idx="97">
                  <c:v>45688</c:v>
                </c:pt>
                <c:pt idx="98">
                  <c:v>45716</c:v>
                </c:pt>
                <c:pt idx="99">
                  <c:v>45747</c:v>
                </c:pt>
                <c:pt idx="100">
                  <c:v>45777</c:v>
                </c:pt>
                <c:pt idx="101">
                  <c:v>45808</c:v>
                </c:pt>
                <c:pt idx="102">
                  <c:v>45869</c:v>
                </c:pt>
                <c:pt idx="103">
                  <c:v>45900</c:v>
                </c:pt>
                <c:pt idx="104">
                  <c:v>45930</c:v>
                </c:pt>
                <c:pt idx="105">
                  <c:v>45961</c:v>
                </c:pt>
                <c:pt idx="106">
                  <c:v>45991</c:v>
                </c:pt>
              </c:numCache>
              <c:extLst/>
            </c:numRef>
          </c:cat>
          <c:val>
            <c:numRef>
              <c:f>('DATA-LOOKUP'!$O$34:$DL$34,'DATA-LOOKUP'!$DN$34:$DR$34)</c:f>
              <c:numCache>
                <c:formatCode>#\ ##0.0</c:formatCode>
                <c:ptCount val="107"/>
                <c:pt idx="0">
                  <c:v>13770.043219884399</c:v>
                </c:pt>
                <c:pt idx="1">
                  <c:v>13612.985270680001</c:v>
                </c:pt>
                <c:pt idx="2">
                  <c:v>14028.330942101102</c:v>
                </c:pt>
                <c:pt idx="3">
                  <c:v>14348.183657035101</c:v>
                </c:pt>
                <c:pt idx="4">
                  <c:v>14480.4862835406</c:v>
                </c:pt>
                <c:pt idx="5">
                  <c:v>14639.892433479999</c:v>
                </c:pt>
                <c:pt idx="6">
                  <c:v>14818.142775013201</c:v>
                </c:pt>
                <c:pt idx="7">
                  <c:v>15127.202051960699</c:v>
                </c:pt>
                <c:pt idx="8">
                  <c:v>15113.293245593</c:v>
                </c:pt>
                <c:pt idx="9">
                  <c:v>14515.221490247201</c:v>
                </c:pt>
                <c:pt idx="10">
                  <c:v>14403.303727065599</c:v>
                </c:pt>
                <c:pt idx="11">
                  <c:v>14308.779008580001</c:v>
                </c:pt>
                <c:pt idx="12">
                  <c:v>14173.808327463101</c:v>
                </c:pt>
                <c:pt idx="13">
                  <c:v>13911.1270527708</c:v>
                </c:pt>
                <c:pt idx="14">
                  <c:v>14142.3055715018</c:v>
                </c:pt>
                <c:pt idx="15">
                  <c:v>13949.0153924676</c:v>
                </c:pt>
                <c:pt idx="16">
                  <c:v>13852.7392663184</c:v>
                </c:pt>
                <c:pt idx="17">
                  <c:v>14290.001850275299</c:v>
                </c:pt>
                <c:pt idx="18">
                  <c:v>14355.1730944929</c:v>
                </c:pt>
                <c:pt idx="19">
                  <c:v>14472.603523191201</c:v>
                </c:pt>
                <c:pt idx="20">
                  <c:v>14311.4770248481</c:v>
                </c:pt>
                <c:pt idx="21">
                  <c:v>13938.3410396749</c:v>
                </c:pt>
                <c:pt idx="22">
                  <c:v>13936.656269159999</c:v>
                </c:pt>
                <c:pt idx="23">
                  <c:v>13693.544283629999</c:v>
                </c:pt>
                <c:pt idx="24">
                  <c:v>13952.08395097</c:v>
                </c:pt>
                <c:pt idx="25">
                  <c:v>13842.594406510001</c:v>
                </c:pt>
                <c:pt idx="26">
                  <c:v>13828.5263299085</c:v>
                </c:pt>
                <c:pt idx="27">
                  <c:v>13776.68753189</c:v>
                </c:pt>
                <c:pt idx="28">
                  <c:v>14195.0324416534</c:v>
                </c:pt>
                <c:pt idx="29">
                  <c:v>14594.5669215574</c:v>
                </c:pt>
                <c:pt idx="30">
                  <c:v>14834.381448043101</c:v>
                </c:pt>
                <c:pt idx="31">
                  <c:v>15114.193462041299</c:v>
                </c:pt>
                <c:pt idx="32">
                  <c:v>15419.423441106701</c:v>
                </c:pt>
                <c:pt idx="33">
                  <c:v>15216.2819545859</c:v>
                </c:pt>
                <c:pt idx="34">
                  <c:v>15086.7034946434</c:v>
                </c:pt>
                <c:pt idx="35">
                  <c:v>15086.7034946434</c:v>
                </c:pt>
                <c:pt idx="36">
                  <c:v>15057.6273451425</c:v>
                </c:pt>
                <c:pt idx="37">
                  <c:v>15129.608889719999</c:v>
                </c:pt>
                <c:pt idx="38">
                  <c:v>15308.001338219601</c:v>
                </c:pt>
                <c:pt idx="39">
                  <c:v>13325.315858335</c:v>
                </c:pt>
                <c:pt idx="40">
                  <c:v>12729.665357674401</c:v>
                </c:pt>
                <c:pt idx="41">
                  <c:v>13347.778724179099</c:v>
                </c:pt>
                <c:pt idx="42">
                  <c:v>13428.336996656601</c:v>
                </c:pt>
                <c:pt idx="43">
                  <c:v>13854.258800271</c:v>
                </c:pt>
                <c:pt idx="44">
                  <c:v>13937.2836472156</c:v>
                </c:pt>
                <c:pt idx="45">
                  <c:v>13988.4432507124</c:v>
                </c:pt>
                <c:pt idx="46">
                  <c:v>14175.116168549033</c:v>
                </c:pt>
                <c:pt idx="47">
                  <c:v>14404.411927842353</c:v>
                </c:pt>
                <c:pt idx="48">
                  <c:v>15077.076385731851</c:v>
                </c:pt>
                <c:pt idx="49">
                  <c:v>15335.85309307518</c:v>
                </c:pt>
                <c:pt idx="50">
                  <c:v>15602.212120934057</c:v>
                </c:pt>
                <c:pt idx="51">
                  <c:v>16049.934170675624</c:v>
                </c:pt>
                <c:pt idx="52">
                  <c:v>16277.278186648713</c:v>
                </c:pt>
                <c:pt idx="53">
                  <c:v>16957.481209405483</c:v>
                </c:pt>
                <c:pt idx="54">
                  <c:v>17496.203781689863</c:v>
                </c:pt>
                <c:pt idx="55">
                  <c:v>17999.512989026425</c:v>
                </c:pt>
                <c:pt idx="56">
                  <c:v>18338.134019950288</c:v>
                </c:pt>
                <c:pt idx="57">
                  <c:v>18280.938484359631</c:v>
                </c:pt>
                <c:pt idx="58">
                  <c:v>18620.890545821465</c:v>
                </c:pt>
                <c:pt idx="59">
                  <c:v>18467.618357600717</c:v>
                </c:pt>
                <c:pt idx="60">
                  <c:v>18700.018415123024</c:v>
                </c:pt>
                <c:pt idx="61">
                  <c:v>18459.650420620259</c:v>
                </c:pt>
                <c:pt idx="62">
                  <c:v>17926.103331810413</c:v>
                </c:pt>
                <c:pt idx="63">
                  <c:v>17926.103331810413</c:v>
                </c:pt>
                <c:pt idx="64">
                  <c:v>17926.103331810413</c:v>
                </c:pt>
                <c:pt idx="65">
                  <c:v>16654.595337705989</c:v>
                </c:pt>
                <c:pt idx="66">
                  <c:v>15476.412401216017</c:v>
                </c:pt>
                <c:pt idx="67">
                  <c:v>15679.845444845147</c:v>
                </c:pt>
                <c:pt idx="68">
                  <c:v>15734.278805343669</c:v>
                </c:pt>
                <c:pt idx="69">
                  <c:v>15052.266248074406</c:v>
                </c:pt>
                <c:pt idx="70">
                  <c:v>14359.357745238825</c:v>
                </c:pt>
                <c:pt idx="71">
                  <c:v>14161.114299760591</c:v>
                </c:pt>
                <c:pt idx="72">
                  <c:v>14205.596933499968</c:v>
                </c:pt>
                <c:pt idx="73">
                  <c:v>14105.334646885669</c:v>
                </c:pt>
                <c:pt idx="74">
                  <c:v>14568.205351917695</c:v>
                </c:pt>
                <c:pt idx="75">
                  <c:v>14661.540032878145</c:v>
                </c:pt>
                <c:pt idx="76">
                  <c:v>15173.846227155405</c:v>
                </c:pt>
                <c:pt idx="77">
                  <c:v>15391.791083308653</c:v>
                </c:pt>
                <c:pt idx="78">
                  <c:v>15369.189504426999</c:v>
                </c:pt>
                <c:pt idx="79">
                  <c:v>15673.218987665627</c:v>
                </c:pt>
                <c:pt idx="80">
                  <c:v>15887.615117496913</c:v>
                </c:pt>
                <c:pt idx="81">
                  <c:v>16401.512638822587</c:v>
                </c:pt>
                <c:pt idx="82">
                  <c:v>16360.020656409884</c:v>
                </c:pt>
                <c:pt idx="83">
                  <c:v>16883.912635968874</c:v>
                </c:pt>
                <c:pt idx="84">
                  <c:v>17036.601770653884</c:v>
                </c:pt>
                <c:pt idx="85">
                  <c:v>17110.305431291461</c:v>
                </c:pt>
                <c:pt idx="86">
                  <c:v>17505.031860876061</c:v>
                </c:pt>
                <c:pt idx="87">
                  <c:v>17664.197624532262</c:v>
                </c:pt>
                <c:pt idx="88">
                  <c:v>17941.449163147463</c:v>
                </c:pt>
                <c:pt idx="89">
                  <c:v>18229.808028082771</c:v>
                </c:pt>
                <c:pt idx="90">
                  <c:v>18229.808028082771</c:v>
                </c:pt>
                <c:pt idx="91">
                  <c:v>18388.08292126999</c:v>
                </c:pt>
                <c:pt idx="92">
                  <c:v>18509.175984611826</c:v>
                </c:pt>
                <c:pt idx="93">
                  <c:v>18292.201919956693</c:v>
                </c:pt>
                <c:pt idx="94">
                  <c:v>18377.370694784448</c:v>
                </c:pt>
                <c:pt idx="95">
                  <c:v>18674.44539008044</c:v>
                </c:pt>
                <c:pt idx="96">
                  <c:v>18457.337611007009</c:v>
                </c:pt>
                <c:pt idx="97">
                  <c:v>18240.262492472542</c:v>
                </c:pt>
                <c:pt idx="98">
                  <c:v>18510.69156606228</c:v>
                </c:pt>
                <c:pt idx="99">
                  <c:v>19340.355418146497</c:v>
                </c:pt>
                <c:pt idx="100">
                  <c:v>19831.928519546029</c:v>
                </c:pt>
                <c:pt idx="101">
                  <c:v>18397.055025050686</c:v>
                </c:pt>
                <c:pt idx="102">
                  <c:v>20690.925682319863</c:v>
                </c:pt>
                <c:pt idx="103">
                  <c:v>20504.025711351718</c:v>
                </c:pt>
                <c:pt idx="104">
                  <c:v>20516.614439526726</c:v>
                </c:pt>
                <c:pt idx="105">
                  <c:v>20718.876456223919</c:v>
                </c:pt>
                <c:pt idx="106">
                  <c:v>20718.876456223919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C317-413A-97BE-D2F3B39D8FCA}"/>
            </c:ext>
          </c:extLst>
        </c:ser>
        <c:ser>
          <c:idx val="3"/>
          <c:order val="4"/>
          <c:tx>
            <c:strRef>
              <c:f>DATA_UUSI!$A$75</c:f>
              <c:strCache>
                <c:ptCount val="1"/>
                <c:pt idx="0">
                  <c:v>Other Funds</c:v>
                </c:pt>
              </c:strCache>
            </c:strRef>
          </c:tx>
          <c:spPr>
            <a:solidFill>
              <a:srgbClr val="F4B5D3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42735</c:v>
                </c:pt>
                <c:pt idx="1">
                  <c:v>42766</c:v>
                </c:pt>
                <c:pt idx="2">
                  <c:v>42794</c:v>
                </c:pt>
                <c:pt idx="3">
                  <c:v>42825</c:v>
                </c:pt>
                <c:pt idx="4">
                  <c:v>42855</c:v>
                </c:pt>
                <c:pt idx="5">
                  <c:v>42886</c:v>
                </c:pt>
                <c:pt idx="6">
                  <c:v>42916</c:v>
                </c:pt>
                <c:pt idx="7">
                  <c:v>42947</c:v>
                </c:pt>
                <c:pt idx="8">
                  <c:v>42978</c:v>
                </c:pt>
                <c:pt idx="9">
                  <c:v>43008</c:v>
                </c:pt>
                <c:pt idx="10">
                  <c:v>43039</c:v>
                </c:pt>
                <c:pt idx="11">
                  <c:v>43069</c:v>
                </c:pt>
                <c:pt idx="12">
                  <c:v>43100</c:v>
                </c:pt>
                <c:pt idx="13">
                  <c:v>43131</c:v>
                </c:pt>
                <c:pt idx="14">
                  <c:v>43159</c:v>
                </c:pt>
                <c:pt idx="15">
                  <c:v>43190</c:v>
                </c:pt>
                <c:pt idx="16">
                  <c:v>43220</c:v>
                </c:pt>
                <c:pt idx="17">
                  <c:v>43251</c:v>
                </c:pt>
                <c:pt idx="18">
                  <c:v>43281</c:v>
                </c:pt>
                <c:pt idx="19">
                  <c:v>43312</c:v>
                </c:pt>
                <c:pt idx="20">
                  <c:v>43343</c:v>
                </c:pt>
                <c:pt idx="21">
                  <c:v>43373</c:v>
                </c:pt>
                <c:pt idx="22">
                  <c:v>43404</c:v>
                </c:pt>
                <c:pt idx="23">
                  <c:v>43434</c:v>
                </c:pt>
                <c:pt idx="24">
                  <c:v>43465</c:v>
                </c:pt>
                <c:pt idx="25">
                  <c:v>43496</c:v>
                </c:pt>
                <c:pt idx="26">
                  <c:v>43524</c:v>
                </c:pt>
                <c:pt idx="27">
                  <c:v>43555</c:v>
                </c:pt>
                <c:pt idx="28">
                  <c:v>43585</c:v>
                </c:pt>
                <c:pt idx="29">
                  <c:v>43616</c:v>
                </c:pt>
                <c:pt idx="30">
                  <c:v>43646</c:v>
                </c:pt>
                <c:pt idx="31">
                  <c:v>43677</c:v>
                </c:pt>
                <c:pt idx="32">
                  <c:v>43708</c:v>
                </c:pt>
                <c:pt idx="33">
                  <c:v>43738</c:v>
                </c:pt>
                <c:pt idx="34">
                  <c:v>43769</c:v>
                </c:pt>
                <c:pt idx="35">
                  <c:v>43799</c:v>
                </c:pt>
                <c:pt idx="36">
                  <c:v>43830</c:v>
                </c:pt>
                <c:pt idx="37">
                  <c:v>43861</c:v>
                </c:pt>
                <c:pt idx="38">
                  <c:v>43890</c:v>
                </c:pt>
                <c:pt idx="39">
                  <c:v>43921</c:v>
                </c:pt>
                <c:pt idx="40">
                  <c:v>43951</c:v>
                </c:pt>
                <c:pt idx="41">
                  <c:v>43982</c:v>
                </c:pt>
                <c:pt idx="42">
                  <c:v>44012</c:v>
                </c:pt>
                <c:pt idx="43">
                  <c:v>44043</c:v>
                </c:pt>
                <c:pt idx="44">
                  <c:v>44074</c:v>
                </c:pt>
                <c:pt idx="45">
                  <c:v>44104</c:v>
                </c:pt>
                <c:pt idx="46">
                  <c:v>44135</c:v>
                </c:pt>
                <c:pt idx="47">
                  <c:v>44165</c:v>
                </c:pt>
                <c:pt idx="48">
                  <c:v>44196</c:v>
                </c:pt>
                <c:pt idx="49">
                  <c:v>44227</c:v>
                </c:pt>
                <c:pt idx="50">
                  <c:v>44255</c:v>
                </c:pt>
                <c:pt idx="51">
                  <c:v>44286</c:v>
                </c:pt>
                <c:pt idx="52">
                  <c:v>44316</c:v>
                </c:pt>
                <c:pt idx="53">
                  <c:v>44347</c:v>
                </c:pt>
                <c:pt idx="54">
                  <c:v>44377</c:v>
                </c:pt>
                <c:pt idx="55">
                  <c:v>44408</c:v>
                </c:pt>
                <c:pt idx="56">
                  <c:v>44439</c:v>
                </c:pt>
                <c:pt idx="57">
                  <c:v>44469</c:v>
                </c:pt>
                <c:pt idx="58">
                  <c:v>44500</c:v>
                </c:pt>
                <c:pt idx="59">
                  <c:v>44530</c:v>
                </c:pt>
                <c:pt idx="60">
                  <c:v>44561</c:v>
                </c:pt>
                <c:pt idx="61">
                  <c:v>44592</c:v>
                </c:pt>
                <c:pt idx="62">
                  <c:v>44620</c:v>
                </c:pt>
                <c:pt idx="63">
                  <c:v>44651</c:v>
                </c:pt>
                <c:pt idx="64">
                  <c:v>44681</c:v>
                </c:pt>
                <c:pt idx="65">
                  <c:v>44712</c:v>
                </c:pt>
                <c:pt idx="66">
                  <c:v>44742</c:v>
                </c:pt>
                <c:pt idx="67">
                  <c:v>44773</c:v>
                </c:pt>
                <c:pt idx="68">
                  <c:v>44804</c:v>
                </c:pt>
                <c:pt idx="69">
                  <c:v>44834</c:v>
                </c:pt>
                <c:pt idx="70">
                  <c:v>44865</c:v>
                </c:pt>
                <c:pt idx="71">
                  <c:v>44895</c:v>
                </c:pt>
                <c:pt idx="72">
                  <c:v>44926</c:v>
                </c:pt>
                <c:pt idx="73">
                  <c:v>44957</c:v>
                </c:pt>
                <c:pt idx="74">
                  <c:v>44985</c:v>
                </c:pt>
                <c:pt idx="75">
                  <c:v>45016</c:v>
                </c:pt>
                <c:pt idx="76">
                  <c:v>45046</c:v>
                </c:pt>
                <c:pt idx="77">
                  <c:v>45077</c:v>
                </c:pt>
                <c:pt idx="78">
                  <c:v>45107</c:v>
                </c:pt>
                <c:pt idx="79">
                  <c:v>45138</c:v>
                </c:pt>
                <c:pt idx="80">
                  <c:v>45169</c:v>
                </c:pt>
                <c:pt idx="81">
                  <c:v>45199</c:v>
                </c:pt>
                <c:pt idx="82">
                  <c:v>45230</c:v>
                </c:pt>
                <c:pt idx="83">
                  <c:v>45260</c:v>
                </c:pt>
                <c:pt idx="84">
                  <c:v>45291</c:v>
                </c:pt>
                <c:pt idx="85">
                  <c:v>45322</c:v>
                </c:pt>
                <c:pt idx="86">
                  <c:v>45351</c:v>
                </c:pt>
                <c:pt idx="87">
                  <c:v>45382</c:v>
                </c:pt>
                <c:pt idx="88">
                  <c:v>45412</c:v>
                </c:pt>
                <c:pt idx="89">
                  <c:v>45443</c:v>
                </c:pt>
                <c:pt idx="90">
                  <c:v>45473</c:v>
                </c:pt>
                <c:pt idx="91">
                  <c:v>45504</c:v>
                </c:pt>
                <c:pt idx="92">
                  <c:v>45535</c:v>
                </c:pt>
                <c:pt idx="93">
                  <c:v>45565</c:v>
                </c:pt>
                <c:pt idx="94">
                  <c:v>45596</c:v>
                </c:pt>
                <c:pt idx="95">
                  <c:v>45626</c:v>
                </c:pt>
                <c:pt idx="96">
                  <c:v>45657</c:v>
                </c:pt>
                <c:pt idx="97">
                  <c:v>45688</c:v>
                </c:pt>
                <c:pt idx="98">
                  <c:v>45716</c:v>
                </c:pt>
                <c:pt idx="99">
                  <c:v>45747</c:v>
                </c:pt>
                <c:pt idx="100">
                  <c:v>45777</c:v>
                </c:pt>
                <c:pt idx="101">
                  <c:v>45808</c:v>
                </c:pt>
                <c:pt idx="102">
                  <c:v>45869</c:v>
                </c:pt>
                <c:pt idx="103">
                  <c:v>45900</c:v>
                </c:pt>
                <c:pt idx="104">
                  <c:v>45930</c:v>
                </c:pt>
                <c:pt idx="105">
                  <c:v>45961</c:v>
                </c:pt>
                <c:pt idx="106">
                  <c:v>45991</c:v>
                </c:pt>
              </c:numCache>
              <c:extLst/>
            </c:numRef>
          </c:cat>
          <c:val>
            <c:numRef>
              <c:f>('DATA-LOOKUP'!$O$35:$DL$35,'DATA-LOOKUP'!$DN$35:$DR$35)</c:f>
              <c:numCache>
                <c:formatCode>#\ ##0.0</c:formatCode>
                <c:ptCount val="107"/>
                <c:pt idx="0">
                  <c:v>2924.8050502660999</c:v>
                </c:pt>
                <c:pt idx="1">
                  <c:v>3133.4416391499999</c:v>
                </c:pt>
                <c:pt idx="2">
                  <c:v>3189.6412936090996</c:v>
                </c:pt>
                <c:pt idx="3">
                  <c:v>3271.9160509081003</c:v>
                </c:pt>
                <c:pt idx="4">
                  <c:v>3339.7418506838999</c:v>
                </c:pt>
                <c:pt idx="5">
                  <c:v>3338.8652086729999</c:v>
                </c:pt>
                <c:pt idx="6">
                  <c:v>3421.4787444549997</c:v>
                </c:pt>
                <c:pt idx="7">
                  <c:v>3509.9820539289999</c:v>
                </c:pt>
                <c:pt idx="8">
                  <c:v>3596.9657338500001</c:v>
                </c:pt>
                <c:pt idx="9">
                  <c:v>3310.4060123200002</c:v>
                </c:pt>
                <c:pt idx="10">
                  <c:v>3831.3133028299999</c:v>
                </c:pt>
                <c:pt idx="11">
                  <c:v>3810.4201539400001</c:v>
                </c:pt>
                <c:pt idx="12">
                  <c:v>3955.07093123</c:v>
                </c:pt>
                <c:pt idx="13">
                  <c:v>4097.2408084199997</c:v>
                </c:pt>
                <c:pt idx="14">
                  <c:v>4086.43042754</c:v>
                </c:pt>
                <c:pt idx="15">
                  <c:v>4148.3817955499999</c:v>
                </c:pt>
                <c:pt idx="16">
                  <c:v>4225.0842171300001</c:v>
                </c:pt>
                <c:pt idx="17">
                  <c:v>4468.0226116700005</c:v>
                </c:pt>
                <c:pt idx="18">
                  <c:v>4477.1572090600002</c:v>
                </c:pt>
                <c:pt idx="19">
                  <c:v>4738.1113153100005</c:v>
                </c:pt>
                <c:pt idx="20">
                  <c:v>4798.1982337052004</c:v>
                </c:pt>
                <c:pt idx="21">
                  <c:v>4882.8164628900004</c:v>
                </c:pt>
                <c:pt idx="22">
                  <c:v>4963.4374191300003</c:v>
                </c:pt>
                <c:pt idx="23">
                  <c:v>4930.1454502899996</c:v>
                </c:pt>
                <c:pt idx="24">
                  <c:v>4984.5397129200001</c:v>
                </c:pt>
                <c:pt idx="25">
                  <c:v>5214.7073103000002</c:v>
                </c:pt>
                <c:pt idx="26">
                  <c:v>5247.4624241681004</c:v>
                </c:pt>
                <c:pt idx="27">
                  <c:v>5354.1177292499997</c:v>
                </c:pt>
                <c:pt idx="28">
                  <c:v>5506.0556293169002</c:v>
                </c:pt>
                <c:pt idx="29">
                  <c:v>5497.5738715844</c:v>
                </c:pt>
                <c:pt idx="30">
                  <c:v>5611.9180188156006</c:v>
                </c:pt>
                <c:pt idx="31">
                  <c:v>5754.6822577804005</c:v>
                </c:pt>
                <c:pt idx="32">
                  <c:v>5806.4292839079999</c:v>
                </c:pt>
                <c:pt idx="33">
                  <c:v>6119.1619405480005</c:v>
                </c:pt>
                <c:pt idx="34">
                  <c:v>6296.9969523858008</c:v>
                </c:pt>
                <c:pt idx="35">
                  <c:v>6296.9969523858008</c:v>
                </c:pt>
                <c:pt idx="36">
                  <c:v>6574.6227634287006</c:v>
                </c:pt>
                <c:pt idx="37">
                  <c:v>6807.6577284799996</c:v>
                </c:pt>
                <c:pt idx="38">
                  <c:v>6856.7289360006998</c:v>
                </c:pt>
                <c:pt idx="39">
                  <c:v>6785.9605888983006</c:v>
                </c:pt>
                <c:pt idx="40">
                  <c:v>6847.5931019970994</c:v>
                </c:pt>
                <c:pt idx="41">
                  <c:v>6851.5531723860995</c:v>
                </c:pt>
                <c:pt idx="42">
                  <c:v>6854.1241406690997</c:v>
                </c:pt>
                <c:pt idx="43">
                  <c:v>6859.5718155386003</c:v>
                </c:pt>
                <c:pt idx="44">
                  <c:v>6974.2324516221997</c:v>
                </c:pt>
                <c:pt idx="45">
                  <c:v>7064.7925522576998</c:v>
                </c:pt>
                <c:pt idx="46">
                  <c:v>7295.1200503433256</c:v>
                </c:pt>
                <c:pt idx="47">
                  <c:v>7341.8892052704223</c:v>
                </c:pt>
                <c:pt idx="48">
                  <c:v>7523.3723172890395</c:v>
                </c:pt>
                <c:pt idx="49">
                  <c:v>7805.4044833636299</c:v>
                </c:pt>
                <c:pt idx="50">
                  <c:v>7841.821612220001</c:v>
                </c:pt>
                <c:pt idx="51">
                  <c:v>7975.1056301259468</c:v>
                </c:pt>
                <c:pt idx="52">
                  <c:v>8112.864953033546</c:v>
                </c:pt>
                <c:pt idx="53">
                  <c:v>8540.109237294686</c:v>
                </c:pt>
                <c:pt idx="54">
                  <c:v>8707.8359582219855</c:v>
                </c:pt>
                <c:pt idx="55">
                  <c:v>9326.1330745084942</c:v>
                </c:pt>
                <c:pt idx="56">
                  <c:v>9458.4212310335988</c:v>
                </c:pt>
                <c:pt idx="57">
                  <c:v>9387.7437176522144</c:v>
                </c:pt>
                <c:pt idx="58">
                  <c:v>9802.5221090017894</c:v>
                </c:pt>
                <c:pt idx="59">
                  <c:v>9874.7394809167272</c:v>
                </c:pt>
                <c:pt idx="60">
                  <c:v>10052.693164396684</c:v>
                </c:pt>
                <c:pt idx="61">
                  <c:v>10398.261986067162</c:v>
                </c:pt>
                <c:pt idx="62">
                  <c:v>10550.420572936522</c:v>
                </c:pt>
                <c:pt idx="63">
                  <c:v>10550.420572936522</c:v>
                </c:pt>
                <c:pt idx="64">
                  <c:v>10543.930390366522</c:v>
                </c:pt>
                <c:pt idx="65">
                  <c:v>10670.496973529071</c:v>
                </c:pt>
                <c:pt idx="66">
                  <c:v>10887.296899684017</c:v>
                </c:pt>
                <c:pt idx="67">
                  <c:v>10848.132418451858</c:v>
                </c:pt>
                <c:pt idx="68">
                  <c:v>11041.81914988789</c:v>
                </c:pt>
                <c:pt idx="69">
                  <c:v>11189.984637005278</c:v>
                </c:pt>
                <c:pt idx="70">
                  <c:v>11344.380113432728</c:v>
                </c:pt>
                <c:pt idx="71">
                  <c:v>11251.077447483409</c:v>
                </c:pt>
                <c:pt idx="72">
                  <c:v>11394.426975295573</c:v>
                </c:pt>
                <c:pt idx="73">
                  <c:v>11573.914272734099</c:v>
                </c:pt>
                <c:pt idx="74">
                  <c:v>11518.135858659502</c:v>
                </c:pt>
                <c:pt idx="75">
                  <c:v>11401.895173583811</c:v>
                </c:pt>
                <c:pt idx="76">
                  <c:v>11326.297880000477</c:v>
                </c:pt>
                <c:pt idx="77">
                  <c:v>11283.455896008498</c:v>
                </c:pt>
                <c:pt idx="78">
                  <c:v>11185.673204471314</c:v>
                </c:pt>
                <c:pt idx="79">
                  <c:v>11060.78322923375</c:v>
                </c:pt>
                <c:pt idx="80">
                  <c:v>10051.377734741061</c:v>
                </c:pt>
                <c:pt idx="81">
                  <c:v>10830.265484275835</c:v>
                </c:pt>
                <c:pt idx="82">
                  <c:v>10930.928761629086</c:v>
                </c:pt>
                <c:pt idx="83">
                  <c:v>10816.589682030399</c:v>
                </c:pt>
                <c:pt idx="84">
                  <c:v>10467.429684255883</c:v>
                </c:pt>
                <c:pt idx="85">
                  <c:v>10356.450155543216</c:v>
                </c:pt>
                <c:pt idx="86">
                  <c:v>10370.290950177618</c:v>
                </c:pt>
                <c:pt idx="87">
                  <c:v>10314.986685227275</c:v>
                </c:pt>
                <c:pt idx="88">
                  <c:v>10159.305764983303</c:v>
                </c:pt>
                <c:pt idx="89">
                  <c:v>10302.936716667842</c:v>
                </c:pt>
                <c:pt idx="90">
                  <c:v>10302.936716667842</c:v>
                </c:pt>
                <c:pt idx="91">
                  <c:v>10111.896570706132</c:v>
                </c:pt>
                <c:pt idx="92">
                  <c:v>10114.524869283097</c:v>
                </c:pt>
                <c:pt idx="93">
                  <c:v>10103.829799871151</c:v>
                </c:pt>
                <c:pt idx="94">
                  <c:v>10062.60748892218</c:v>
                </c:pt>
                <c:pt idx="95">
                  <c:v>10082.344326660525</c:v>
                </c:pt>
                <c:pt idx="96">
                  <c:v>10115.383850960743</c:v>
                </c:pt>
                <c:pt idx="97">
                  <c:v>9932.1333723640346</c:v>
                </c:pt>
                <c:pt idx="98">
                  <c:v>9974.0933418380555</c:v>
                </c:pt>
                <c:pt idx="99">
                  <c:v>9978.9174662246478</c:v>
                </c:pt>
                <c:pt idx="100">
                  <c:v>9899.7547971139138</c:v>
                </c:pt>
                <c:pt idx="101">
                  <c:v>9893.4967441937169</c:v>
                </c:pt>
                <c:pt idx="102">
                  <c:v>9776.7346149423665</c:v>
                </c:pt>
                <c:pt idx="103">
                  <c:v>9760.1063859357455</c:v>
                </c:pt>
                <c:pt idx="104">
                  <c:v>9728.589230106707</c:v>
                </c:pt>
                <c:pt idx="105">
                  <c:v>9746.2259564901306</c:v>
                </c:pt>
                <c:pt idx="106">
                  <c:v>9746.2259564901306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C317-413A-97BE-D2F3B39D8F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4907647"/>
        <c:axId val="1"/>
      </c:areaChart>
      <c:dateAx>
        <c:axId val="1034907647"/>
        <c:scaling>
          <c:orientation val="minMax"/>
          <c:max val="45991"/>
          <c:min val="43069"/>
        </c:scaling>
        <c:delete val="0"/>
        <c:axPos val="b"/>
        <c:numFmt formatCode="m\/yyyy" sourceLinked="0"/>
        <c:majorTickMark val="none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Offset val="100"/>
        <c:baseTimeUnit val="days"/>
        <c:majorUnit val="6"/>
        <c:majorTimeUnit val="months"/>
        <c:minorUnit val="1"/>
        <c:minorTimeUnit val="days"/>
      </c:dateAx>
      <c:valAx>
        <c:axId val="1"/>
        <c:scaling>
          <c:orientation val="minMax"/>
        </c:scaling>
        <c:delete val="0"/>
        <c:axPos val="l"/>
        <c:majorGridlines>
          <c:spPr>
            <a:ln w="6350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07647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14270941054808686"/>
          <c:y val="0.94406779661016949"/>
          <c:w val="0.85729060234703591"/>
          <c:h val="5.5932203389830515E-2"/>
        </c:manualLayout>
      </c:layout>
      <c:overlay val="0"/>
      <c:txPr>
        <a:bodyPr/>
        <a:lstStyle/>
        <a:p>
          <a:pPr>
            <a:defRPr sz="900" b="0" i="0" u="none" strike="noStrike" baseline="0">
              <a:solidFill>
                <a:srgbClr val="164280"/>
              </a:solidFill>
              <a:latin typeface="Merriweather Sans"/>
              <a:ea typeface="Arial"/>
              <a:cs typeface="Arial"/>
            </a:defRPr>
          </a:pPr>
          <a:endParaRPr lang="fi-FI"/>
        </a:p>
      </c:txPr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47420373846795"/>
          <c:y val="4.8638192127676262E-2"/>
          <c:w val="0.84590153517924371"/>
          <c:h val="0.87065789471345179"/>
        </c:manualLayout>
      </c:layout>
      <c:areaChart>
        <c:grouping val="standard"/>
        <c:varyColors val="0"/>
        <c:ser>
          <c:idx val="0"/>
          <c:order val="0"/>
          <c:tx>
            <c:strRef>
              <c:f>DATA_UUSI!$A$15</c:f>
              <c:strCache>
                <c:ptCount val="1"/>
                <c:pt idx="0">
                  <c:v>Total Net Assets of Funds Domiciled in Finland</c:v>
                </c:pt>
              </c:strCache>
            </c:strRef>
          </c:tx>
          <c:spPr>
            <a:solidFill>
              <a:srgbClr val="164178"/>
            </a:solidFill>
            <a:ln w="25400">
              <a:noFill/>
            </a:ln>
          </c:spPr>
          <c:cat>
            <c:numRef>
              <c:f>'DATA-LOOKUP'!$H$30:$DR$30</c:f>
              <c:numCache>
                <c:formatCode>m/d/yyyy</c:formatCode>
                <c:ptCount val="115"/>
                <c:pt idx="0">
                  <c:v>42521</c:v>
                </c:pt>
                <c:pt idx="1">
                  <c:v>42551</c:v>
                </c:pt>
                <c:pt idx="2">
                  <c:v>42582</c:v>
                </c:pt>
                <c:pt idx="3">
                  <c:v>42613</c:v>
                </c:pt>
                <c:pt idx="4">
                  <c:v>42643</c:v>
                </c:pt>
                <c:pt idx="5">
                  <c:v>42674</c:v>
                </c:pt>
                <c:pt idx="6">
                  <c:v>42704</c:v>
                </c:pt>
                <c:pt idx="7">
                  <c:v>42735</c:v>
                </c:pt>
                <c:pt idx="8">
                  <c:v>42766</c:v>
                </c:pt>
                <c:pt idx="9">
                  <c:v>42794</c:v>
                </c:pt>
                <c:pt idx="10">
                  <c:v>42825</c:v>
                </c:pt>
                <c:pt idx="11">
                  <c:v>42855</c:v>
                </c:pt>
                <c:pt idx="12">
                  <c:v>42886</c:v>
                </c:pt>
                <c:pt idx="13">
                  <c:v>42916</c:v>
                </c:pt>
                <c:pt idx="14">
                  <c:v>42947</c:v>
                </c:pt>
                <c:pt idx="15">
                  <c:v>42978</c:v>
                </c:pt>
                <c:pt idx="16">
                  <c:v>43008</c:v>
                </c:pt>
                <c:pt idx="17">
                  <c:v>43039</c:v>
                </c:pt>
                <c:pt idx="18">
                  <c:v>43069</c:v>
                </c:pt>
                <c:pt idx="19">
                  <c:v>43100</c:v>
                </c:pt>
                <c:pt idx="20">
                  <c:v>43131</c:v>
                </c:pt>
                <c:pt idx="21">
                  <c:v>43159</c:v>
                </c:pt>
                <c:pt idx="22">
                  <c:v>43190</c:v>
                </c:pt>
                <c:pt idx="23">
                  <c:v>43220</c:v>
                </c:pt>
                <c:pt idx="24">
                  <c:v>43251</c:v>
                </c:pt>
                <c:pt idx="25">
                  <c:v>43281</c:v>
                </c:pt>
                <c:pt idx="26">
                  <c:v>43312</c:v>
                </c:pt>
                <c:pt idx="27">
                  <c:v>43343</c:v>
                </c:pt>
                <c:pt idx="28">
                  <c:v>43373</c:v>
                </c:pt>
                <c:pt idx="29">
                  <c:v>43404</c:v>
                </c:pt>
                <c:pt idx="30">
                  <c:v>43434</c:v>
                </c:pt>
                <c:pt idx="31">
                  <c:v>43465</c:v>
                </c:pt>
                <c:pt idx="32">
                  <c:v>43496</c:v>
                </c:pt>
                <c:pt idx="33">
                  <c:v>43524</c:v>
                </c:pt>
                <c:pt idx="34">
                  <c:v>43555</c:v>
                </c:pt>
                <c:pt idx="35">
                  <c:v>43585</c:v>
                </c:pt>
                <c:pt idx="36">
                  <c:v>43616</c:v>
                </c:pt>
                <c:pt idx="37">
                  <c:v>43646</c:v>
                </c:pt>
                <c:pt idx="38">
                  <c:v>43677</c:v>
                </c:pt>
                <c:pt idx="39">
                  <c:v>43708</c:v>
                </c:pt>
                <c:pt idx="40">
                  <c:v>43738</c:v>
                </c:pt>
                <c:pt idx="41">
                  <c:v>43769</c:v>
                </c:pt>
                <c:pt idx="42">
                  <c:v>43799</c:v>
                </c:pt>
                <c:pt idx="43">
                  <c:v>43830</c:v>
                </c:pt>
                <c:pt idx="44">
                  <c:v>43861</c:v>
                </c:pt>
                <c:pt idx="45">
                  <c:v>43890</c:v>
                </c:pt>
                <c:pt idx="46">
                  <c:v>43921</c:v>
                </c:pt>
                <c:pt idx="47">
                  <c:v>43951</c:v>
                </c:pt>
                <c:pt idx="48">
                  <c:v>43982</c:v>
                </c:pt>
                <c:pt idx="49">
                  <c:v>44012</c:v>
                </c:pt>
                <c:pt idx="50">
                  <c:v>44043</c:v>
                </c:pt>
                <c:pt idx="51">
                  <c:v>44074</c:v>
                </c:pt>
                <c:pt idx="52">
                  <c:v>44104</c:v>
                </c:pt>
                <c:pt idx="53">
                  <c:v>44135</c:v>
                </c:pt>
                <c:pt idx="54">
                  <c:v>44165</c:v>
                </c:pt>
                <c:pt idx="55">
                  <c:v>44196</c:v>
                </c:pt>
                <c:pt idx="56">
                  <c:v>44227</c:v>
                </c:pt>
                <c:pt idx="57">
                  <c:v>44255</c:v>
                </c:pt>
                <c:pt idx="58">
                  <c:v>44286</c:v>
                </c:pt>
                <c:pt idx="59">
                  <c:v>44316</c:v>
                </c:pt>
                <c:pt idx="60">
                  <c:v>44347</c:v>
                </c:pt>
                <c:pt idx="61">
                  <c:v>44377</c:v>
                </c:pt>
                <c:pt idx="62">
                  <c:v>44408</c:v>
                </c:pt>
                <c:pt idx="63">
                  <c:v>44439</c:v>
                </c:pt>
                <c:pt idx="64">
                  <c:v>44469</c:v>
                </c:pt>
                <c:pt idx="65">
                  <c:v>44500</c:v>
                </c:pt>
                <c:pt idx="66">
                  <c:v>44530</c:v>
                </c:pt>
                <c:pt idx="67">
                  <c:v>44561</c:v>
                </c:pt>
                <c:pt idx="68">
                  <c:v>44592</c:v>
                </c:pt>
                <c:pt idx="69">
                  <c:v>44620</c:v>
                </c:pt>
                <c:pt idx="70">
                  <c:v>44651</c:v>
                </c:pt>
                <c:pt idx="71">
                  <c:v>44681</c:v>
                </c:pt>
                <c:pt idx="72">
                  <c:v>44712</c:v>
                </c:pt>
                <c:pt idx="73">
                  <c:v>44742</c:v>
                </c:pt>
                <c:pt idx="74">
                  <c:v>44773</c:v>
                </c:pt>
                <c:pt idx="75">
                  <c:v>44804</c:v>
                </c:pt>
                <c:pt idx="76">
                  <c:v>44834</c:v>
                </c:pt>
                <c:pt idx="77">
                  <c:v>44865</c:v>
                </c:pt>
                <c:pt idx="78">
                  <c:v>44895</c:v>
                </c:pt>
                <c:pt idx="79">
                  <c:v>44926</c:v>
                </c:pt>
                <c:pt idx="80">
                  <c:v>44957</c:v>
                </c:pt>
                <c:pt idx="81">
                  <c:v>44985</c:v>
                </c:pt>
                <c:pt idx="82">
                  <c:v>45016</c:v>
                </c:pt>
                <c:pt idx="83">
                  <c:v>45046</c:v>
                </c:pt>
                <c:pt idx="84">
                  <c:v>45077</c:v>
                </c:pt>
                <c:pt idx="85">
                  <c:v>45107</c:v>
                </c:pt>
                <c:pt idx="86">
                  <c:v>45138</c:v>
                </c:pt>
                <c:pt idx="87">
                  <c:v>45169</c:v>
                </c:pt>
                <c:pt idx="88">
                  <c:v>45199</c:v>
                </c:pt>
                <c:pt idx="89">
                  <c:v>45230</c:v>
                </c:pt>
                <c:pt idx="90">
                  <c:v>45260</c:v>
                </c:pt>
                <c:pt idx="91">
                  <c:v>45291</c:v>
                </c:pt>
                <c:pt idx="92">
                  <c:v>45322</c:v>
                </c:pt>
                <c:pt idx="93">
                  <c:v>45351</c:v>
                </c:pt>
                <c:pt idx="94">
                  <c:v>45382</c:v>
                </c:pt>
                <c:pt idx="95">
                  <c:v>45412</c:v>
                </c:pt>
                <c:pt idx="96">
                  <c:v>45443</c:v>
                </c:pt>
                <c:pt idx="97">
                  <c:v>45473</c:v>
                </c:pt>
                <c:pt idx="98">
                  <c:v>45504</c:v>
                </c:pt>
                <c:pt idx="99">
                  <c:v>45535</c:v>
                </c:pt>
                <c:pt idx="100">
                  <c:v>45565</c:v>
                </c:pt>
                <c:pt idx="101">
                  <c:v>45596</c:v>
                </c:pt>
                <c:pt idx="102">
                  <c:v>45626</c:v>
                </c:pt>
                <c:pt idx="103">
                  <c:v>45657</c:v>
                </c:pt>
                <c:pt idx="104">
                  <c:v>45688</c:v>
                </c:pt>
                <c:pt idx="105">
                  <c:v>45716</c:v>
                </c:pt>
                <c:pt idx="106">
                  <c:v>45747</c:v>
                </c:pt>
                <c:pt idx="107">
                  <c:v>45777</c:v>
                </c:pt>
                <c:pt idx="108">
                  <c:v>45808</c:v>
                </c:pt>
                <c:pt idx="109">
                  <c:v>45838</c:v>
                </c:pt>
                <c:pt idx="110">
                  <c:v>45869</c:v>
                </c:pt>
                <c:pt idx="111">
                  <c:v>45900</c:v>
                </c:pt>
                <c:pt idx="112">
                  <c:v>45930</c:v>
                </c:pt>
                <c:pt idx="113">
                  <c:v>45961</c:v>
                </c:pt>
                <c:pt idx="114">
                  <c:v>45991</c:v>
                </c:pt>
              </c:numCache>
              <c:extLst/>
            </c:numRef>
          </c:cat>
          <c:val>
            <c:numRef>
              <c:f>'DATA-LOOKUP'!$H$36:$DR$36</c:f>
              <c:numCache>
                <c:formatCode>#\ ##0.0</c:formatCode>
                <c:ptCount val="115"/>
                <c:pt idx="0">
                  <c:v>98086.584659494998</c:v>
                </c:pt>
                <c:pt idx="1">
                  <c:v>97279.164301899698</c:v>
                </c:pt>
                <c:pt idx="2">
                  <c:v>100190.82810082519</c:v>
                </c:pt>
                <c:pt idx="3">
                  <c:v>101227.08664531869</c:v>
                </c:pt>
                <c:pt idx="4">
                  <c:v>102609.1409683557</c:v>
                </c:pt>
                <c:pt idx="5">
                  <c:v>102458.7895167416</c:v>
                </c:pt>
                <c:pt idx="6">
                  <c:v>103660.61035277101</c:v>
                </c:pt>
                <c:pt idx="7">
                  <c:v>106484.48500893651</c:v>
                </c:pt>
                <c:pt idx="8">
                  <c:v>106852.695792792</c:v>
                </c:pt>
                <c:pt idx="9">
                  <c:v>109666.9059994844</c:v>
                </c:pt>
                <c:pt idx="10">
                  <c:v>110465.5090969678</c:v>
                </c:pt>
                <c:pt idx="11">
                  <c:v>111517.2242942427</c:v>
                </c:pt>
                <c:pt idx="12">
                  <c:v>111765.57175119601</c:v>
                </c:pt>
                <c:pt idx="13">
                  <c:v>112476.30629681121</c:v>
                </c:pt>
                <c:pt idx="14">
                  <c:v>113472.94411947441</c:v>
                </c:pt>
                <c:pt idx="15">
                  <c:v>114068.8286630971</c:v>
                </c:pt>
                <c:pt idx="16">
                  <c:v>114353.2040919322</c:v>
                </c:pt>
                <c:pt idx="17">
                  <c:v>116467.9244139106</c:v>
                </c:pt>
                <c:pt idx="18">
                  <c:v>115417.8272212085</c:v>
                </c:pt>
                <c:pt idx="19">
                  <c:v>116225.61327606611</c:v>
                </c:pt>
                <c:pt idx="20">
                  <c:v>117552.6972459923</c:v>
                </c:pt>
                <c:pt idx="21">
                  <c:v>116650.18294806792</c:v>
                </c:pt>
                <c:pt idx="22">
                  <c:v>114375.6813192016</c:v>
                </c:pt>
                <c:pt idx="23">
                  <c:v>115831.79273014829</c:v>
                </c:pt>
                <c:pt idx="24">
                  <c:v>116789.6909939984</c:v>
                </c:pt>
                <c:pt idx="25">
                  <c:v>115280.3239765085</c:v>
                </c:pt>
                <c:pt idx="26">
                  <c:v>117167.1153361973</c:v>
                </c:pt>
                <c:pt idx="27">
                  <c:v>116530.62042832821</c:v>
                </c:pt>
                <c:pt idx="28">
                  <c:v>115768.42064920379</c:v>
                </c:pt>
                <c:pt idx="29">
                  <c:v>111522.61690893999</c:v>
                </c:pt>
                <c:pt idx="30">
                  <c:v>110969.68142418002</c:v>
                </c:pt>
                <c:pt idx="31">
                  <c:v>110058.56067419</c:v>
                </c:pt>
                <c:pt idx="32">
                  <c:v>113222.3878661794</c:v>
                </c:pt>
                <c:pt idx="33">
                  <c:v>114795.47718079371</c:v>
                </c:pt>
                <c:pt idx="34">
                  <c:v>115080.82842636999</c:v>
                </c:pt>
                <c:pt idx="35">
                  <c:v>117974.6527466687</c:v>
                </c:pt>
                <c:pt idx="36">
                  <c:v>113792.77088808671</c:v>
                </c:pt>
                <c:pt idx="37">
                  <c:v>117162.0415674581</c:v>
                </c:pt>
                <c:pt idx="38">
                  <c:v>119186.59299837699</c:v>
                </c:pt>
                <c:pt idx="39">
                  <c:v>118751.08542682431</c:v>
                </c:pt>
                <c:pt idx="40">
                  <c:v>120814.58689549469</c:v>
                </c:pt>
                <c:pt idx="41">
                  <c:v>121404.75840855821</c:v>
                </c:pt>
                <c:pt idx="42">
                  <c:v>121404.75840855821</c:v>
                </c:pt>
                <c:pt idx="43">
                  <c:v>124669.15898462733</c:v>
                </c:pt>
                <c:pt idx="44">
                  <c:v>126740.84011229999</c:v>
                </c:pt>
                <c:pt idx="45">
                  <c:v>122912.67987025081</c:v>
                </c:pt>
                <c:pt idx="46">
                  <c:v>106474.77776248151</c:v>
                </c:pt>
                <c:pt idx="47">
                  <c:v>112401.86087271191</c:v>
                </c:pt>
                <c:pt idx="48">
                  <c:v>115441.8101759213</c:v>
                </c:pt>
                <c:pt idx="49">
                  <c:v>117212.4240769539</c:v>
                </c:pt>
                <c:pt idx="50">
                  <c:v>119144.30987375449</c:v>
                </c:pt>
                <c:pt idx="51">
                  <c:v>122369.43759109361</c:v>
                </c:pt>
                <c:pt idx="52">
                  <c:v>122274.0771710296</c:v>
                </c:pt>
                <c:pt idx="53">
                  <c:v>121588.56200326866</c:v>
                </c:pt>
                <c:pt idx="54">
                  <c:v>129125.97193534827</c:v>
                </c:pt>
                <c:pt idx="55">
                  <c:v>132212.46253566921</c:v>
                </c:pt>
                <c:pt idx="56">
                  <c:v>134276.08801708018</c:v>
                </c:pt>
                <c:pt idx="57">
                  <c:v>135691.40981711479</c:v>
                </c:pt>
                <c:pt idx="58">
                  <c:v>140423.30260574821</c:v>
                </c:pt>
                <c:pt idx="59">
                  <c:v>143543.44528412557</c:v>
                </c:pt>
                <c:pt idx="60">
                  <c:v>146024.16413984375</c:v>
                </c:pt>
                <c:pt idx="61">
                  <c:v>149975.43782309248</c:v>
                </c:pt>
                <c:pt idx="62">
                  <c:v>153563.39629105502</c:v>
                </c:pt>
                <c:pt idx="63">
                  <c:v>156090.48137660901</c:v>
                </c:pt>
                <c:pt idx="64">
                  <c:v>152911.50666317105</c:v>
                </c:pt>
                <c:pt idx="65">
                  <c:v>156675.86372812078</c:v>
                </c:pt>
                <c:pt idx="66">
                  <c:v>156130.71778960511</c:v>
                </c:pt>
                <c:pt idx="67">
                  <c:v>158851.64035127746</c:v>
                </c:pt>
                <c:pt idx="68">
                  <c:v>153507.15172355672</c:v>
                </c:pt>
                <c:pt idx="69">
                  <c:v>146526.1365216941</c:v>
                </c:pt>
                <c:pt idx="70">
                  <c:v>146526.1365216941</c:v>
                </c:pt>
                <c:pt idx="71">
                  <c:v>146519.64633912413</c:v>
                </c:pt>
                <c:pt idx="72">
                  <c:v>143163.27864010146</c:v>
                </c:pt>
                <c:pt idx="73">
                  <c:v>134830.67337736467</c:v>
                </c:pt>
                <c:pt idx="74">
                  <c:v>142570.63797280111</c:v>
                </c:pt>
                <c:pt idx="75">
                  <c:v>138447.8130686036</c:v>
                </c:pt>
                <c:pt idx="76">
                  <c:v>130253.8752325958</c:v>
                </c:pt>
                <c:pt idx="77">
                  <c:v>132249.51568264369</c:v>
                </c:pt>
                <c:pt idx="78">
                  <c:v>136751.38293162428</c:v>
                </c:pt>
                <c:pt idx="79">
                  <c:v>133583.75181224314</c:v>
                </c:pt>
                <c:pt idx="80">
                  <c:v>137828.1225106495</c:v>
                </c:pt>
                <c:pt idx="81">
                  <c:v>138122.29208280248</c:v>
                </c:pt>
                <c:pt idx="82">
                  <c:v>137425.12834486554</c:v>
                </c:pt>
                <c:pt idx="83">
                  <c:v>138355.77691097607</c:v>
                </c:pt>
                <c:pt idx="84">
                  <c:v>139449.38865525555</c:v>
                </c:pt>
                <c:pt idx="85">
                  <c:v>141616.15279950772</c:v>
                </c:pt>
                <c:pt idx="86">
                  <c:v>143617.19366543146</c:v>
                </c:pt>
                <c:pt idx="87">
                  <c:v>141735.28041963663</c:v>
                </c:pt>
                <c:pt idx="88">
                  <c:v>141533.18276551907</c:v>
                </c:pt>
                <c:pt idx="89">
                  <c:v>138481.6978145715</c:v>
                </c:pt>
                <c:pt idx="90">
                  <c:v>144706.86576152395</c:v>
                </c:pt>
                <c:pt idx="91">
                  <c:v>149030.00296681959</c:v>
                </c:pt>
                <c:pt idx="92">
                  <c:v>152744.56398740518</c:v>
                </c:pt>
                <c:pt idx="93">
                  <c:v>155401.55179542227</c:v>
                </c:pt>
                <c:pt idx="94">
                  <c:v>159011.29799634716</c:v>
                </c:pt>
                <c:pt idx="95">
                  <c:v>158263.45219170116</c:v>
                </c:pt>
                <c:pt idx="96">
                  <c:v>166516.44818031223</c:v>
                </c:pt>
                <c:pt idx="97">
                  <c:v>166516.44818031223</c:v>
                </c:pt>
                <c:pt idx="98">
                  <c:v>167849.00851666651</c:v>
                </c:pt>
                <c:pt idx="99">
                  <c:v>168976.81611412196</c:v>
                </c:pt>
                <c:pt idx="100">
                  <c:v>176917.28395547584</c:v>
                </c:pt>
                <c:pt idx="101">
                  <c:v>177800.78828820464</c:v>
                </c:pt>
                <c:pt idx="102">
                  <c:v>183434.33109456647</c:v>
                </c:pt>
                <c:pt idx="103">
                  <c:v>183539.31144745569</c:v>
                </c:pt>
                <c:pt idx="104">
                  <c:v>188057.46624754588</c:v>
                </c:pt>
                <c:pt idx="105">
                  <c:v>188043.5646061853</c:v>
                </c:pt>
                <c:pt idx="106">
                  <c:v>182049.76244073809</c:v>
                </c:pt>
                <c:pt idx="107">
                  <c:v>178153.93054081549</c:v>
                </c:pt>
                <c:pt idx="108">
                  <c:v>182645.22123081802</c:v>
                </c:pt>
                <c:pt idx="109">
                  <c:v>185827.69693018013</c:v>
                </c:pt>
                <c:pt idx="110">
                  <c:v>190661.42509541518</c:v>
                </c:pt>
                <c:pt idx="111">
                  <c:v>190656.86260796469</c:v>
                </c:pt>
                <c:pt idx="112">
                  <c:v>193568.4892639936</c:v>
                </c:pt>
                <c:pt idx="113">
                  <c:v>199264.080186131</c:v>
                </c:pt>
                <c:pt idx="114">
                  <c:v>199264.080186131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3DF-4D27-B664-4EE0822741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4958487"/>
        <c:axId val="1"/>
      </c:areaChart>
      <c:lineChart>
        <c:grouping val="standard"/>
        <c:varyColors val="0"/>
        <c:ser>
          <c:idx val="1"/>
          <c:order val="1"/>
          <c:tx>
            <c:strRef>
              <c:f>'DATA-LOOKUP'!$A$104</c:f>
              <c:strCache>
                <c:ptCount val="1"/>
                <c:pt idx="0">
                  <c:v>Cumulative Net Subscriptions</c:v>
                </c:pt>
              </c:strCache>
            </c:strRef>
          </c:tx>
          <c:spPr>
            <a:ln>
              <a:solidFill>
                <a:srgbClr val="EE2C90"/>
              </a:solidFill>
            </a:ln>
          </c:spPr>
          <c:marker>
            <c:symbol val="none"/>
          </c:marker>
          <c:cat>
            <c:strLit>
              <c:ptCount val="115"/>
              <c:pt idx="0">
                <c:v>31.5.2016</c:v>
              </c:pt>
              <c:pt idx="1">
                <c:v>30.6.2016</c:v>
              </c:pt>
              <c:pt idx="2">
                <c:v>31.7.2016</c:v>
              </c:pt>
              <c:pt idx="3">
                <c:v>31.8.2016</c:v>
              </c:pt>
              <c:pt idx="4">
                <c:v>30.9.2016</c:v>
              </c:pt>
              <c:pt idx="5">
                <c:v>31.10.2016</c:v>
              </c:pt>
              <c:pt idx="6">
                <c:v>30.11.2016</c:v>
              </c:pt>
              <c:pt idx="7">
                <c:v>31.12.2016</c:v>
              </c:pt>
              <c:pt idx="8">
                <c:v>31.1.2017</c:v>
              </c:pt>
              <c:pt idx="9">
                <c:v>28.2.2017</c:v>
              </c:pt>
              <c:pt idx="10">
                <c:v>31.3.2017</c:v>
              </c:pt>
              <c:pt idx="11">
                <c:v>30.4.2017</c:v>
              </c:pt>
              <c:pt idx="12">
                <c:v>31.5.2017</c:v>
              </c:pt>
              <c:pt idx="13">
                <c:v>30.6.2017</c:v>
              </c:pt>
              <c:pt idx="14">
                <c:v>31.7.2017</c:v>
              </c:pt>
              <c:pt idx="15">
                <c:v>31.8.2017</c:v>
              </c:pt>
              <c:pt idx="16">
                <c:v>30.9.2017</c:v>
              </c:pt>
              <c:pt idx="17">
                <c:v>31.10.2017</c:v>
              </c:pt>
              <c:pt idx="18">
                <c:v>30.11.2017</c:v>
              </c:pt>
              <c:pt idx="19">
                <c:v>31.12.2017</c:v>
              </c:pt>
              <c:pt idx="20">
                <c:v>31.1.2018</c:v>
              </c:pt>
              <c:pt idx="21">
                <c:v>28.2.2018</c:v>
              </c:pt>
              <c:pt idx="22">
                <c:v>31.3.2018</c:v>
              </c:pt>
              <c:pt idx="23">
                <c:v>30.4.2018</c:v>
              </c:pt>
              <c:pt idx="24">
                <c:v>31.5.2018</c:v>
              </c:pt>
              <c:pt idx="25">
                <c:v>30.6.2018</c:v>
              </c:pt>
              <c:pt idx="26">
                <c:v>31.7.2018</c:v>
              </c:pt>
              <c:pt idx="27">
                <c:v>31.8.2018</c:v>
              </c:pt>
              <c:pt idx="28">
                <c:v>30.9.2018</c:v>
              </c:pt>
              <c:pt idx="29">
                <c:v>31.10.2018</c:v>
              </c:pt>
              <c:pt idx="30">
                <c:v>30.11.2018</c:v>
              </c:pt>
              <c:pt idx="31">
                <c:v>31.12.2018</c:v>
              </c:pt>
              <c:pt idx="32">
                <c:v>31.1.2019</c:v>
              </c:pt>
              <c:pt idx="33">
                <c:v>28.2.2019</c:v>
              </c:pt>
              <c:pt idx="34">
                <c:v>31.3.2019</c:v>
              </c:pt>
              <c:pt idx="35">
                <c:v>30.4.2019</c:v>
              </c:pt>
              <c:pt idx="36">
                <c:v>31.5.2019</c:v>
              </c:pt>
              <c:pt idx="37">
                <c:v>30.6.2019</c:v>
              </c:pt>
              <c:pt idx="38">
                <c:v>31.7.2019</c:v>
              </c:pt>
              <c:pt idx="39">
                <c:v>31.8.2019</c:v>
              </c:pt>
              <c:pt idx="40">
                <c:v>30.9.2019</c:v>
              </c:pt>
              <c:pt idx="41">
                <c:v>31.10.2019</c:v>
              </c:pt>
              <c:pt idx="42">
                <c:v>30.11.2019</c:v>
              </c:pt>
              <c:pt idx="43">
                <c:v>31.12.2019</c:v>
              </c:pt>
              <c:pt idx="44">
                <c:v>31.1.2020</c:v>
              </c:pt>
              <c:pt idx="45">
                <c:v>29.2.2020</c:v>
              </c:pt>
              <c:pt idx="46">
                <c:v>31.3.2020</c:v>
              </c:pt>
              <c:pt idx="47">
                <c:v>30.4.2020</c:v>
              </c:pt>
              <c:pt idx="48">
                <c:v>31.5.2020</c:v>
              </c:pt>
              <c:pt idx="49">
                <c:v>30.6.2020</c:v>
              </c:pt>
              <c:pt idx="50">
                <c:v>31.7.2020</c:v>
              </c:pt>
              <c:pt idx="51">
                <c:v>31.8.2020</c:v>
              </c:pt>
              <c:pt idx="52">
                <c:v>30.9.2020</c:v>
              </c:pt>
              <c:pt idx="53">
                <c:v>31.10.2020</c:v>
              </c:pt>
              <c:pt idx="54">
                <c:v>30.11.2020</c:v>
              </c:pt>
              <c:pt idx="55">
                <c:v>31.12.2020</c:v>
              </c:pt>
              <c:pt idx="56">
                <c:v>31.1.2021</c:v>
              </c:pt>
              <c:pt idx="57">
                <c:v>28.2.2021</c:v>
              </c:pt>
              <c:pt idx="58">
                <c:v>31.3.2021</c:v>
              </c:pt>
              <c:pt idx="59">
                <c:v>30.4.2021</c:v>
              </c:pt>
              <c:pt idx="60">
                <c:v>31.5.2021</c:v>
              </c:pt>
              <c:pt idx="61">
                <c:v>30.6.2021</c:v>
              </c:pt>
              <c:pt idx="62">
                <c:v>31.7.2021</c:v>
              </c:pt>
              <c:pt idx="63">
                <c:v>31.8.2021</c:v>
              </c:pt>
              <c:pt idx="64">
                <c:v>30.9.2021</c:v>
              </c:pt>
              <c:pt idx="65">
                <c:v>31.10.2021</c:v>
              </c:pt>
              <c:pt idx="66">
                <c:v>30.11.2021</c:v>
              </c:pt>
              <c:pt idx="67">
                <c:v>31.12.2021</c:v>
              </c:pt>
              <c:pt idx="68">
                <c:v>31.1.2022</c:v>
              </c:pt>
              <c:pt idx="69">
                <c:v>28.2.2022</c:v>
              </c:pt>
              <c:pt idx="70">
                <c:v>31.3.2022</c:v>
              </c:pt>
              <c:pt idx="71">
                <c:v>30.4.2022</c:v>
              </c:pt>
              <c:pt idx="72">
                <c:v>31.5.2022</c:v>
              </c:pt>
              <c:pt idx="73">
                <c:v>30.6.2022</c:v>
              </c:pt>
              <c:pt idx="74">
                <c:v>31.7.2022</c:v>
              </c:pt>
              <c:pt idx="75">
                <c:v>31.8.2022</c:v>
              </c:pt>
              <c:pt idx="76">
                <c:v>30.9.2022</c:v>
              </c:pt>
              <c:pt idx="77">
                <c:v>31.10.2022</c:v>
              </c:pt>
              <c:pt idx="78">
                <c:v>30.11.2022</c:v>
              </c:pt>
              <c:pt idx="79">
                <c:v>31.12.2022</c:v>
              </c:pt>
              <c:pt idx="80">
                <c:v>31.1.2023</c:v>
              </c:pt>
              <c:pt idx="81">
                <c:v>28.2.2023</c:v>
              </c:pt>
              <c:pt idx="82">
                <c:v>31.3.2023</c:v>
              </c:pt>
              <c:pt idx="83">
                <c:v>30.4.2023</c:v>
              </c:pt>
              <c:pt idx="84">
                <c:v>31.5.2023</c:v>
              </c:pt>
              <c:pt idx="85">
                <c:v>30.6.2023</c:v>
              </c:pt>
              <c:pt idx="86">
                <c:v>31.7.2023</c:v>
              </c:pt>
              <c:pt idx="87">
                <c:v>31.8.2023</c:v>
              </c:pt>
              <c:pt idx="88">
                <c:v>30.9.2023</c:v>
              </c:pt>
              <c:pt idx="89">
                <c:v>31.10.2023</c:v>
              </c:pt>
              <c:pt idx="90">
                <c:v>30.11.2023</c:v>
              </c:pt>
              <c:pt idx="91">
                <c:v>31.12.2023</c:v>
              </c:pt>
              <c:pt idx="92">
                <c:v>31.1.2024</c:v>
              </c:pt>
              <c:pt idx="93">
                <c:v>29.2.2024</c:v>
              </c:pt>
              <c:pt idx="94">
                <c:v>31.3.2024</c:v>
              </c:pt>
              <c:pt idx="95">
                <c:v>30.4.2024</c:v>
              </c:pt>
              <c:pt idx="96">
                <c:v>31.5.2024</c:v>
              </c:pt>
              <c:pt idx="97">
                <c:v>30.6.2024</c:v>
              </c:pt>
              <c:pt idx="98">
                <c:v>31.7.2024</c:v>
              </c:pt>
              <c:pt idx="99">
                <c:v>31.8.2024</c:v>
              </c:pt>
              <c:pt idx="100">
                <c:v>30.9.2024</c:v>
              </c:pt>
              <c:pt idx="101">
                <c:v>31.10.2024</c:v>
              </c:pt>
              <c:pt idx="102">
                <c:v>30.11.2024</c:v>
              </c:pt>
              <c:pt idx="103">
                <c:v>31.12.2024</c:v>
              </c:pt>
              <c:pt idx="104">
                <c:v>31.1.2025</c:v>
              </c:pt>
              <c:pt idx="105">
                <c:v>28.2.2025</c:v>
              </c:pt>
              <c:pt idx="106">
                <c:v>31.3.2025</c:v>
              </c:pt>
              <c:pt idx="107">
                <c:v>30.4.2025</c:v>
              </c:pt>
              <c:pt idx="108">
                <c:v>31.5.2025</c:v>
              </c:pt>
              <c:pt idx="109">
                <c:v>30.6.2025</c:v>
              </c:pt>
              <c:pt idx="110">
                <c:v>31.7.2025</c:v>
              </c:pt>
              <c:pt idx="111">
                <c:v>31.8.2025</c:v>
              </c:pt>
              <c:pt idx="112">
                <c:v>30.9.2025</c:v>
              </c:pt>
              <c:pt idx="113">
                <c:v>31.10.2025</c:v>
              </c:pt>
              <c:pt idx="114">
                <c:v>30.11.2025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'DATA-LOOKUP'!$H$26:$DR$26</c:f>
              <c:numCache>
                <c:formatCode>#\ ##0.0</c:formatCode>
                <c:ptCount val="115"/>
                <c:pt idx="0">
                  <c:v>62460.071435625832</c:v>
                </c:pt>
                <c:pt idx="1">
                  <c:v>62214.378487165843</c:v>
                </c:pt>
                <c:pt idx="2">
                  <c:v>62748.769925945831</c:v>
                </c:pt>
                <c:pt idx="3">
                  <c:v>63027.357183085835</c:v>
                </c:pt>
                <c:pt idx="4">
                  <c:v>63978.205127018031</c:v>
                </c:pt>
                <c:pt idx="5">
                  <c:v>64389.698147348034</c:v>
                </c:pt>
                <c:pt idx="6">
                  <c:v>65099.232798558034</c:v>
                </c:pt>
                <c:pt idx="7">
                  <c:v>65693.520291988025</c:v>
                </c:pt>
                <c:pt idx="8">
                  <c:v>65845.611651448024</c:v>
                </c:pt>
                <c:pt idx="9">
                  <c:v>66625.282120008036</c:v>
                </c:pt>
                <c:pt idx="10">
                  <c:v>66934.699160738033</c:v>
                </c:pt>
                <c:pt idx="11">
                  <c:v>67188.358818058041</c:v>
                </c:pt>
                <c:pt idx="12">
                  <c:v>67460.578817118047</c:v>
                </c:pt>
                <c:pt idx="13">
                  <c:v>68801.60801838804</c:v>
                </c:pt>
                <c:pt idx="14">
                  <c:v>69871.525372648044</c:v>
                </c:pt>
                <c:pt idx="15">
                  <c:v>70266.017283588022</c:v>
                </c:pt>
                <c:pt idx="16">
                  <c:v>69907.292485958038</c:v>
                </c:pt>
                <c:pt idx="17">
                  <c:v>69994.487877638036</c:v>
                </c:pt>
                <c:pt idx="18">
                  <c:v>69822.435255178032</c:v>
                </c:pt>
                <c:pt idx="19">
                  <c:v>70200.052219255929</c:v>
                </c:pt>
                <c:pt idx="20">
                  <c:v>70450.704999465946</c:v>
                </c:pt>
                <c:pt idx="21">
                  <c:v>70891.197007448427</c:v>
                </c:pt>
                <c:pt idx="22">
                  <c:v>70634.297811045937</c:v>
                </c:pt>
                <c:pt idx="23">
                  <c:v>70729.561517505936</c:v>
                </c:pt>
                <c:pt idx="24">
                  <c:v>70192.37772425593</c:v>
                </c:pt>
                <c:pt idx="25">
                  <c:v>70117.868856185945</c:v>
                </c:pt>
                <c:pt idx="26">
                  <c:v>70128.176809760233</c:v>
                </c:pt>
                <c:pt idx="27">
                  <c:v>69636.18606316224</c:v>
                </c:pt>
                <c:pt idx="28">
                  <c:v>68584.320771661849</c:v>
                </c:pt>
                <c:pt idx="29">
                  <c:v>68048.486517879748</c:v>
                </c:pt>
                <c:pt idx="30">
                  <c:v>67227.73672019974</c:v>
                </c:pt>
                <c:pt idx="31">
                  <c:v>66166.165840078349</c:v>
                </c:pt>
                <c:pt idx="32">
                  <c:v>65529.135029697245</c:v>
                </c:pt>
                <c:pt idx="33">
                  <c:v>65204.990622857244</c:v>
                </c:pt>
                <c:pt idx="34">
                  <c:v>65291.582662477245</c:v>
                </c:pt>
                <c:pt idx="35">
                  <c:v>65789.675336327244</c:v>
                </c:pt>
                <c:pt idx="36">
                  <c:v>64369.523812497238</c:v>
                </c:pt>
                <c:pt idx="37">
                  <c:v>64967.016826461433</c:v>
                </c:pt>
                <c:pt idx="38">
                  <c:v>65664.10219450554</c:v>
                </c:pt>
                <c:pt idx="39">
                  <c:v>65781.662254623938</c:v>
                </c:pt>
                <c:pt idx="40">
                  <c:v>66131.398001199937</c:v>
                </c:pt>
                <c:pt idx="41">
                  <c:v>66132.707487839943</c:v>
                </c:pt>
                <c:pt idx="42">
                  <c:v>66134.016974479935</c:v>
                </c:pt>
                <c:pt idx="43">
                  <c:v>66186.495254536741</c:v>
                </c:pt>
                <c:pt idx="44">
                  <c:v>67740.630457086736</c:v>
                </c:pt>
                <c:pt idx="45">
                  <c:v>67848.100930883942</c:v>
                </c:pt>
                <c:pt idx="46">
                  <c:v>63391.690735223936</c:v>
                </c:pt>
                <c:pt idx="47">
                  <c:v>62983.441014523931</c:v>
                </c:pt>
                <c:pt idx="48">
                  <c:v>63463.751501987943</c:v>
                </c:pt>
                <c:pt idx="49">
                  <c:v>64000.071739217943</c:v>
                </c:pt>
                <c:pt idx="50">
                  <c:v>64426.622854043453</c:v>
                </c:pt>
                <c:pt idx="51">
                  <c:v>64769.918562043844</c:v>
                </c:pt>
                <c:pt idx="52">
                  <c:v>65293.933464924747</c:v>
                </c:pt>
                <c:pt idx="53">
                  <c:v>65567.815185271873</c:v>
                </c:pt>
                <c:pt idx="54">
                  <c:v>66318.620275160007</c:v>
                </c:pt>
                <c:pt idx="55">
                  <c:v>67237.725249564304</c:v>
                </c:pt>
                <c:pt idx="56">
                  <c:v>68307.805859444648</c:v>
                </c:pt>
                <c:pt idx="57">
                  <c:v>68758.382385550358</c:v>
                </c:pt>
                <c:pt idx="58">
                  <c:v>69856.964674441784</c:v>
                </c:pt>
                <c:pt idx="59">
                  <c:v>71052.563625101786</c:v>
                </c:pt>
                <c:pt idx="60">
                  <c:v>72220.012436263423</c:v>
                </c:pt>
                <c:pt idx="61">
                  <c:v>73966.541986282784</c:v>
                </c:pt>
                <c:pt idx="62">
                  <c:v>75252.490647622937</c:v>
                </c:pt>
                <c:pt idx="63">
                  <c:v>75692.732803034916</c:v>
                </c:pt>
                <c:pt idx="64">
                  <c:v>75506.109652445637</c:v>
                </c:pt>
                <c:pt idx="65">
                  <c:v>75702.085047106433</c:v>
                </c:pt>
                <c:pt idx="66">
                  <c:v>75775.682194726687</c:v>
                </c:pt>
                <c:pt idx="67">
                  <c:v>76269.933037062932</c:v>
                </c:pt>
                <c:pt idx="68">
                  <c:v>76043.624096169558</c:v>
                </c:pt>
                <c:pt idx="69">
                  <c:v>75196.36712546309</c:v>
                </c:pt>
                <c:pt idx="70">
                  <c:v>75223.466356721154</c:v>
                </c:pt>
                <c:pt idx="71">
                  <c:v>75110.17991151099</c:v>
                </c:pt>
                <c:pt idx="72">
                  <c:v>73863.084823636076</c:v>
                </c:pt>
                <c:pt idx="73">
                  <c:v>72295.61222961398</c:v>
                </c:pt>
                <c:pt idx="74">
                  <c:v>72408.32946717921</c:v>
                </c:pt>
                <c:pt idx="75">
                  <c:v>71916.337208046418</c:v>
                </c:pt>
                <c:pt idx="76">
                  <c:v>71615.097820946132</c:v>
                </c:pt>
                <c:pt idx="77">
                  <c:v>70741.183623845995</c:v>
                </c:pt>
                <c:pt idx="78">
                  <c:v>71105.244061857375</c:v>
                </c:pt>
                <c:pt idx="79">
                  <c:v>71427.648055006997</c:v>
                </c:pt>
                <c:pt idx="80">
                  <c:v>71700.242665480473</c:v>
                </c:pt>
                <c:pt idx="81">
                  <c:v>72036.153985631929</c:v>
                </c:pt>
                <c:pt idx="82">
                  <c:v>72017.630835278615</c:v>
                </c:pt>
                <c:pt idx="83">
                  <c:v>72726.360090950722</c:v>
                </c:pt>
                <c:pt idx="84">
                  <c:v>73187.186342261193</c:v>
                </c:pt>
                <c:pt idx="85">
                  <c:v>73371.534685115534</c:v>
                </c:pt>
                <c:pt idx="86">
                  <c:v>73538.973332015477</c:v>
                </c:pt>
                <c:pt idx="87">
                  <c:v>73917.178981199409</c:v>
                </c:pt>
                <c:pt idx="88">
                  <c:v>74325.400083762201</c:v>
                </c:pt>
                <c:pt idx="89">
                  <c:v>74181.080518992792</c:v>
                </c:pt>
                <c:pt idx="90">
                  <c:v>74751.994951811794</c:v>
                </c:pt>
                <c:pt idx="91">
                  <c:v>74779.642776010849</c:v>
                </c:pt>
                <c:pt idx="92">
                  <c:v>75305.062518140941</c:v>
                </c:pt>
                <c:pt idx="93">
                  <c:v>76287.110243840623</c:v>
                </c:pt>
                <c:pt idx="94">
                  <c:v>77320.159339488571</c:v>
                </c:pt>
                <c:pt idx="95">
                  <c:v>78378.715020400326</c:v>
                </c:pt>
                <c:pt idx="96">
                  <c:v>78383.621927787564</c:v>
                </c:pt>
                <c:pt idx="97">
                  <c:v>78388.528835174831</c:v>
                </c:pt>
                <c:pt idx="98">
                  <c:v>78993.378190674266</c:v>
                </c:pt>
                <c:pt idx="99">
                  <c:v>79140.94928967196</c:v>
                </c:pt>
                <c:pt idx="100">
                  <c:v>79169.582609256322</c:v>
                </c:pt>
                <c:pt idx="101">
                  <c:v>80757.411037035941</c:v>
                </c:pt>
                <c:pt idx="102">
                  <c:v>82060.656617818226</c:v>
                </c:pt>
                <c:pt idx="103">
                  <c:v>83430.890353655937</c:v>
                </c:pt>
                <c:pt idx="104">
                  <c:v>84202.93540698073</c:v>
                </c:pt>
                <c:pt idx="105">
                  <c:v>83762.011176657252</c:v>
                </c:pt>
                <c:pt idx="106">
                  <c:v>84008.970966456036</c:v>
                </c:pt>
                <c:pt idx="107">
                  <c:v>83570.405346234271</c:v>
                </c:pt>
                <c:pt idx="108">
                  <c:v>83799.910891783147</c:v>
                </c:pt>
                <c:pt idx="109">
                  <c:v>85149.0270107752</c:v>
                </c:pt>
                <c:pt idx="110">
                  <c:v>85955.905001833395</c:v>
                </c:pt>
                <c:pt idx="111">
                  <c:v>85357.686722549683</c:v>
                </c:pt>
                <c:pt idx="112">
                  <c:v>85948.874985400907</c:v>
                </c:pt>
                <c:pt idx="113">
                  <c:v>87001.537743793291</c:v>
                </c:pt>
                <c:pt idx="114">
                  <c:v>88054.200502185704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23DF-4D27-B664-4EE0822741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4958487"/>
        <c:axId val="1"/>
      </c:lineChart>
      <c:dateAx>
        <c:axId val="1034958487"/>
        <c:scaling>
          <c:orientation val="minMax"/>
        </c:scaling>
        <c:delete val="0"/>
        <c:axPos val="b"/>
        <c:numFmt formatCode="mm\/yy" sourceLinked="0"/>
        <c:majorTickMark val="cross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Offset val="100"/>
        <c:baseTimeUnit val="months"/>
        <c:majorUnit val="6"/>
        <c:majorTimeUnit val="months"/>
        <c:minorUnit val="1"/>
      </c:dateAx>
      <c:valAx>
        <c:axId val="1"/>
        <c:scaling>
          <c:orientation val="minMax"/>
        </c:scaling>
        <c:delete val="0"/>
        <c:axPos val="l"/>
        <c:majorGridlines>
          <c:spPr>
            <a:ln w="6350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58487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legend>
      <c:legendPos val="t"/>
      <c:overlay val="0"/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0.3515</cdr:x>
      <cdr:y>0.0125</cdr:y>
    </cdr:from>
    <cdr:to>
      <cdr:x>0.54975</cdr:x>
      <cdr:y>0.016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0.01084</cdr:x>
      <cdr:y>0.912</cdr:y>
    </cdr:from>
    <cdr:to>
      <cdr:x>0.13602</cdr:x>
      <cdr:y>0.97822</cdr:y>
    </cdr:to>
    <cdr:sp macro="" textlink="">
      <cdr:nvSpPr>
        <cdr:cNvPr id="4" name="Text Box 9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49678" y="7675051"/>
          <a:ext cx="1728107" cy="5572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FF0066"/>
              </a:solidFill>
              <a:latin typeface="Merriweather Sans"/>
            </a:rPr>
            <a:t>€ million</a:t>
          </a:r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2" name="Text Box 5">
          <a:extLst xmlns:a="http://schemas.openxmlformats.org/drawingml/2006/main">
            <a:ext uri="{FF2B5EF4-FFF2-40B4-BE49-F238E27FC236}">
              <a16:creationId xmlns:a16="http://schemas.microsoft.com/office/drawing/2014/main" id="{9ABA18D0-AB0A-70F2-1BB6-BF912982F71A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1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1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1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1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1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1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0.01887</cdr:x>
      <cdr:y>0.91341</cdr:y>
    </cdr:from>
    <cdr:to>
      <cdr:x>0.14373</cdr:x>
      <cdr:y>0.97941</cdr:y>
    </cdr:to>
    <cdr:sp macro="" textlink="">
      <cdr:nvSpPr>
        <cdr:cNvPr id="2" name="Text Box 9">
          <a:extLst xmlns:a="http://schemas.openxmlformats.org/drawingml/2006/main">
            <a:ext uri="{FF2B5EF4-FFF2-40B4-BE49-F238E27FC236}">
              <a16:creationId xmlns:a16="http://schemas.microsoft.com/office/drawing/2014/main" id="{B4761ED5-A31F-2CE5-B130-6253765B4690}"/>
            </a:ext>
          </a:extLst>
        </cdr:cNvPr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74065" y="5138270"/>
          <a:ext cx="1151459" cy="3712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FF0066"/>
              </a:solidFill>
              <a:latin typeface="Merriweather Sans"/>
            </a:rPr>
            <a:t>€ million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0.24175</cdr:x>
      <cdr:y>0.0125</cdr:y>
    </cdr:from>
    <cdr:to>
      <cdr:x>0.551</cdr:x>
      <cdr:y>0.01525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0.24175</cdr:x>
      <cdr:y>0.0125</cdr:y>
    </cdr:from>
    <cdr:to>
      <cdr:x>0.551</cdr:x>
      <cdr:y>0.01525</cdr:y>
    </cdr:to>
    <cdr:sp macro="" textlink="">
      <cdr:nvSpPr>
        <cdr:cNvPr id="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0.24175</cdr:x>
      <cdr:y>0.0125</cdr:y>
    </cdr:from>
    <cdr:to>
      <cdr:x>0.551</cdr:x>
      <cdr:y>0.01525</cdr:y>
    </cdr:to>
    <cdr:sp macro="" textlink="">
      <cdr:nvSpPr>
        <cdr:cNvPr id="5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0.10725</cdr:x>
      <cdr:y>0.62575</cdr:y>
    </cdr:from>
    <cdr:to>
      <cdr:x>0.147</cdr:x>
      <cdr:y>0.62575</cdr:y>
    </cdr:to>
    <cdr:sp macro="" textlink="">
      <cdr:nvSpPr>
        <cdr:cNvPr id="7" name="Text Box 9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648559" y="5268058"/>
          <a:ext cx="7304942" cy="2574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FF0066"/>
              </a:solidFill>
              <a:latin typeface="Merriweather Sans"/>
            </a:rPr>
            <a:t>€ million</a:t>
          </a:r>
        </a:p>
      </cdr:txBody>
    </cdr:sp>
  </cdr:relSizeAnchor>
  <cdr:relSizeAnchor xmlns:cdr="http://schemas.openxmlformats.org/drawingml/2006/chartDrawing">
    <cdr:from>
      <cdr:x>0.24175</cdr:x>
      <cdr:y>0.0125</cdr:y>
    </cdr:from>
    <cdr:to>
      <cdr:x>0.551</cdr:x>
      <cdr:y>0.01525</cdr:y>
    </cdr:to>
    <cdr:sp macro="" textlink="">
      <cdr:nvSpPr>
        <cdr:cNvPr id="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0.17926</cdr:x>
      <cdr:y>0.93401</cdr:y>
    </cdr:from>
    <cdr:to>
      <cdr:x>0.30412</cdr:x>
      <cdr:y>1</cdr:y>
    </cdr:to>
    <cdr:sp macro="" textlink="">
      <cdr:nvSpPr>
        <cdr:cNvPr id="2" name="Text Box 9">
          <a:extLst xmlns:a="http://schemas.openxmlformats.org/drawingml/2006/main">
            <a:ext uri="{FF2B5EF4-FFF2-40B4-BE49-F238E27FC236}">
              <a16:creationId xmlns:a16="http://schemas.microsoft.com/office/drawing/2014/main" id="{B4761ED5-A31F-2CE5-B130-6253765B4690}"/>
            </a:ext>
          </a:extLst>
        </cdr:cNvPr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653241" y="5254114"/>
          <a:ext cx="1151459" cy="3712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FF0066"/>
              </a:solidFill>
              <a:latin typeface="Merriweather Sans"/>
            </a:rPr>
            <a:t>€ million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0.3535</cdr:x>
      <cdr:y>0.28675</cdr:y>
    </cdr:from>
    <cdr:to>
      <cdr:x>0.5345</cdr:x>
      <cdr:y>0.283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</a:t>
          </a:r>
        </a:p>
      </cdr:txBody>
    </cdr:sp>
  </cdr:relSizeAnchor>
  <cdr:relSizeAnchor xmlns:cdr="http://schemas.openxmlformats.org/drawingml/2006/chartDrawing">
    <cdr:from>
      <cdr:x>0</cdr:x>
      <cdr:y>0.07215</cdr:y>
    </cdr:from>
    <cdr:to>
      <cdr:x>0.04216</cdr:x>
      <cdr:y>0.9757</cdr:y>
    </cdr:to>
    <cdr:sp macro="" textlink="">
      <cdr:nvSpPr>
        <cdr:cNvPr id="7177" name="Text Box 9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0" y="411963"/>
          <a:ext cx="388327" cy="50612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231866"/>
              </a:solidFill>
              <a:latin typeface="Merriweather Sans"/>
            </a:rPr>
            <a:t>€ million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0.3455</cdr:x>
      <cdr:y>0.23475</cdr:y>
    </cdr:from>
    <cdr:to>
      <cdr:x>0.52</cdr:x>
      <cdr:y>0.2325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</cdr:x>
      <cdr:y>0.01989</cdr:y>
    </cdr:from>
    <cdr:to>
      <cdr:x>0.02028</cdr:x>
      <cdr:y>0.92192</cdr:y>
    </cdr:to>
    <cdr:sp macro="" textlink="">
      <cdr:nvSpPr>
        <cdr:cNvPr id="7177" name="Text Box 9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0" y="167476"/>
          <a:ext cx="280147" cy="75951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231866"/>
              </a:solidFill>
              <a:latin typeface="Merriweather Sans"/>
            </a:rPr>
            <a:t>€ million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546B4DC-365F-69C3-4063-96ADCB61B0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Merriweather Sans Light" pitchFamily="2" charset="77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AA51487-F717-7D83-F3B2-78FD988D7C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E61A2-DE62-5542-97B1-AD37656F7EA3}" type="datetime1">
              <a:rPr lang="fi-FI" smtClean="0">
                <a:latin typeface="Merriweather Sans Light" pitchFamily="2" charset="77"/>
              </a:rPr>
              <a:t>5.12.2025</a:t>
            </a:fld>
            <a:endParaRPr lang="fi-FI" dirty="0">
              <a:latin typeface="Merriweather Sans Light" pitchFamily="2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DC04D3-7111-1750-4CF3-EFF625DAC3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Merriweather Sans Light" pitchFamily="2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69D5AFE-4895-4E10-1EBC-48FE21CAAA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0BF7B-A537-4862-BC57-5AD7D7158A0B}" type="slidenum">
              <a:rPr lang="fi-FI" smtClean="0">
                <a:latin typeface="Merriweather Sans Light" pitchFamily="2" charset="77"/>
              </a:rPr>
              <a:t>‹#›</a:t>
            </a:fld>
            <a:endParaRPr lang="fi-FI" dirty="0">
              <a:latin typeface="Merriweather Sa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729427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erriweather Sans Light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erriweather Sans Light" pitchFamily="2" charset="77"/>
              </a:defRPr>
            </a:lvl1pPr>
          </a:lstStyle>
          <a:p>
            <a:fld id="{35CC8571-A185-594B-91B0-5A9350D92FFE}" type="datetime1">
              <a:rPr lang="fi-FI" smtClean="0"/>
              <a:t>5.12.2025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erriweather Sans Light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erriweather Sans Light" pitchFamily="2" charset="77"/>
              </a:defRPr>
            </a:lvl1pPr>
          </a:lstStyle>
          <a:p>
            <a:fld id="{6FE57B53-4CF3-0847-A30C-DCF67E8245C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255684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emf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emf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Ryhmä 82">
            <a:extLst>
              <a:ext uri="{FF2B5EF4-FFF2-40B4-BE49-F238E27FC236}">
                <a16:creationId xmlns:a16="http://schemas.microsoft.com/office/drawing/2014/main" id="{4DAFECF7-9B11-5D52-5755-332DA472C844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C91A0F95-3299-7533-166B-392857D3CF2A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82" name="Ryhmä 81">
              <a:extLst>
                <a:ext uri="{FF2B5EF4-FFF2-40B4-BE49-F238E27FC236}">
                  <a16:creationId xmlns:a16="http://schemas.microsoft.com/office/drawing/2014/main" id="{CF8E69D8-EA7F-D90E-63AA-07B679762F90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9" name="Puolivapaa piirto 18">
                <a:extLst>
                  <a:ext uri="{FF2B5EF4-FFF2-40B4-BE49-F238E27FC236}">
                    <a16:creationId xmlns:a16="http://schemas.microsoft.com/office/drawing/2014/main" id="{F3B35A06-963F-41AC-E981-0588920C6073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81" name="Ryhmä 80">
                <a:extLst>
                  <a:ext uri="{FF2B5EF4-FFF2-40B4-BE49-F238E27FC236}">
                    <a16:creationId xmlns:a16="http://schemas.microsoft.com/office/drawing/2014/main" id="{3D0A5BD7-5703-A1F1-B0EB-C6796756833F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21" name="Puolivapaa piirto 20">
                  <a:extLst>
                    <a:ext uri="{FF2B5EF4-FFF2-40B4-BE49-F238E27FC236}">
                      <a16:creationId xmlns:a16="http://schemas.microsoft.com/office/drawing/2014/main" id="{D3E0B5BE-3E4E-C2C2-3583-2D15A369A7E3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22" name="Puolivapaa piirto 21">
                  <a:extLst>
                    <a:ext uri="{FF2B5EF4-FFF2-40B4-BE49-F238E27FC236}">
                      <a16:creationId xmlns:a16="http://schemas.microsoft.com/office/drawing/2014/main" id="{A433F273-795F-85B7-995A-7DCA58088198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23" name="Puolivapaa piirto 22">
            <a:extLst>
              <a:ext uri="{FF2B5EF4-FFF2-40B4-BE49-F238E27FC236}">
                <a16:creationId xmlns:a16="http://schemas.microsoft.com/office/drawing/2014/main" id="{4DE3C5E3-CED4-0F93-0D4F-6DF4BD61D0E7}"/>
              </a:ext>
            </a:extLst>
          </p:cNvPr>
          <p:cNvSpPr/>
          <p:nvPr userDrawn="1"/>
        </p:nvSpPr>
        <p:spPr>
          <a:xfrm>
            <a:off x="6502964" y="-662666"/>
            <a:ext cx="8182043" cy="8182319"/>
          </a:xfrm>
          <a:custGeom>
            <a:avLst/>
            <a:gdLst>
              <a:gd name="connsiteX0" fmla="*/ 0 w 8182043"/>
              <a:gd name="connsiteY0" fmla="*/ 0 h 8182319"/>
              <a:gd name="connsiteX1" fmla="*/ 8182044 w 8182043"/>
              <a:gd name="connsiteY1" fmla="*/ 0 h 8182319"/>
              <a:gd name="connsiteX2" fmla="*/ 8182044 w 8182043"/>
              <a:gd name="connsiteY2" fmla="*/ 8182320 h 8182319"/>
              <a:gd name="connsiteX3" fmla="*/ 0 w 8182043"/>
              <a:gd name="connsiteY3" fmla="*/ 8182320 h 818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2043" h="8182319">
                <a:moveTo>
                  <a:pt x="0" y="0"/>
                </a:moveTo>
                <a:lnTo>
                  <a:pt x="8182044" y="0"/>
                </a:lnTo>
                <a:lnTo>
                  <a:pt x="8182044" y="8182320"/>
                </a:lnTo>
                <a:lnTo>
                  <a:pt x="0" y="8182320"/>
                </a:lnTo>
                <a:close/>
              </a:path>
            </a:pathLst>
          </a:custGeom>
          <a:noFill/>
          <a:ln w="137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Tässä on alaotsikko, jossa nimi</a:t>
            </a:r>
            <a:br>
              <a:rPr lang="fi-FI" dirty="0"/>
            </a:br>
            <a:r>
              <a:rPr lang="fi-FI" dirty="0"/>
              <a:t>Titteli ja</a:t>
            </a:r>
            <a:br>
              <a:rPr lang="fi-FI" dirty="0"/>
            </a:br>
            <a:r>
              <a:rPr lang="fi-FI" dirty="0"/>
              <a:t>Päivämäärä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Tämä on perusaloitusdia – mahtuu kaksi riviä 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3192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4864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4864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542809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42810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kaksi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F917858-DFF0-8247-8514-981F7D64423F}" type="datetime1">
              <a:rPr lang="fi-FI" smtClean="0"/>
              <a:t>5.12.2025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B9A70E57-60D2-8CE4-966E-1551B61D8A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94865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4" name="Kuvan paikkamerkki 7">
            <a:extLst>
              <a:ext uri="{FF2B5EF4-FFF2-40B4-BE49-F238E27FC236}">
                <a16:creationId xmlns:a16="http://schemas.microsoft.com/office/drawing/2014/main" id="{EBC21943-95D7-61DC-57AF-44B1561A91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4281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64863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386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863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31038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10384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kolme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413328D-D817-7941-AD18-56E3826A457C}" type="datetime1">
              <a:rPr lang="fi-FI" smtClean="0"/>
              <a:t>5.12.2025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7" name="Tekstin paikkamerkki 4">
            <a:extLst>
              <a:ext uri="{FF2B5EF4-FFF2-40B4-BE49-F238E27FC236}">
                <a16:creationId xmlns:a16="http://schemas.microsoft.com/office/drawing/2014/main" id="{1B787B8B-43B7-8831-97E6-1D017BAB97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8797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14" name="Sisällön paikkamerkki 5">
            <a:extLst>
              <a:ext uri="{FF2B5EF4-FFF2-40B4-BE49-F238E27FC236}">
                <a16:creationId xmlns:a16="http://schemas.microsoft.com/office/drawing/2014/main" id="{C201DAF5-65BC-723F-ED6F-7E0D61EEC7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68798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Kuvan paikkamerkki 7">
            <a:extLst>
              <a:ext uri="{FF2B5EF4-FFF2-40B4-BE49-F238E27FC236}">
                <a16:creationId xmlns:a16="http://schemas.microsoft.com/office/drawing/2014/main" id="{E1ABE823-A7CA-A6E8-742F-04D435354A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4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7" name="Kuvan paikkamerkki 7">
            <a:extLst>
              <a:ext uri="{FF2B5EF4-FFF2-40B4-BE49-F238E27FC236}">
                <a16:creationId xmlns:a16="http://schemas.microsoft.com/office/drawing/2014/main" id="{59D3C0D7-F837-2D0E-B0CA-8EAEF5267D9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74891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8" name="Kuvan paikkamerkki 7">
            <a:extLst>
              <a:ext uri="{FF2B5EF4-FFF2-40B4-BE49-F238E27FC236}">
                <a16:creationId xmlns:a16="http://schemas.microsoft.com/office/drawing/2014/main" id="{D78890F0-009A-65C4-6D03-3185A22AD85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1227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446122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yöristetty suorakulmio 6">
            <a:extLst>
              <a:ext uri="{FF2B5EF4-FFF2-40B4-BE49-F238E27FC236}">
                <a16:creationId xmlns:a16="http://schemas.microsoft.com/office/drawing/2014/main" id="{5687F076-B05E-D508-CF06-A3A9200DF0B0}"/>
              </a:ext>
            </a:extLst>
          </p:cNvPr>
          <p:cNvSpPr/>
          <p:nvPr userDrawn="1"/>
        </p:nvSpPr>
        <p:spPr>
          <a:xfrm>
            <a:off x="1194323" y="1194323"/>
            <a:ext cx="9803354" cy="4469354"/>
          </a:xfrm>
          <a:prstGeom prst="roundRect">
            <a:avLst>
              <a:gd name="adj" fmla="val 8428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803354"/>
                      <a:gd name="connsiteY0" fmla="*/ 744907 h 4469354"/>
                      <a:gd name="connsiteX1" fmla="*/ 744907 w 9803354"/>
                      <a:gd name="connsiteY1" fmla="*/ 0 h 4469354"/>
                      <a:gd name="connsiteX2" fmla="*/ 1505002 w 9803354"/>
                      <a:gd name="connsiteY2" fmla="*/ 0 h 4469354"/>
                      <a:gd name="connsiteX3" fmla="*/ 2015691 w 9803354"/>
                      <a:gd name="connsiteY3" fmla="*/ 0 h 4469354"/>
                      <a:gd name="connsiteX4" fmla="*/ 2443244 w 9803354"/>
                      <a:gd name="connsiteY4" fmla="*/ 0 h 4469354"/>
                      <a:gd name="connsiteX5" fmla="*/ 3120204 w 9803354"/>
                      <a:gd name="connsiteY5" fmla="*/ 0 h 4469354"/>
                      <a:gd name="connsiteX6" fmla="*/ 3630893 w 9803354"/>
                      <a:gd name="connsiteY6" fmla="*/ 0 h 4469354"/>
                      <a:gd name="connsiteX7" fmla="*/ 4390988 w 9803354"/>
                      <a:gd name="connsiteY7" fmla="*/ 0 h 4469354"/>
                      <a:gd name="connsiteX8" fmla="*/ 4818542 w 9803354"/>
                      <a:gd name="connsiteY8" fmla="*/ 0 h 4469354"/>
                      <a:gd name="connsiteX9" fmla="*/ 5578637 w 9803354"/>
                      <a:gd name="connsiteY9" fmla="*/ 0 h 4469354"/>
                      <a:gd name="connsiteX10" fmla="*/ 5923055 w 9803354"/>
                      <a:gd name="connsiteY10" fmla="*/ 0 h 4469354"/>
                      <a:gd name="connsiteX11" fmla="*/ 6516879 w 9803354"/>
                      <a:gd name="connsiteY11" fmla="*/ 0 h 4469354"/>
                      <a:gd name="connsiteX12" fmla="*/ 7110703 w 9803354"/>
                      <a:gd name="connsiteY12" fmla="*/ 0 h 4469354"/>
                      <a:gd name="connsiteX13" fmla="*/ 7621392 w 9803354"/>
                      <a:gd name="connsiteY13" fmla="*/ 0 h 4469354"/>
                      <a:gd name="connsiteX14" fmla="*/ 8381487 w 9803354"/>
                      <a:gd name="connsiteY14" fmla="*/ 0 h 4469354"/>
                      <a:gd name="connsiteX15" fmla="*/ 9058447 w 9803354"/>
                      <a:gd name="connsiteY15" fmla="*/ 0 h 4469354"/>
                      <a:gd name="connsiteX16" fmla="*/ 9803354 w 9803354"/>
                      <a:gd name="connsiteY16" fmla="*/ 744907 h 4469354"/>
                      <a:gd name="connsiteX17" fmla="*/ 9803354 w 9803354"/>
                      <a:gd name="connsiteY17" fmla="*/ 1370610 h 4469354"/>
                      <a:gd name="connsiteX18" fmla="*/ 9803354 w 9803354"/>
                      <a:gd name="connsiteY18" fmla="*/ 1966518 h 4469354"/>
                      <a:gd name="connsiteX19" fmla="*/ 9803354 w 9803354"/>
                      <a:gd name="connsiteY19" fmla="*/ 2473040 h 4469354"/>
                      <a:gd name="connsiteX20" fmla="*/ 9803354 w 9803354"/>
                      <a:gd name="connsiteY20" fmla="*/ 3009357 h 4469354"/>
                      <a:gd name="connsiteX21" fmla="*/ 9803354 w 9803354"/>
                      <a:gd name="connsiteY21" fmla="*/ 3724447 h 4469354"/>
                      <a:gd name="connsiteX22" fmla="*/ 9058447 w 9803354"/>
                      <a:gd name="connsiteY22" fmla="*/ 4469354 h 4469354"/>
                      <a:gd name="connsiteX23" fmla="*/ 8630894 w 9803354"/>
                      <a:gd name="connsiteY23" fmla="*/ 4469354 h 4469354"/>
                      <a:gd name="connsiteX24" fmla="*/ 8286475 w 9803354"/>
                      <a:gd name="connsiteY24" fmla="*/ 4469354 h 4469354"/>
                      <a:gd name="connsiteX25" fmla="*/ 7942057 w 9803354"/>
                      <a:gd name="connsiteY25" fmla="*/ 4469354 h 4469354"/>
                      <a:gd name="connsiteX26" fmla="*/ 7348233 w 9803354"/>
                      <a:gd name="connsiteY26" fmla="*/ 4469354 h 4469354"/>
                      <a:gd name="connsiteX27" fmla="*/ 6920680 w 9803354"/>
                      <a:gd name="connsiteY27" fmla="*/ 4469354 h 4469354"/>
                      <a:gd name="connsiteX28" fmla="*/ 6243720 w 9803354"/>
                      <a:gd name="connsiteY28" fmla="*/ 4469354 h 4469354"/>
                      <a:gd name="connsiteX29" fmla="*/ 5816166 w 9803354"/>
                      <a:gd name="connsiteY29" fmla="*/ 4469354 h 4469354"/>
                      <a:gd name="connsiteX30" fmla="*/ 5139207 w 9803354"/>
                      <a:gd name="connsiteY30" fmla="*/ 4469354 h 4469354"/>
                      <a:gd name="connsiteX31" fmla="*/ 4794789 w 9803354"/>
                      <a:gd name="connsiteY31" fmla="*/ 4469354 h 4469354"/>
                      <a:gd name="connsiteX32" fmla="*/ 4117829 w 9803354"/>
                      <a:gd name="connsiteY32" fmla="*/ 4469354 h 4469354"/>
                      <a:gd name="connsiteX33" fmla="*/ 3690275 w 9803354"/>
                      <a:gd name="connsiteY33" fmla="*/ 4469354 h 4469354"/>
                      <a:gd name="connsiteX34" fmla="*/ 3345857 w 9803354"/>
                      <a:gd name="connsiteY34" fmla="*/ 4469354 h 4469354"/>
                      <a:gd name="connsiteX35" fmla="*/ 2918304 w 9803354"/>
                      <a:gd name="connsiteY35" fmla="*/ 4469354 h 4469354"/>
                      <a:gd name="connsiteX36" fmla="*/ 2241344 w 9803354"/>
                      <a:gd name="connsiteY36" fmla="*/ 4469354 h 4469354"/>
                      <a:gd name="connsiteX37" fmla="*/ 1813791 w 9803354"/>
                      <a:gd name="connsiteY37" fmla="*/ 4469354 h 4469354"/>
                      <a:gd name="connsiteX38" fmla="*/ 1469373 w 9803354"/>
                      <a:gd name="connsiteY38" fmla="*/ 4469354 h 4469354"/>
                      <a:gd name="connsiteX39" fmla="*/ 744907 w 9803354"/>
                      <a:gd name="connsiteY39" fmla="*/ 4469354 h 4469354"/>
                      <a:gd name="connsiteX40" fmla="*/ 0 w 9803354"/>
                      <a:gd name="connsiteY40" fmla="*/ 3724447 h 4469354"/>
                      <a:gd name="connsiteX41" fmla="*/ 0 w 9803354"/>
                      <a:gd name="connsiteY41" fmla="*/ 3217925 h 4469354"/>
                      <a:gd name="connsiteX42" fmla="*/ 0 w 9803354"/>
                      <a:gd name="connsiteY42" fmla="*/ 2562426 h 4469354"/>
                      <a:gd name="connsiteX43" fmla="*/ 0 w 9803354"/>
                      <a:gd name="connsiteY43" fmla="*/ 1966518 h 4469354"/>
                      <a:gd name="connsiteX44" fmla="*/ 0 w 9803354"/>
                      <a:gd name="connsiteY44" fmla="*/ 1311020 h 4469354"/>
                      <a:gd name="connsiteX45" fmla="*/ 0 w 9803354"/>
                      <a:gd name="connsiteY45" fmla="*/ 744907 h 4469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9803354" h="4469354" extrusionOk="0">
                        <a:moveTo>
                          <a:pt x="0" y="744907"/>
                        </a:moveTo>
                        <a:cubicBezTo>
                          <a:pt x="-27771" y="316376"/>
                          <a:pt x="306356" y="10190"/>
                          <a:pt x="744907" y="0"/>
                        </a:cubicBezTo>
                        <a:cubicBezTo>
                          <a:pt x="953750" y="-18117"/>
                          <a:pt x="1182056" y="72212"/>
                          <a:pt x="1505002" y="0"/>
                        </a:cubicBezTo>
                        <a:cubicBezTo>
                          <a:pt x="1827949" y="-72212"/>
                          <a:pt x="1791343" y="23695"/>
                          <a:pt x="2015691" y="0"/>
                        </a:cubicBezTo>
                        <a:cubicBezTo>
                          <a:pt x="2240039" y="-23695"/>
                          <a:pt x="2273128" y="15824"/>
                          <a:pt x="2443244" y="0"/>
                        </a:cubicBezTo>
                        <a:cubicBezTo>
                          <a:pt x="2613360" y="-15824"/>
                          <a:pt x="2890356" y="26502"/>
                          <a:pt x="3120204" y="0"/>
                        </a:cubicBezTo>
                        <a:cubicBezTo>
                          <a:pt x="3350052" y="-26502"/>
                          <a:pt x="3438008" y="576"/>
                          <a:pt x="3630893" y="0"/>
                        </a:cubicBezTo>
                        <a:cubicBezTo>
                          <a:pt x="3823778" y="-576"/>
                          <a:pt x="4131896" y="32701"/>
                          <a:pt x="4390988" y="0"/>
                        </a:cubicBezTo>
                        <a:cubicBezTo>
                          <a:pt x="4650081" y="-32701"/>
                          <a:pt x="4685508" y="26855"/>
                          <a:pt x="4818542" y="0"/>
                        </a:cubicBezTo>
                        <a:cubicBezTo>
                          <a:pt x="4951576" y="-26855"/>
                          <a:pt x="5330308" y="50107"/>
                          <a:pt x="5578637" y="0"/>
                        </a:cubicBezTo>
                        <a:cubicBezTo>
                          <a:pt x="5826967" y="-50107"/>
                          <a:pt x="5845377" y="9086"/>
                          <a:pt x="5923055" y="0"/>
                        </a:cubicBezTo>
                        <a:cubicBezTo>
                          <a:pt x="6000733" y="-9086"/>
                          <a:pt x="6314676" y="21587"/>
                          <a:pt x="6516879" y="0"/>
                        </a:cubicBezTo>
                        <a:cubicBezTo>
                          <a:pt x="6719082" y="-21587"/>
                          <a:pt x="6833840" y="65576"/>
                          <a:pt x="7110703" y="0"/>
                        </a:cubicBezTo>
                        <a:cubicBezTo>
                          <a:pt x="7387566" y="-65576"/>
                          <a:pt x="7498240" y="27193"/>
                          <a:pt x="7621392" y="0"/>
                        </a:cubicBezTo>
                        <a:cubicBezTo>
                          <a:pt x="7744544" y="-27193"/>
                          <a:pt x="8079133" y="45883"/>
                          <a:pt x="8381487" y="0"/>
                        </a:cubicBezTo>
                        <a:cubicBezTo>
                          <a:pt x="8683841" y="-45883"/>
                          <a:pt x="8895481" y="8499"/>
                          <a:pt x="9058447" y="0"/>
                        </a:cubicBezTo>
                        <a:cubicBezTo>
                          <a:pt x="9414459" y="9096"/>
                          <a:pt x="9764529" y="306718"/>
                          <a:pt x="9803354" y="744907"/>
                        </a:cubicBezTo>
                        <a:cubicBezTo>
                          <a:pt x="9819842" y="902926"/>
                          <a:pt x="9747749" y="1120278"/>
                          <a:pt x="9803354" y="1370610"/>
                        </a:cubicBezTo>
                        <a:cubicBezTo>
                          <a:pt x="9858959" y="1620942"/>
                          <a:pt x="9743567" y="1808481"/>
                          <a:pt x="9803354" y="1966518"/>
                        </a:cubicBezTo>
                        <a:cubicBezTo>
                          <a:pt x="9863141" y="2124555"/>
                          <a:pt x="9794242" y="2321325"/>
                          <a:pt x="9803354" y="2473040"/>
                        </a:cubicBezTo>
                        <a:cubicBezTo>
                          <a:pt x="9812466" y="2624755"/>
                          <a:pt x="9797453" y="2846558"/>
                          <a:pt x="9803354" y="3009357"/>
                        </a:cubicBezTo>
                        <a:cubicBezTo>
                          <a:pt x="9809255" y="3172156"/>
                          <a:pt x="9780185" y="3571092"/>
                          <a:pt x="9803354" y="3724447"/>
                        </a:cubicBezTo>
                        <a:cubicBezTo>
                          <a:pt x="9813171" y="4133771"/>
                          <a:pt x="9481347" y="4578544"/>
                          <a:pt x="9058447" y="4469354"/>
                        </a:cubicBezTo>
                        <a:cubicBezTo>
                          <a:pt x="8949437" y="4482349"/>
                          <a:pt x="8721343" y="4456001"/>
                          <a:pt x="8630894" y="4469354"/>
                        </a:cubicBezTo>
                        <a:cubicBezTo>
                          <a:pt x="8540445" y="4482707"/>
                          <a:pt x="8381204" y="4447810"/>
                          <a:pt x="8286475" y="4469354"/>
                        </a:cubicBezTo>
                        <a:cubicBezTo>
                          <a:pt x="8191746" y="4490898"/>
                          <a:pt x="8034758" y="4435476"/>
                          <a:pt x="7942057" y="4469354"/>
                        </a:cubicBezTo>
                        <a:cubicBezTo>
                          <a:pt x="7849356" y="4503232"/>
                          <a:pt x="7566267" y="4433374"/>
                          <a:pt x="7348233" y="4469354"/>
                        </a:cubicBezTo>
                        <a:cubicBezTo>
                          <a:pt x="7130199" y="4505334"/>
                          <a:pt x="7036061" y="4435677"/>
                          <a:pt x="6920680" y="4469354"/>
                        </a:cubicBezTo>
                        <a:cubicBezTo>
                          <a:pt x="6805299" y="4503031"/>
                          <a:pt x="6432452" y="4425974"/>
                          <a:pt x="6243720" y="4469354"/>
                        </a:cubicBezTo>
                        <a:cubicBezTo>
                          <a:pt x="6054988" y="4512734"/>
                          <a:pt x="5918771" y="4464970"/>
                          <a:pt x="5816166" y="4469354"/>
                        </a:cubicBezTo>
                        <a:cubicBezTo>
                          <a:pt x="5713561" y="4473738"/>
                          <a:pt x="5281438" y="4467345"/>
                          <a:pt x="5139207" y="4469354"/>
                        </a:cubicBezTo>
                        <a:cubicBezTo>
                          <a:pt x="4996976" y="4471363"/>
                          <a:pt x="4930278" y="4435944"/>
                          <a:pt x="4794789" y="4469354"/>
                        </a:cubicBezTo>
                        <a:cubicBezTo>
                          <a:pt x="4659300" y="4502764"/>
                          <a:pt x="4257110" y="4400240"/>
                          <a:pt x="4117829" y="4469354"/>
                        </a:cubicBezTo>
                        <a:cubicBezTo>
                          <a:pt x="3978548" y="4538468"/>
                          <a:pt x="3814263" y="4434751"/>
                          <a:pt x="3690275" y="4469354"/>
                        </a:cubicBezTo>
                        <a:cubicBezTo>
                          <a:pt x="3566287" y="4503957"/>
                          <a:pt x="3512971" y="4433886"/>
                          <a:pt x="3345857" y="4469354"/>
                        </a:cubicBezTo>
                        <a:cubicBezTo>
                          <a:pt x="3178743" y="4504822"/>
                          <a:pt x="3042542" y="4452188"/>
                          <a:pt x="2918304" y="4469354"/>
                        </a:cubicBezTo>
                        <a:cubicBezTo>
                          <a:pt x="2794066" y="4486520"/>
                          <a:pt x="2447010" y="4414526"/>
                          <a:pt x="2241344" y="4469354"/>
                        </a:cubicBezTo>
                        <a:cubicBezTo>
                          <a:pt x="2035678" y="4524182"/>
                          <a:pt x="1951299" y="4425538"/>
                          <a:pt x="1813791" y="4469354"/>
                        </a:cubicBezTo>
                        <a:cubicBezTo>
                          <a:pt x="1676283" y="4513170"/>
                          <a:pt x="1587444" y="4448738"/>
                          <a:pt x="1469373" y="4469354"/>
                        </a:cubicBezTo>
                        <a:cubicBezTo>
                          <a:pt x="1351302" y="4489970"/>
                          <a:pt x="901685" y="4458817"/>
                          <a:pt x="744907" y="4469354"/>
                        </a:cubicBezTo>
                        <a:cubicBezTo>
                          <a:pt x="350681" y="4511333"/>
                          <a:pt x="26602" y="4162164"/>
                          <a:pt x="0" y="3724447"/>
                        </a:cubicBezTo>
                        <a:cubicBezTo>
                          <a:pt x="-13607" y="3597447"/>
                          <a:pt x="20854" y="3413549"/>
                          <a:pt x="0" y="3217925"/>
                        </a:cubicBezTo>
                        <a:cubicBezTo>
                          <a:pt x="-20854" y="3022301"/>
                          <a:pt x="77936" y="2793930"/>
                          <a:pt x="0" y="2562426"/>
                        </a:cubicBezTo>
                        <a:cubicBezTo>
                          <a:pt x="-77936" y="2330922"/>
                          <a:pt x="53786" y="2193232"/>
                          <a:pt x="0" y="1966518"/>
                        </a:cubicBezTo>
                        <a:cubicBezTo>
                          <a:pt x="-53786" y="1739804"/>
                          <a:pt x="49934" y="1523811"/>
                          <a:pt x="0" y="1311020"/>
                        </a:cubicBezTo>
                        <a:cubicBezTo>
                          <a:pt x="-49934" y="1098229"/>
                          <a:pt x="26077" y="935649"/>
                          <a:pt x="0" y="74490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>
              <a:schemeClr val="tx2">
                <a:alpha val="20221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406FE5D-A1BA-8CC7-7B27-5F43C6650165}"/>
              </a:ext>
            </a:extLst>
          </p:cNvPr>
          <p:cNvSpPr/>
          <p:nvPr userDrawn="1"/>
        </p:nvSpPr>
        <p:spPr>
          <a:xfrm>
            <a:off x="1964771" y="825500"/>
            <a:ext cx="8261371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722" y="1937660"/>
            <a:ext cx="9248328" cy="3499645"/>
          </a:xfrm>
        </p:spPr>
        <p:txBody>
          <a:bodyPr/>
          <a:lstStyle>
            <a:lvl1pPr>
              <a:lnSpc>
                <a:spcPct val="120000"/>
              </a:lnSpc>
              <a:defRPr b="0" i="0">
                <a:latin typeface="+mn-lt"/>
              </a:defRPr>
            </a:lvl1pPr>
            <a:lvl2pPr>
              <a:lnSpc>
                <a:spcPct val="120000"/>
              </a:lnSpc>
              <a:defRPr b="0" i="0">
                <a:latin typeface="+mn-lt"/>
              </a:defRPr>
            </a:lvl2pPr>
            <a:lvl3pPr>
              <a:lnSpc>
                <a:spcPct val="120000"/>
              </a:lnSpc>
              <a:defRPr b="0" i="0">
                <a:latin typeface="+mn-lt"/>
              </a:defRPr>
            </a:lvl3pPr>
            <a:lvl4pPr>
              <a:lnSpc>
                <a:spcPct val="120000"/>
              </a:lnSpc>
              <a:defRPr b="0" i="0">
                <a:latin typeface="+mn-lt"/>
              </a:defRPr>
            </a:lvl4pPr>
            <a:lvl5pPr>
              <a:lnSpc>
                <a:spcPct val="12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4771" y="942174"/>
            <a:ext cx="8261371" cy="56277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Tässä on korostus tai sisällysluettelo - kaksi riviä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E9A96F27-3818-A795-7B94-863B6D70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A4EDE03D-58A3-8A4F-30C3-01676AFA6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73BD3C2-E0EC-5A4C-6E2A-FB2375CD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8F453C2-F73D-5045-B6B1-92B5F2596B10}" type="datetime1">
              <a:rPr lang="fi-FI" smtClean="0"/>
              <a:t>5.12.2025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5292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Tänne tulee kuvaava alaotsikko, joka avaa asiaa lisää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 joka voi olla kahdella rivillä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B4A1A55A-921F-E27F-922F-7499D00A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93EE91B1-A3CC-2FC7-433B-3DEBDB0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569FBCA-200D-1636-6A95-45B7CFF1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9E41B86-4BED-C045-ACBE-D08A099E2FD7}" type="datetime1">
              <a:rPr lang="fi-FI" smtClean="0"/>
              <a:t>5.12.2025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264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 joka voi olla kahdella rivillä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Tänne tulee kuvaava alaotsikko, joka avaa asiaa lisää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7DF84D9-ADCD-ED8D-116F-E3EB02BAF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139F75C3-CEFE-6E10-F0A1-4B4306D4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AE1B192-5742-E920-A153-BBB48913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2BE7106F-F892-473F-DC92-8FE211C0B2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403C9B-796D-2142-9CC9-C44D0B9A2844}" type="datetime1">
              <a:rPr lang="fi-FI" smtClean="0"/>
              <a:t>5.12.2025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0267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BBBE0E3A-D6A7-E600-67CA-D969C41C73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väliotsikkodia, jossa voi olla vaalea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Huomioi, että kuva ei ole liian tumma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244CDAC0-71BC-58D7-7A73-AFBC9EF7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88561062-6480-1743-855C-25D9FFB1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524F5-E8A8-72DB-2E52-EFF99105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3CF5FEC-1024-5D4A-942F-E2C9062CEB32}" type="datetime1">
              <a:rPr lang="fi-FI" smtClean="0"/>
              <a:t>5.12.2025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3563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0BF467CA-AE30-32D6-75A3-5D78CE7287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väliotsikkodia, jossa voi olla tumma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Huomioi, että kuva ei ole liian vaalea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8B5FF5B9-7599-B560-9B05-DECEE668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ABFEDE5-4625-990E-69F8-BCF40346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FDF17D5-33BF-9DB4-66F7-252927B0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4DFBB9-9ADC-8440-9E39-884FB62F7C8D}" type="datetime1">
              <a:rPr lang="fi-FI" smtClean="0"/>
              <a:t>5.12.2025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044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3CBB220E-634C-9E4A-99C6-C372FAA19DDC}" type="datetime1">
              <a:rPr lang="fi-FI" smtClean="0"/>
              <a:t>5.12.2025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076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6A9A02-CC5E-D846-8DC4-2F8489F6E84A}" type="datetime1">
              <a:rPr lang="fi-FI" smtClean="0"/>
              <a:t>5.12.2025</a:t>
            </a:fld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BFE5BFB-A0CD-6796-4070-83F4F3EEA9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53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magenta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Tässä </a:t>
            </a:r>
            <a:r>
              <a:rPr lang="fi-FI" dirty="0" err="1"/>
              <a:t>magenta</a:t>
            </a:r>
            <a:r>
              <a:rPr lang="fi-FI" dirty="0"/>
              <a:t> lainaus tai </a:t>
            </a:r>
            <a:r>
              <a:rPr lang="fi-FI" dirty="0" err="1"/>
              <a:t>lasautus</a:t>
            </a:r>
            <a:r>
              <a:rPr lang="fi-FI" dirty="0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6A15F9E-F95E-E24B-A338-CD138A102F50}" type="datetime1">
              <a:rPr lang="fi-FI" smtClean="0"/>
              <a:t>5.12.2025</a:t>
            </a:fld>
            <a:endParaRPr lang="fi-FI" dirty="0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B1038C4D-25F4-41ED-C2E6-7D28CA0137F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141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1343806" cy="4636598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Tämä on perusdia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8FBA2EF-FB92-B94B-8AD4-E8AA9FF45CB2}" type="datetime1">
              <a:rPr lang="fi-FI" smtClean="0"/>
              <a:t>5.12.2025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4972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sininen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 dirty="0"/>
              <a:t>Tässä sininen lainaus tai </a:t>
            </a:r>
            <a:r>
              <a:rPr lang="fi-FI" dirty="0" err="1"/>
              <a:t>lasautus</a:t>
            </a:r>
            <a:r>
              <a:rPr lang="fi-FI" dirty="0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F9A287DA-C996-4C4E-A211-E63AFE0BB520}" type="datetime1">
              <a:rPr lang="fi-FI" smtClean="0"/>
              <a:t>5.12.2025</a:t>
            </a:fld>
            <a:endParaRPr lang="fi-FI" dirty="0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1856CB6B-4350-C9AC-FFF0-10EB4AD696D9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5498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valkoinen txt magenta 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40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Tässä lainaus </a:t>
            </a:r>
            <a:r>
              <a:rPr lang="fi-FI" dirty="0" err="1"/>
              <a:t>magentalla</a:t>
            </a:r>
            <a:r>
              <a:rPr lang="fi-FI" dirty="0"/>
              <a:t> taustalla kahdella rivillä.”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1C864E0-63A7-775E-18AB-1D18A8E6D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668216AD-9D0B-5E49-1D03-20DAF67F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8BA3888-9F22-5298-7E58-821621B2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CFB37B88-B722-A80B-6493-CD823991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CFE880-65C7-9249-9B07-A108CACB5D0B}" type="datetime1">
              <a:rPr lang="fi-FI" smtClean="0"/>
              <a:t>5.12.2025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BF717FA4-D2B2-CD51-07B0-3D17BFE08C35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969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magenta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7F8EE10-AF40-B646-A8DC-E64C838490F6}" type="datetime1">
              <a:rPr lang="fi-FI" smtClean="0"/>
              <a:t>5.12.2025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0CD0E3EA-200B-8616-EC46-7DA77B2E3BE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7670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sininen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C2A2D9A-E814-4448-B348-92587812CAF2}" type="datetime1">
              <a:rPr lang="fi-FI" smtClean="0"/>
              <a:t>5.12.2025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46EC01B0-C3FB-575C-AEFF-79A430B8866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605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0A02D69F-602C-1755-A95C-077D0D5A5C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tumman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AD226A78-B586-5D5E-EFF8-AA46F7A6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9EEA29E-4F23-A5B5-4F7D-FD45A44B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4C152-019B-8A3F-A734-5E743564E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76F858-85C4-B041-8B71-56C73AA11FF1}" type="datetime1">
              <a:rPr lang="fi-FI" smtClean="0"/>
              <a:t>5.12.2025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6FE54DA4-739B-8BEE-3851-D5736F58691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565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E99A1DB-FE1E-2B03-E777-F7CF6AC02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dia, jossa pelkkä otsikko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DD72270-62B2-93DC-58CF-1BAC0B2F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8125CCA9-AF25-EF58-74DC-D8AD670F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376D2C2C-A00B-534D-98CD-A83AA14D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F68C14D-59D3-0F46-B2BD-49ED17C3D7D0}" type="datetime1">
              <a:rPr lang="fi-FI" smtClean="0"/>
              <a:t>5.12.2025</a:t>
            </a:fld>
            <a:endParaRPr lang="fi-FI" dirty="0"/>
          </a:p>
        </p:txBody>
      </p:sp>
      <p:sp>
        <p:nvSpPr>
          <p:cNvPr id="9" name="Sisällön paikkamerkki 11">
            <a:extLst>
              <a:ext uri="{FF2B5EF4-FFF2-40B4-BE49-F238E27FC236}">
                <a16:creationId xmlns:a16="http://schemas.microsoft.com/office/drawing/2014/main" id="{75554579-C480-65C7-386B-CA7470422B9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055777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501E3082-B84D-8D77-CC31-7FFA588B35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818360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776FC-C887-71E1-1579-A9D2B28B1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tilaa kaaviolle tai kuvalle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1F9D5D-5D0C-AF3C-4A71-FB027CB8A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212850"/>
            <a:ext cx="6584482" cy="49641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Lisää kaavio tai taulukko tähän.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BC5D65D-DA2E-3719-22B2-3137D657A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B306B6BF-DEDF-1758-F118-59642F99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11033FD-5A60-1726-889D-CDC11C91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8351DD0C-FFB0-8C44-B60F-CA0CC13A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38720C7-5791-FF48-9B65-6549569F301F}" type="datetime1">
              <a:rPr lang="fi-FI" smtClean="0"/>
              <a:t>5.12.2025</a:t>
            </a:fld>
            <a:endParaRPr lang="fi-FI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97B5F9B9-3122-C7DD-C7F7-7C1835C82A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093208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pyöristetty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uvan paikkamerkki 20">
            <a:extLst>
              <a:ext uri="{FF2B5EF4-FFF2-40B4-BE49-F238E27FC236}">
                <a16:creationId xmlns:a16="http://schemas.microsoft.com/office/drawing/2014/main" id="{F09A2A98-E190-DBA5-7F10-C405ED6E0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268940"/>
            <a:ext cx="6745847" cy="5913343"/>
          </a:xfrm>
          <a:custGeom>
            <a:avLst/>
            <a:gdLst>
              <a:gd name="connsiteX0" fmla="*/ 366213 w 6745847"/>
              <a:gd name="connsiteY0" fmla="*/ 0 h 5913343"/>
              <a:gd name="connsiteX1" fmla="*/ 5804021 w 6745847"/>
              <a:gd name="connsiteY1" fmla="*/ 0 h 5913343"/>
              <a:gd name="connsiteX2" fmla="*/ 5804021 w 6745847"/>
              <a:gd name="connsiteY2" fmla="*/ 334096 h 5913343"/>
              <a:gd name="connsiteX3" fmla="*/ 6405777 w 6745847"/>
              <a:gd name="connsiteY3" fmla="*/ 935852 h 5913343"/>
              <a:gd name="connsiteX4" fmla="*/ 6745847 w 6745847"/>
              <a:gd name="connsiteY4" fmla="*/ 935852 h 5913343"/>
              <a:gd name="connsiteX5" fmla="*/ 6745847 w 6745847"/>
              <a:gd name="connsiteY5" fmla="*/ 5547130 h 5913343"/>
              <a:gd name="connsiteX6" fmla="*/ 6379634 w 6745847"/>
              <a:gd name="connsiteY6" fmla="*/ 5913343 h 5913343"/>
              <a:gd name="connsiteX7" fmla="*/ 366213 w 6745847"/>
              <a:gd name="connsiteY7" fmla="*/ 5913343 h 5913343"/>
              <a:gd name="connsiteX8" fmla="*/ 0 w 6745847"/>
              <a:gd name="connsiteY8" fmla="*/ 5547130 h 5913343"/>
              <a:gd name="connsiteX9" fmla="*/ 0 w 6745847"/>
              <a:gd name="connsiteY9" fmla="*/ 366213 h 5913343"/>
              <a:gd name="connsiteX10" fmla="*/ 366213 w 6745847"/>
              <a:gd name="connsiteY10" fmla="*/ 0 h 591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45847" h="5913343">
                <a:moveTo>
                  <a:pt x="366213" y="0"/>
                </a:moveTo>
                <a:lnTo>
                  <a:pt x="5804021" y="0"/>
                </a:lnTo>
                <a:lnTo>
                  <a:pt x="5804021" y="334096"/>
                </a:lnTo>
                <a:cubicBezTo>
                  <a:pt x="5804021" y="666214"/>
                  <a:pt x="6073659" y="935852"/>
                  <a:pt x="6405777" y="935852"/>
                </a:cubicBezTo>
                <a:lnTo>
                  <a:pt x="6745847" y="935852"/>
                </a:lnTo>
                <a:lnTo>
                  <a:pt x="6745847" y="5547130"/>
                </a:lnTo>
                <a:cubicBezTo>
                  <a:pt x="6745847" y="5749384"/>
                  <a:pt x="6581888" y="5913343"/>
                  <a:pt x="6379634" y="5913343"/>
                </a:cubicBezTo>
                <a:lnTo>
                  <a:pt x="366213" y="5913343"/>
                </a:lnTo>
                <a:cubicBezTo>
                  <a:pt x="163959" y="5913343"/>
                  <a:pt x="0" y="5749384"/>
                  <a:pt x="0" y="5547130"/>
                </a:cubicBezTo>
                <a:lnTo>
                  <a:pt x="0" y="366213"/>
                </a:lnTo>
                <a:cubicBezTo>
                  <a:pt x="0" y="163959"/>
                  <a:pt x="163959" y="0"/>
                  <a:pt x="3662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E3728E02-43EE-1B58-E1DE-1137FAAE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70C61ED-AA39-3F83-BFEC-0BEB5C68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A881501-36D2-7B4B-4688-E578C138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98439B1-E753-FA44-9CF7-0B6C4F183480}" type="datetime1">
              <a:rPr lang="fi-FI" smtClean="0"/>
              <a:t>5.12.2025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391C7ADA-7811-6548-19E5-527D2E5A25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pyöristetty kuvapaikka mukana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10A8A6CC-47E4-34DE-5FB8-FA17693500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801400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FD55ABD8-183C-F047-A200-BF9304AA7656}" type="datetime1">
              <a:rPr lang="fi-FI" smtClean="0"/>
              <a:t>5.12.2025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79276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4">
            <a:extLst>
              <a:ext uri="{FF2B5EF4-FFF2-40B4-BE49-F238E27FC236}">
                <a16:creationId xmlns:a16="http://schemas.microsoft.com/office/drawing/2014/main" id="{F4EEFEB2-F3E3-E8BE-393D-00E61297D96E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6" name="Puolivapaa piirto 5">
              <a:extLst>
                <a:ext uri="{FF2B5EF4-FFF2-40B4-BE49-F238E27FC236}">
                  <a16:creationId xmlns:a16="http://schemas.microsoft.com/office/drawing/2014/main" id="{48B41766-D29F-CC17-3C83-4488F988D6F0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chemeClr val="bg1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A8DAC8F2-3675-BB47-8A9D-2DC68D1A979B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8" name="Puolivapaa piirto 7">
                <a:extLst>
                  <a:ext uri="{FF2B5EF4-FFF2-40B4-BE49-F238E27FC236}">
                    <a16:creationId xmlns:a16="http://schemas.microsoft.com/office/drawing/2014/main" id="{4C01CFE5-437B-1CF7-C0A1-C0B5C2A7C2AA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dirty="0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C416665E-C115-4720-4528-5C4B2C02D6E3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895F4018-609B-DEE0-6C77-9338377C9AE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83F74574-E869-F390-E92E-9D4FA43E16A2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61682862-7845-3004-F6D1-093F75F5B8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Tässä on alaotsikko, jossa nimi</a:t>
            </a:r>
            <a:br>
              <a:rPr lang="fi-FI" dirty="0"/>
            </a:br>
            <a:r>
              <a:rPr lang="fi-FI" dirty="0"/>
              <a:t>Titteli ja</a:t>
            </a:r>
            <a:br>
              <a:rPr lang="fi-FI" dirty="0"/>
            </a:br>
            <a:r>
              <a:rPr lang="fi-FI" dirty="0"/>
              <a:t>Päivämäärä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0406352F-6256-622A-4B9F-E79B99878E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Tämä on perusaloitusdia </a:t>
            </a:r>
            <a:r>
              <a:rPr lang="fi-FI" dirty="0" err="1"/>
              <a:t>magentana</a:t>
            </a:r>
            <a:r>
              <a:rPr lang="fi-FI" dirty="0"/>
              <a:t> –kaksi riviä 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01848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02DCF-1A06-F14B-8267-1AAD1644965E}" type="datetime1">
              <a:rPr lang="fi-FI" smtClean="0"/>
              <a:t>5.12.2025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766358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/>
          <a:p>
            <a:fld id="{DDD78BE0-1D4A-4144-BC3D-2DED3B677662}" type="datetime1">
              <a:rPr lang="fi-FI" smtClean="0"/>
              <a:t>5.12.2025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6D64EF7-5C2B-84D4-0521-421C6979E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3260107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C9B137-CF63-BC48-BC31-87A34A4D7BC8}" type="datetime1">
              <a:rPr lang="fi-FI" smtClean="0"/>
              <a:t>5.12.2025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1B15317-37C6-488A-61D0-F5F04C62B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FF9A913A-56BD-34A6-2BF2-2DF8D5313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3620563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lainaus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24733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1" y="546185"/>
            <a:ext cx="524733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teksti ja lainauspaikka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4" y="268373"/>
            <a:ext cx="524733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AF767EAD-4C69-A449-9F38-2E77FD62B31A}" type="datetime1">
              <a:rPr lang="fi-FI" smtClean="0"/>
              <a:t>5.12.2025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32829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9319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887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lainaus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9863" y="1540363"/>
            <a:ext cx="524780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2943" y="546185"/>
            <a:ext cx="4512735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teksti ja lainaus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2476" y="268373"/>
            <a:ext cx="451273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9" y="6356350"/>
            <a:ext cx="950338" cy="365125"/>
          </a:xfrm>
        </p:spPr>
        <p:txBody>
          <a:bodyPr/>
          <a:lstStyle/>
          <a:p>
            <a:fld id="{FE09CAFD-A3B7-E049-88F4-3515127F7BD9}" type="datetime1">
              <a:rPr lang="fi-FI" smtClean="0"/>
              <a:t>5.12.2025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4" y="6356349"/>
            <a:ext cx="332829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7276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ADA1BE-7FEE-D84C-BBA3-BFCF9E7E84A2}" type="datetime1">
              <a:rPr lang="fi-FI" smtClean="0"/>
              <a:t>5.12.2025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4348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07F7FE-B769-7A42-AE50-0488BC64BEAD}" type="datetime1">
              <a:rPr lang="fi-FI" smtClean="0"/>
              <a:t>5.12.2025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07603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A3657D-76D1-EB41-ACAB-DA6D8A90DC83}" type="datetime1">
              <a:rPr lang="fi-FI" smtClean="0"/>
              <a:t>5.12.2025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922213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A0C4F6-5BF0-1448-8C43-B5761F02CA08}" type="datetime1">
              <a:rPr lang="fi-FI" smtClean="0"/>
              <a:t>5.12.2025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40910465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nkil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1" y="1312236"/>
            <a:ext cx="5671670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 yhdellä rivillä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468" y="268940"/>
            <a:ext cx="4901732" cy="96765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753001"/>
            <a:ext cx="5671670" cy="4423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</a:t>
            </a:r>
          </a:p>
          <a:p>
            <a:r>
              <a:rPr lang="fi-FI" dirty="0"/>
              <a:t>Esimerkiksi vastuualueiden kuvaukset</a:t>
            </a:r>
          </a:p>
          <a:p>
            <a:r>
              <a:rPr lang="fi-FI" dirty="0"/>
              <a:t>Jäsenyydet erilaisissa instansseissa</a:t>
            </a:r>
          </a:p>
          <a:p>
            <a:r>
              <a:rPr lang="fi-FI" dirty="0"/>
              <a:t>Yhteystiedot</a:t>
            </a:r>
          </a:p>
          <a:p>
            <a:r>
              <a:rPr lang="fi-FI" dirty="0"/>
              <a:t>Relevanttien some-kanavien </a:t>
            </a:r>
            <a:r>
              <a:rPr lang="fi-FI" dirty="0" err="1"/>
              <a:t>handlet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2" y="355600"/>
            <a:ext cx="5412341" cy="5821362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E9AE48A2-A31E-7A49-898E-E9495F2E0044}" type="datetime1">
              <a:rPr lang="fi-FI" smtClean="0"/>
              <a:t>5.12.2025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062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571AECF1-9BBB-F7CF-A4F7-96D696B2B00A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3" name="Puolivapaa piirto 12">
              <a:extLst>
                <a:ext uri="{FF2B5EF4-FFF2-40B4-BE49-F238E27FC236}">
                  <a16:creationId xmlns:a16="http://schemas.microsoft.com/office/drawing/2014/main" id="{C10F5207-72AA-E050-7110-BF8C11938ABF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3D1E327F-0B48-E534-4CFD-0912F3278C29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6" name="Puolivapaa piirto 15">
                <a:extLst>
                  <a:ext uri="{FF2B5EF4-FFF2-40B4-BE49-F238E27FC236}">
                    <a16:creationId xmlns:a16="http://schemas.microsoft.com/office/drawing/2014/main" id="{056F76DD-74FE-AB4C-3BBE-49EBD9C35E3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17" name="Ryhmä 16">
                <a:extLst>
                  <a:ext uri="{FF2B5EF4-FFF2-40B4-BE49-F238E27FC236}">
                    <a16:creationId xmlns:a16="http://schemas.microsoft.com/office/drawing/2014/main" id="{12E20F1D-217F-BF3F-B35F-666FAB14E5E5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8" name="Puolivapaa piirto 17">
                  <a:extLst>
                    <a:ext uri="{FF2B5EF4-FFF2-40B4-BE49-F238E27FC236}">
                      <a16:creationId xmlns:a16="http://schemas.microsoft.com/office/drawing/2014/main" id="{9041B30B-E10E-8C0E-91C9-2B445E2CB4C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9" name="Puolivapaa piirto 18">
                  <a:extLst>
                    <a:ext uri="{FF2B5EF4-FFF2-40B4-BE49-F238E27FC236}">
                      <a16:creationId xmlns:a16="http://schemas.microsoft.com/office/drawing/2014/main" id="{823DF2C3-73F3-FC0A-7ED5-C97BB7DDE570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148D2C0D-FF3C-C22F-4D4B-D9BE0027EE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Huomioi, että tähän kuvaan ei voi laittaa tummaa kuvaa, jotta tekstin luettavuus ei kärsi.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3F2F7D75-39FB-7726-0090-9320CAE1EC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Otsikkodia, jossa tekstin taustalla vaalea kuva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867889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E1CF24D5-E1F2-AB2D-757C-15670F767D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14052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4519" y="4267200"/>
            <a:ext cx="2939634" cy="65520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14052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59759" y="1492805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55B7430-3EF4-3842-ADE6-43F61C5DF689}" type="datetime1">
              <a:rPr lang="fi-FI" smtClean="0"/>
              <a:t>5.12.2025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06530" y="1491447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160615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7160615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30" name="Tekstin paikkamerkki 29">
            <a:extLst>
              <a:ext uri="{FF2B5EF4-FFF2-40B4-BE49-F238E27FC236}">
                <a16:creationId xmlns:a16="http://schemas.microsoft.com/office/drawing/2014/main" id="{81DBBC41-3DFC-8E2F-F87A-47FC798B2B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0614" y="4267200"/>
            <a:ext cx="2939634" cy="65520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Etunimi Sukunimi mahtuu tähän näin</a:t>
            </a:r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1063E6C5-0DBD-88F3-6A14-ACEFB7F2FED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007248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78184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8651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78184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78651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0C54D13-F7E7-5C48-969D-AB78B318BF27}" type="datetime1">
              <a:rPr lang="fi-FI" smtClean="0"/>
              <a:t>5.12.2025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45655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45188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4745188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5187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12190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211723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8211723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11722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59EE8C4F-4A5F-7446-0DCB-13B5FE22BEB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6" name="Tekstin paikkamerkki 20">
            <a:extLst>
              <a:ext uri="{FF2B5EF4-FFF2-40B4-BE49-F238E27FC236}">
                <a16:creationId xmlns:a16="http://schemas.microsoft.com/office/drawing/2014/main" id="{F9F8DD26-9215-78C9-095A-D9659E5A307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14656851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6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3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6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B492D0E-9DB9-EC41-8DC4-0435640F5F0B}" type="datetime1">
              <a:rPr lang="fi-FI" smtClean="0"/>
              <a:t>5.12.2025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4948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24481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3324481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24480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65426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164959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6164959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64958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66512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066045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9066045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66044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20" name="Sisällön paikkamerkki 11">
            <a:extLst>
              <a:ext uri="{FF2B5EF4-FFF2-40B4-BE49-F238E27FC236}">
                <a16:creationId xmlns:a16="http://schemas.microsoft.com/office/drawing/2014/main" id="{8E87AEFB-7227-6CA6-DF08-D250ED2E1B06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A1343308-442B-B067-A12F-59E7254B57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824045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7" y="4922406"/>
            <a:ext cx="2236004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4" y="4267200"/>
            <a:ext cx="2236004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7" y="5415063"/>
            <a:ext cx="2236004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4A977B3-AA4A-964F-B0DA-AC30EAB9EF3D}" type="datetime1">
              <a:rPr lang="fi-FI" smtClean="0"/>
              <a:t>5.12.2025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929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0092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270092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0092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77996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966231" y="4922406"/>
            <a:ext cx="2247301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966231" y="5415063"/>
            <a:ext cx="2247301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66230" y="4261692"/>
            <a:ext cx="2247301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55068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25506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725506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5506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20" name="Kuvan paikkamerkki 3">
            <a:extLst>
              <a:ext uri="{FF2B5EF4-FFF2-40B4-BE49-F238E27FC236}">
                <a16:creationId xmlns:a16="http://schemas.microsoft.com/office/drawing/2014/main" id="{B1A6BDB5-E371-18F3-1DB2-8B3C065C559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31667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1" name="Sisällön paikkamerkki 11">
            <a:extLst>
              <a:ext uri="{FF2B5EF4-FFF2-40B4-BE49-F238E27FC236}">
                <a16:creationId xmlns:a16="http://schemas.microsoft.com/office/drawing/2014/main" id="{46D629F9-D0B8-3035-6E5D-A7C8DBA3B8C6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531666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22" name="Tekstin paikkamerkki 3">
            <a:extLst>
              <a:ext uri="{FF2B5EF4-FFF2-40B4-BE49-F238E27FC236}">
                <a16:creationId xmlns:a16="http://schemas.microsoft.com/office/drawing/2014/main" id="{1AF2CF68-E2C6-DFE7-AF59-257B7791B7D4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9531666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23" name="Tekstin paikkamerkki 23">
            <a:extLst>
              <a:ext uri="{FF2B5EF4-FFF2-40B4-BE49-F238E27FC236}">
                <a16:creationId xmlns:a16="http://schemas.microsoft.com/office/drawing/2014/main" id="{34E331C9-636E-DBE4-CEAE-29ABA1E224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31665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27" name="Sisällön paikkamerkki 11">
            <a:extLst>
              <a:ext uri="{FF2B5EF4-FFF2-40B4-BE49-F238E27FC236}">
                <a16:creationId xmlns:a16="http://schemas.microsoft.com/office/drawing/2014/main" id="{47D93E7A-D484-C777-C66E-C8D65736F511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5" name="Tekstin paikkamerkki 20">
            <a:extLst>
              <a:ext uri="{FF2B5EF4-FFF2-40B4-BE49-F238E27FC236}">
                <a16:creationId xmlns:a16="http://schemas.microsoft.com/office/drawing/2014/main" id="{DF118065-5781-DB3D-EB95-BBD44F96D4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41003249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D16F307-5EE2-7120-2B6B-1A24A0E60A54}"/>
              </a:ext>
            </a:extLst>
          </p:cNvPr>
          <p:cNvSpPr/>
          <p:nvPr userDrawn="1"/>
        </p:nvSpPr>
        <p:spPr>
          <a:xfrm>
            <a:off x="0" y="81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F3711F58-D9D7-2E82-3C88-83B4E1594D7C}"/>
              </a:ext>
            </a:extLst>
          </p:cNvPr>
          <p:cNvSpPr/>
          <p:nvPr userDrawn="1"/>
        </p:nvSpPr>
        <p:spPr>
          <a:xfrm>
            <a:off x="6096000" y="343062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688" y="1219199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88" y="402077"/>
            <a:ext cx="5256623" cy="77172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4366963" cy="365125"/>
          </a:xfrm>
        </p:spPr>
        <p:txBody>
          <a:bodyPr/>
          <a:lstStyle>
            <a:lvl1pPr algn="ctr">
              <a:defRPr/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7B837FE-EE28-1149-A3CA-B4E8A329F44E}" type="datetime1">
              <a:rPr lang="fi-FI" smtClean="0"/>
              <a:t>5.12.2025</a:t>
            </a:fld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39574549-485C-1A6C-3EE9-ED82C949969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19863" y="1219199"/>
            <a:ext cx="5252448" cy="1841771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964FAFB-15ED-D4C1-CC8E-4386F119163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9688" y="4377446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1EBCC16A-DCBA-CB03-35B6-8AE895744FF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515222" y="4377446"/>
            <a:ext cx="5252448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A393D07B-61A1-C431-BF71-4AF57E3D1E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5688" y="402078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1CB10CC-F3C1-8552-95B9-A9BA55C359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5688" y="3560325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A821158A-0CD2-B053-39EE-BD5DF694A0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862" y="3560325"/>
            <a:ext cx="5247807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E05A9672-9365-F901-96B3-9D24CAD9D6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9580" y="3008440"/>
            <a:ext cx="843553" cy="84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68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91609"/>
            <a:ext cx="4319586" cy="9681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pysty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ED629462-FE21-DD4E-8BE4-9A1BDC607D6E}" type="datetime1">
              <a:rPr lang="fi-FI" smtClean="0"/>
              <a:t>5.12.2025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603500"/>
            <a:ext cx="0" cy="43459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1971410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7057" y="2070099"/>
            <a:ext cx="437885" cy="437885"/>
          </a:xfrm>
          <a:prstGeom prst="rect">
            <a:avLst/>
          </a:prstGeom>
        </p:spPr>
      </p:pic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01609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32566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17971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5782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13471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50092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3391609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426971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5144209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89227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4274027"/>
            <a:ext cx="4319586" cy="963800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368469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5144209"/>
            <a:ext cx="4319586" cy="951791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4497493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</p:spTree>
    <p:extLst>
      <p:ext uri="{BB962C8B-B14F-4D97-AF65-F5344CB8AC3E}">
        <p14:creationId xmlns:p14="http://schemas.microsoft.com/office/powerpoint/2010/main" val="4104628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906198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9A74F7B-B8F1-764A-A506-2727B1287448}" type="datetime1">
              <a:rPr lang="fi-FI" smtClean="0"/>
              <a:t>5.12.2025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-67733"/>
            <a:ext cx="0" cy="70239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830923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901696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91332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6AEF9B7E-6553-BB61-F29E-2E645F06875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24301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852C6B8D-FD25-4306-F124-828018F64FDE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979301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01C3D734-4821-D659-6132-738F99E8F340}"/>
              </a:ext>
            </a:extLst>
          </p:cNvPr>
          <p:cNvCxnSpPr>
            <a:cxnSpLocks/>
            <a:stCxn id="14" idx="6"/>
            <a:endCxn id="15" idx="2"/>
          </p:cNvCxnSpPr>
          <p:nvPr userDrawn="1"/>
        </p:nvCxnSpPr>
        <p:spPr>
          <a:xfrm>
            <a:off x="6185999" y="5114301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83904761-B707-0255-C309-842DAC15B4C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48551" y="5118610"/>
            <a:ext cx="4319586" cy="820177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42174587-724A-7B35-46BE-F414141C048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448551" y="4529276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pic>
        <p:nvPicPr>
          <p:cNvPr id="20" name="Kuva 19" descr="Yksi hammaspyörä tasaisella täytöllä">
            <a:extLst>
              <a:ext uri="{FF2B5EF4-FFF2-40B4-BE49-F238E27FC236}">
                <a16:creationId xmlns:a16="http://schemas.microsoft.com/office/drawing/2014/main" id="{464ABDD3-1C95-FDAD-D911-282B360645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400" y="925648"/>
            <a:ext cx="439200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551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8944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F2799B3-597B-934A-9C9D-FD46A1A5197E}" type="datetime1">
              <a:rPr lang="fi-FI" smtClean="0"/>
              <a:t>5.12.2025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endCxn id="13" idx="0"/>
          </p:cNvCxnSpPr>
          <p:nvPr userDrawn="1"/>
        </p:nvCxnSpPr>
        <p:spPr>
          <a:xfrm>
            <a:off x="6096000" y="-54187"/>
            <a:ext cx="0" cy="47569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4702789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882300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89440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pic>
        <p:nvPicPr>
          <p:cNvPr id="21" name="Kuva 20" descr="Valintamerkki tasaisella täytöllä">
            <a:extLst>
              <a:ext uri="{FF2B5EF4-FFF2-40B4-BE49-F238E27FC236}">
                <a16:creationId xmlns:a16="http://schemas.microsoft.com/office/drawing/2014/main" id="{5BF7C604-41BF-8138-C124-A03773F19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399" y="4797514"/>
            <a:ext cx="439200" cy="439200"/>
          </a:xfrm>
          <a:prstGeom prst="rect">
            <a:avLst/>
          </a:prstGeom>
        </p:spPr>
      </p:pic>
      <p:sp>
        <p:nvSpPr>
          <p:cNvPr id="22" name="Otsikko 1">
            <a:extLst>
              <a:ext uri="{FF2B5EF4-FFF2-40B4-BE49-F238E27FC236}">
                <a16:creationId xmlns:a16="http://schemas.microsoft.com/office/drawing/2014/main" id="{3CCC5872-8811-4FF6-2F52-1792D3523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38265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Lopussa joku viisas yhteenveto!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42764E1-998E-1740-AB6A-CF962CAB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3085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97D1C08-B2BA-0245-9391-8CA6E42ECA0D}" type="datetime1">
              <a:rPr lang="fi-FI" smtClean="0"/>
              <a:t>5.12.2025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stCxn id="13" idx="6"/>
          </p:cNvCxnSpPr>
          <p:nvPr userDrawn="1"/>
        </p:nvCxnSpPr>
        <p:spPr>
          <a:xfrm>
            <a:off x="1054249" y="1961512"/>
            <a:ext cx="11137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425599" y="1647187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981" y="1745876"/>
            <a:ext cx="437885" cy="437885"/>
          </a:xfrm>
          <a:prstGeom prst="rect">
            <a:avLst/>
          </a:prstGeom>
        </p:spPr>
      </p:pic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0"/>
            <a:endCxn id="29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6" name="Sisällön paikkamerkki 2">
            <a:extLst>
              <a:ext uri="{FF2B5EF4-FFF2-40B4-BE49-F238E27FC236}">
                <a16:creationId xmlns:a16="http://schemas.microsoft.com/office/drawing/2014/main" id="{4FDB33D2-1614-0556-FF55-2CB6DEA6023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7A5C8A0F-B97F-4E53-2D3E-9F644857BD6E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0F3406E3-30C3-2330-1ABC-7DD10644CCB5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22692877-7587-94A4-C4B7-53481669F680}"/>
              </a:ext>
            </a:extLst>
          </p:cNvPr>
          <p:cNvCxnSpPr>
            <a:cxnSpLocks/>
            <a:stCxn id="35" idx="0"/>
            <a:endCxn id="32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Sisällön paikkamerkki 2">
            <a:extLst>
              <a:ext uri="{FF2B5EF4-FFF2-40B4-BE49-F238E27FC236}">
                <a16:creationId xmlns:a16="http://schemas.microsoft.com/office/drawing/2014/main" id="{E39C69EF-E46C-7FCA-8007-6088CB7709A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4" name="Sisällön paikkamerkki 2">
            <a:extLst>
              <a:ext uri="{FF2B5EF4-FFF2-40B4-BE49-F238E27FC236}">
                <a16:creationId xmlns:a16="http://schemas.microsoft.com/office/drawing/2014/main" id="{AEC5E0A0-76C9-427A-9FD1-375F90C9421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47" name="Sisällön paikkamerkki 2">
            <a:extLst>
              <a:ext uri="{FF2B5EF4-FFF2-40B4-BE49-F238E27FC236}">
                <a16:creationId xmlns:a16="http://schemas.microsoft.com/office/drawing/2014/main" id="{D566B15E-65C1-D422-4673-1293B2A1070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8" name="Ellipsi 47">
            <a:extLst>
              <a:ext uri="{FF2B5EF4-FFF2-40B4-BE49-F238E27FC236}">
                <a16:creationId xmlns:a16="http://schemas.microsoft.com/office/drawing/2014/main" id="{4D4B6F15-A445-1D9A-C09A-3C1CD187C6A0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9E09BAA8-54E8-1F8D-F116-D9F5818CD077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0" name="Suora yhdysviiva 49">
            <a:extLst>
              <a:ext uri="{FF2B5EF4-FFF2-40B4-BE49-F238E27FC236}">
                <a16:creationId xmlns:a16="http://schemas.microsoft.com/office/drawing/2014/main" id="{A3518480-1511-1E62-AA83-EC7FB483F7F5}"/>
              </a:ext>
            </a:extLst>
          </p:cNvPr>
          <p:cNvCxnSpPr>
            <a:cxnSpLocks/>
            <a:stCxn id="49" idx="0"/>
            <a:endCxn id="48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0EBF7063-348C-DA50-32C1-B84DF2CD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8838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väliosa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565A0D9-2467-5046-99CC-A3E80C1F6BFC}" type="datetime1">
              <a:rPr lang="fi-FI" smtClean="0"/>
              <a:t>5.12.2025</a:t>
            </a:fld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B96858AB-FD79-0D1C-7328-1AC1F5D261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F2FF07F7-8150-7A69-63B5-B10F68EEE9D9}"/>
              </a:ext>
            </a:extLst>
          </p:cNvPr>
          <p:cNvCxnSpPr>
            <a:cxnSpLocks/>
          </p:cNvCxnSpPr>
          <p:nvPr userDrawn="1"/>
        </p:nvCxnSpPr>
        <p:spPr>
          <a:xfrm>
            <a:off x="0" y="1961512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lipsi 11">
            <a:extLst>
              <a:ext uri="{FF2B5EF4-FFF2-40B4-BE49-F238E27FC236}">
                <a16:creationId xmlns:a16="http://schemas.microsoft.com/office/drawing/2014/main" id="{7E996089-14A2-042E-03EB-8DE3ED223EB5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4D1B3D9B-BD9C-0916-EB96-BC384BF3CE5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7CDD8036-93FD-29FA-F9BA-EC7628C1A527}"/>
              </a:ext>
            </a:extLst>
          </p:cNvPr>
          <p:cNvCxnSpPr>
            <a:cxnSpLocks/>
            <a:stCxn id="13" idx="0"/>
            <a:endCxn id="12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E8FFAC6A-7643-C4FA-4482-DBA38F24916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D0B4EA30-4425-8B5D-4591-C813ECE99D9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A54ABEEF-7D23-26E6-298C-5B473A2BC5DF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30DFCB62-15E7-2F53-45F6-3D2111676C3C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2EA4B974-6A45-7537-990C-22E39FF487D4}"/>
              </a:ext>
            </a:extLst>
          </p:cNvPr>
          <p:cNvCxnSpPr>
            <a:cxnSpLocks/>
            <a:stCxn id="18" idx="0"/>
            <a:endCxn id="17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EC131F07-7519-1918-CD6B-3ED9BA8DF0F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8011CA59-891F-0A53-9483-4FAD93D68FE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351CC328-FC4B-8EBF-A437-7B740A7FB5F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6245F2E3-770A-653F-5261-C0B33AF7515C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EC8F2170-86D1-C1A6-89A3-74A739A4CD3C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E020ABB6-65A4-0272-9404-6888473733B7}"/>
              </a:ext>
            </a:extLst>
          </p:cNvPr>
          <p:cNvCxnSpPr>
            <a:cxnSpLocks/>
            <a:stCxn id="24" idx="0"/>
            <a:endCxn id="23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7E39C0C5-649A-832C-4EAB-538873B83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512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raahaamalla kuva tähän päälle.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E1E1A35-4353-A44C-5D31-6C5EAEADCE75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5" name="Puolivapaa piirto 4">
              <a:extLst>
                <a:ext uri="{FF2B5EF4-FFF2-40B4-BE49-F238E27FC236}">
                  <a16:creationId xmlns:a16="http://schemas.microsoft.com/office/drawing/2014/main" id="{6AA95854-2B62-82D9-647E-3E8D90A2FE36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6" name="Ryhmä 5">
              <a:extLst>
                <a:ext uri="{FF2B5EF4-FFF2-40B4-BE49-F238E27FC236}">
                  <a16:creationId xmlns:a16="http://schemas.microsoft.com/office/drawing/2014/main" id="{5FE103A1-2ED1-2266-339B-A99EB08234FD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7" name="Puolivapaa piirto 6">
                <a:extLst>
                  <a:ext uri="{FF2B5EF4-FFF2-40B4-BE49-F238E27FC236}">
                    <a16:creationId xmlns:a16="http://schemas.microsoft.com/office/drawing/2014/main" id="{1A5A8A0B-7E5D-050E-E4C9-E2E0459ACD8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28E0152B-5853-C6E4-A097-98E11C0C82AC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CA600F29-A487-71B2-6E05-AE91E70DBCAF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42FD9614-DBA5-C3F2-6CF2-4025766177D7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8" name="Alaotsikko 2">
            <a:extLst>
              <a:ext uri="{FF2B5EF4-FFF2-40B4-BE49-F238E27FC236}">
                <a16:creationId xmlns:a16="http://schemas.microsoft.com/office/drawing/2014/main" id="{5851B0E0-05EF-9FC0-D8E6-911D07C377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Huomioi, että tähän kuvaan ei voi laittaa vaaleaa kuvaa, jotta tekstin luettavuus ei kärsi.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9BB1719E-AC32-EE82-B6CE-BAB4C042FC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Otsikkodia, jossa tekstin taustalla tumma kuva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15562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8B3C5A68-7784-C424-882B-C2EC7FD79E6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lopetus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DC9F407-265F-6246-8D03-A7B86A176F3A}" type="datetime1">
              <a:rPr lang="fi-FI" smtClean="0"/>
              <a:t>5.12.2025</a:t>
            </a:fld>
            <a:endParaRPr lang="fi-FI" dirty="0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AEE8E3FE-382B-A73F-14BB-A24DCA205C52}"/>
              </a:ext>
            </a:extLst>
          </p:cNvPr>
          <p:cNvSpPr/>
          <p:nvPr userDrawn="1"/>
        </p:nvSpPr>
        <p:spPr>
          <a:xfrm>
            <a:off x="11139020" y="1645902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Valintamerkki tasaisella täytöllä">
            <a:extLst>
              <a:ext uri="{FF2B5EF4-FFF2-40B4-BE49-F238E27FC236}">
                <a16:creationId xmlns:a16="http://schemas.microsoft.com/office/drawing/2014/main" id="{41B5FE6A-C122-AF02-2A77-A295FA83B7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3744" y="1740627"/>
            <a:ext cx="439200" cy="439200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32B7767-DF5F-5483-BBB7-35B0626A86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29AC4624-6DE2-F67A-4EF0-78D5AE8662DB}"/>
              </a:ext>
            </a:extLst>
          </p:cNvPr>
          <p:cNvCxnSpPr>
            <a:cxnSpLocks/>
            <a:endCxn id="4" idx="2"/>
          </p:cNvCxnSpPr>
          <p:nvPr userDrawn="1"/>
        </p:nvCxnSpPr>
        <p:spPr>
          <a:xfrm>
            <a:off x="-50800" y="1960227"/>
            <a:ext cx="111898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C7EFE9D7-190F-2185-9B9C-3425B482A758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CB50D677-0C4E-BD02-2CAC-D142C25F341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3DB6DD22-8A91-6044-35D8-877D3F3CF2D6}"/>
              </a:ext>
            </a:extLst>
          </p:cNvPr>
          <p:cNvCxnSpPr>
            <a:cxnSpLocks/>
            <a:stCxn id="14" idx="0"/>
            <a:endCxn id="13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65A2FF5E-BCDB-B156-AE41-D4DC80F985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493FF7E4-74FB-0118-BFFE-1E0DE702270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F8BA4A29-9354-539F-1F6D-90A99045E7E5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03436C70-24E6-B5B3-D020-5F84F60C4A48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0989BAFF-B57B-55E2-64C8-E665838C8A63}"/>
              </a:ext>
            </a:extLst>
          </p:cNvPr>
          <p:cNvCxnSpPr>
            <a:cxnSpLocks/>
            <a:stCxn id="19" idx="0"/>
            <a:endCxn id="18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F2E21A44-0588-17D3-6141-59CCAB68FC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3" name="Sisällön paikkamerkki 2">
            <a:extLst>
              <a:ext uri="{FF2B5EF4-FFF2-40B4-BE49-F238E27FC236}">
                <a16:creationId xmlns:a16="http://schemas.microsoft.com/office/drawing/2014/main" id="{3C5E67E8-F75C-2EB4-5CF1-E07979713F5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E6A237F-59E5-4BFE-1BDB-487979CC1201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2DA060E3-974D-34EC-3365-F8F4677877DF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6FB637FE-AEE1-D112-B0E0-FF6872632C49}"/>
              </a:ext>
            </a:extLst>
          </p:cNvPr>
          <p:cNvCxnSpPr>
            <a:cxnSpLocks/>
            <a:stCxn id="25" idx="0"/>
            <a:endCxn id="24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D27CF401-C0B6-553D-4423-BEBFC038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9838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51FC1E7-C0F7-DD9F-44F7-596EBC3232CA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0" name="Tekstiruutu 29">
            <a:extLst>
              <a:ext uri="{FF2B5EF4-FFF2-40B4-BE49-F238E27FC236}">
                <a16:creationId xmlns:a16="http://schemas.microsoft.com/office/drawing/2014/main" id="{868F2454-4870-214E-47A5-B97713AA0D56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8025741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tx2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tx2"/>
                </a:solidFill>
              </a:rPr>
              <a:t>00180 Helsinki</a:t>
            </a: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6" name="Tekstiruutu 5">
            <a:extLst>
              <a:ext uri="{FF2B5EF4-FFF2-40B4-BE49-F238E27FC236}">
                <a16:creationId xmlns:a16="http://schemas.microsoft.com/office/drawing/2014/main" id="{A27648E5-B0E3-78C1-6510-8CC76E0B67D7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tx2"/>
                </a:solidFill>
              </a:rPr>
              <a:t>finanssiala.fi</a:t>
            </a:r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263CA36-7DC5-C88E-84FF-229710F03A62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4254406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chemeClr val="bg1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2B037820-F0F6-D2F8-23DF-67BE0B31CF62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699A1C7-59ED-C0E4-932A-9A8CD49B7445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BFE95A7-594D-AF63-C1F5-22FB2AF8213F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6024437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41" name="Tekstiruutu 40">
            <a:extLst>
              <a:ext uri="{FF2B5EF4-FFF2-40B4-BE49-F238E27FC236}">
                <a16:creationId xmlns:a16="http://schemas.microsoft.com/office/drawing/2014/main" id="{36F56FBB-1BFA-2CCE-18EC-35E1C56E08ED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117A013E-3CA8-0A5F-4D64-F1B064B7B76C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0075E92B-BC73-2BBC-1925-393930461EEF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022289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1DD98A40-4692-648A-6066-5F4DC4F95BF2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tx2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D7E005D-82BF-57BC-DD98-ABA9D716ADCF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tx2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C410827-C0DE-EE19-4280-77BD949D3C09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tx2"/>
                </a:solidFill>
              </a:rPr>
              <a:t>finanssiala.fi</a:t>
            </a:r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2A78C64-9F5A-3086-D065-41E15B83E395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3970584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chemeClr val="bg1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D599D8B7-C85E-17CE-469E-A7CC6AB5EB4A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515A213-F07B-28B6-751D-70189A4D9406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E349C11-BD07-F6D2-29A1-C1400707D1A6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C71D824-E3E3-D9DC-4515-F40F4941F216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0525024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06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voi esitellä asioita kuvasuhteen 16:9 kuvan kautta (vaakakuva)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8FCA8C7-E04E-3D4F-9DC1-D73A3A29DC67}" type="datetime1">
              <a:rPr lang="fi-FI" smtClean="0"/>
              <a:t>5.12.2025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07670" y="2252617"/>
            <a:ext cx="5760000" cy="3240000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3455372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aaka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neljälle kuvasuhteen 16:9 kuvalle (vaakakuva)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D8DF88C-36E0-CA4C-9D7D-307D200852C5}" type="datetime1">
              <a:rPr lang="fi-FI" smtClean="0"/>
              <a:t>5.12.2025</a:t>
            </a:fld>
            <a:endParaRPr lang="fi-FI" dirty="0"/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A538801B-C4C3-EF84-8B5C-26A98A7033C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0020" y="150944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5E32032C-AE22-10A5-2974-0407E95187F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50020" y="394149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6853ECC9-2917-8031-C32C-ABC98733D5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85470" y="150944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41FE2FD5-B335-6410-2A29-07943F9BEF8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85470" y="394149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BB61517-F760-47C0-6D07-86F2A21FDE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09447"/>
            <a:ext cx="1436220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2D2896FB-FD41-365D-3845-0D1995E0848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30" y="2238568"/>
            <a:ext cx="1436220" cy="1602993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509933A2-4F96-349A-4A5F-635435133B1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24330" y="3950829"/>
            <a:ext cx="1436220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71CA6A63-78AF-C245-0090-D694582E9CB1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24330" y="4679950"/>
            <a:ext cx="1436220" cy="156191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CF9E48A1-628C-FCC5-996E-92F1C7D228B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0419230" y="1513144"/>
            <a:ext cx="14362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506E4FBD-E02C-399A-8961-4CFBB23B993A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10419230" y="2242266"/>
            <a:ext cx="1436220" cy="1599296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7E59CE61-FA3C-E6C6-9FE9-78220216ED6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0419230" y="3950829"/>
            <a:ext cx="14362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9D6B6935-A4C7-7056-7D98-966F74520439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10419230" y="4679950"/>
            <a:ext cx="1436220" cy="1561911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169247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582769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898" y="1540363"/>
            <a:ext cx="5582770" cy="4636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kaksi palstaa 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4029598A-851C-15B4-ED38-46429264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01BC34A-BB4C-281D-6A40-F233A112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4A724A88-BCFF-BF8A-00E3-FBAC9FEE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BBF1A3B-59CB-D94A-89AA-B270FA8CC70E}" type="datetime1">
              <a:rPr lang="fi-FI" smtClean="0"/>
              <a:t>5.12.2025</a:t>
            </a:fld>
            <a:endParaRPr lang="fi-FI" dirty="0"/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2332471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xt + 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neliökuvan kautta – mahtuu kaksi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8D6592-F178-CC44-844C-16A3C27975C8}" type="datetime1">
              <a:rPr lang="fi-FI" smtClean="0"/>
              <a:t>5.12.2025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51073" y="1540364"/>
            <a:ext cx="4676285" cy="4676285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9209825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xt + 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neljälle neliökuvalle – mahtuu kaksi riviä tekstiä maksimissaan tähän näin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8DE810A-360D-794C-AE27-E184FAE33B76}" type="datetime1">
              <a:rPr lang="fi-FI" smtClean="0"/>
              <a:t>5.12.2025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8" y="154297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3275F9B3-D19E-6E22-F754-7E369D9BAA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5698" y="154297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87E69EF-A53C-C603-088C-40A3C1FEB8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95698" y="3952310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0D1A11F3-48B8-474E-BFB2-6B9077BCFA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5998" y="394701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935E9BCF-E9D5-6D9D-9888-F525D450B18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29" y="1509447"/>
            <a:ext cx="3194609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ECEB3BDA-D17D-B96C-C5A0-1430425041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29" y="2238568"/>
            <a:ext cx="3194609" cy="1602993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7A0972B1-41A8-A786-ABFB-FFD2FA6848F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24329" y="3950829"/>
            <a:ext cx="3194609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FD927EE4-2471-54BF-6A6C-BEF04F9FC5F2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24329" y="4679950"/>
            <a:ext cx="3194609" cy="156191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DD6A481A-B5BE-EEAB-8F2A-65CA25D08EC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495179" y="1509447"/>
            <a:ext cx="319460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74D5F616-F326-F5B4-1E4B-88BFA81CE22A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495179" y="2238568"/>
            <a:ext cx="3194609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9B90983D-16AB-BE53-4708-3E4ECC1F344F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495179" y="3950829"/>
            <a:ext cx="319460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9" name="Sisällön paikkamerkki 3">
            <a:extLst>
              <a:ext uri="{FF2B5EF4-FFF2-40B4-BE49-F238E27FC236}">
                <a16:creationId xmlns:a16="http://schemas.microsoft.com/office/drawing/2014/main" id="{58B87EBB-D81B-7625-552A-8377A834BBE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495179" y="4679950"/>
            <a:ext cx="3194609" cy="1561911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42160487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ö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neliökuvakarusellille – mahtuu kaksi riviä tekstiä maksimissaan tähän näin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68980BC-64C4-0743-AE89-DAA489A2F1CD}" type="datetime1">
              <a:rPr lang="fi-FI" smtClean="0"/>
              <a:t>5.12.2025</a:t>
            </a:fld>
            <a:endParaRPr lang="fi-FI" dirty="0"/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87E69EF-A53C-C603-088C-40A3C1FEB8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3863" y="2361003"/>
            <a:ext cx="2192337" cy="2196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0D1A11F3-48B8-474E-BFB2-6B9077BCFA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711730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3" name="Kuvan paikkamerkki 5">
            <a:extLst>
              <a:ext uri="{FF2B5EF4-FFF2-40B4-BE49-F238E27FC236}">
                <a16:creationId xmlns:a16="http://schemas.microsoft.com/office/drawing/2014/main" id="{26BCA917-93D8-02B2-9CBC-3295A8A801C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999597" y="2363690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D785A1F2-9F33-A969-A31D-5408F95C84F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87464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1" name="Kuvan paikkamerkki 5">
            <a:extLst>
              <a:ext uri="{FF2B5EF4-FFF2-40B4-BE49-F238E27FC236}">
                <a16:creationId xmlns:a16="http://schemas.microsoft.com/office/drawing/2014/main" id="{CCFEE9CF-FE9D-28CE-8637-400AF65984A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575333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A6E7C046-1231-27B7-9245-5E947955922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23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3" name="Sisällön paikkamerkki 3">
            <a:extLst>
              <a:ext uri="{FF2B5EF4-FFF2-40B4-BE49-F238E27FC236}">
                <a16:creationId xmlns:a16="http://schemas.microsoft.com/office/drawing/2014/main" id="{4B2C6E4F-EF5C-D86E-107D-D3EC4029631C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423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4" name="Tekstin paikkamerkki 2">
            <a:extLst>
              <a:ext uri="{FF2B5EF4-FFF2-40B4-BE49-F238E27FC236}">
                <a16:creationId xmlns:a16="http://schemas.microsoft.com/office/drawing/2014/main" id="{3AE7C105-B594-019A-0CB3-352951A55F0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2709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5" name="Sisällön paikkamerkki 3">
            <a:extLst>
              <a:ext uri="{FF2B5EF4-FFF2-40B4-BE49-F238E27FC236}">
                <a16:creationId xmlns:a16="http://schemas.microsoft.com/office/drawing/2014/main" id="{7CC495CA-8431-8EBB-6BB3-312E647A0F24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2709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6" name="Tekstin paikkamerkki 2">
            <a:extLst>
              <a:ext uri="{FF2B5EF4-FFF2-40B4-BE49-F238E27FC236}">
                <a16:creationId xmlns:a16="http://schemas.microsoft.com/office/drawing/2014/main" id="{85534148-3A94-ADAF-7F60-C054CB9B5DFA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500221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7" name="Sisällön paikkamerkki 3">
            <a:extLst>
              <a:ext uri="{FF2B5EF4-FFF2-40B4-BE49-F238E27FC236}">
                <a16:creationId xmlns:a16="http://schemas.microsoft.com/office/drawing/2014/main" id="{1EEB3714-A24C-272E-7161-D6807CA7E70D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500221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8" name="Tekstin paikkamerkki 2">
            <a:extLst>
              <a:ext uri="{FF2B5EF4-FFF2-40B4-BE49-F238E27FC236}">
                <a16:creationId xmlns:a16="http://schemas.microsoft.com/office/drawing/2014/main" id="{4A89A7CD-8453-5B88-11BA-7602FF9ECA6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281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9" name="Sisällön paikkamerkki 3">
            <a:extLst>
              <a:ext uri="{FF2B5EF4-FFF2-40B4-BE49-F238E27FC236}">
                <a16:creationId xmlns:a16="http://schemas.microsoft.com/office/drawing/2014/main" id="{1CEC1998-A60A-7CD9-E5C7-CF4409AAE4CB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7281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30" name="Tekstin paikkamerkki 2">
            <a:extLst>
              <a:ext uri="{FF2B5EF4-FFF2-40B4-BE49-F238E27FC236}">
                <a16:creationId xmlns:a16="http://schemas.microsoft.com/office/drawing/2014/main" id="{5D263F31-AC69-E8F0-F264-B21BEFE822F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957421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31" name="Sisällön paikkamerkki 3">
            <a:extLst>
              <a:ext uri="{FF2B5EF4-FFF2-40B4-BE49-F238E27FC236}">
                <a16:creationId xmlns:a16="http://schemas.microsoft.com/office/drawing/2014/main" id="{76464DF4-F471-40D2-A0A0-DE6B3E816A09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957421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1139937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feed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kuvasuhteen 4:5 kuvan kautta – </a:t>
            </a:r>
            <a:r>
              <a:rPr lang="fi-FI" dirty="0" err="1"/>
              <a:t>max</a:t>
            </a:r>
            <a:r>
              <a:rPr lang="fi-FI" dirty="0"/>
              <a:t>. 2 riviä tekstiä tähän mahtuu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E421459-1202-C94E-847D-774C893403BF}" type="datetime1">
              <a:rPr lang="fi-FI" smtClean="0"/>
              <a:t>5.12.2025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28284" y="1568185"/>
            <a:ext cx="3718772" cy="4648465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8962063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kuvasuhteen 4:5 kuvakarusellille – mahtuu maksimissaan kaksi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5AFD9CDE-32EA-9A4A-B230-E5B348244260}" type="datetime1">
              <a:rPr lang="fi-FI" smtClean="0"/>
              <a:t>5.12.2025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23863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8119DF6F-EF0E-C207-82B1-4DFB4536ECC9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710815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FC3C3BD8-5E8B-C99E-C97D-17E0B6D192C0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997767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8EDD477F-A607-D3EE-FE62-5D235B101EB3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284719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1DE35DF9-A646-8E79-6663-665304D0F0BB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71670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3682772B-8719-0385-4521-F848D489EC5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752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3E98E7EF-A11D-2632-3272-C79A940AD550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752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B6CF00BC-817A-4F69-2DF8-E313A55E99A1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714478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CA29190B-A016-5A66-F18C-2CEF44F59A7C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2714478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DB6E3A91-47A1-6FFD-F38F-90A77406BF9C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499776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03222D3D-60B2-EAD4-9447-6949CE120636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499776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1A53B7CB-C54E-A0D6-FF65-C9716C3C343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7741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CCF26E2C-5166-64EE-1D09-7E6A4C8911E4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727741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6371C44E-ECAE-5E76-A769-6EF7028CA7D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56341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2" name="Sisällön paikkamerkki 3">
            <a:extLst>
              <a:ext uri="{FF2B5EF4-FFF2-40B4-BE49-F238E27FC236}">
                <a16:creationId xmlns:a16="http://schemas.microsoft.com/office/drawing/2014/main" id="{CA7BE041-17FE-FB5D-61BE-4005522F7578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956341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34707584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kuvasuhteen 9:16 kuvan kautta (pystykuva)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5725B754-D1F6-884A-9827-CA89B0C4F177}" type="datetime1">
              <a:rPr lang="fi-FI" smtClean="0"/>
              <a:t>5.12.2025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72464" y="1548937"/>
            <a:ext cx="2630411" cy="4676286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6787491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kuvasuhteen 9:16 kuvakarusellille (pystykuva)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0268662-4344-4A49-8B20-1CE0A765C4D5}" type="datetime1">
              <a:rPr lang="fi-FI" smtClean="0"/>
              <a:t>5.12.2025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282756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81B19275-A091-8332-C17B-F66598D5C8F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6014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8034B1DE-B95F-659C-AC9F-21B611EFDE72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04928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DBBBB53F-B179-6A76-61C5-9956AA889855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993842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B604DCDA-4853-C436-FAD1-DCCA4B3C7CB1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71670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B8AA376-D5BA-9319-4F60-8F9518D19098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386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C586648B-F78E-0124-75A6-78B21B721E26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386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1C87606F-285F-5320-DE03-D54E44A3ABA7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70986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0B652FA5-3A31-33C1-CBD4-AB2715755DE8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270986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566A09A5-46D0-7C3D-7B18-B4BF1B5D6268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002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1D4DEA63-4EB6-DB2A-59A0-4C665757331A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5002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7E823DB7-1C1B-AC82-C510-BC7F5D6F2DC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88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3A94A3E1-1C62-4D04-6427-F39505FA5B23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7288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0481D3E7-3F57-4647-2031-D7B3B524C625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574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2" name="Sisällön paikkamerkki 3">
            <a:extLst>
              <a:ext uri="{FF2B5EF4-FFF2-40B4-BE49-F238E27FC236}">
                <a16:creationId xmlns:a16="http://schemas.microsoft.com/office/drawing/2014/main" id="{BCCFDFCA-F705-C0D6-5CBA-90E5C2FC39E8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9574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9262509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-kuvak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eri kuvasuhteilla (vaaka, neliö, 4:5 ja pysty)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41BE68B-9FAB-2D48-ACA5-432EE5B19EB3}" type="datetime1">
              <a:rPr lang="fi-FI" smtClean="0"/>
              <a:t>5.12.2025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38791" y="1847717"/>
            <a:ext cx="2300287" cy="40894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7B65C217-94C1-8666-E6D7-328AE50AF9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3863" y="2742274"/>
            <a:ext cx="4095967" cy="2303982"/>
          </a:xfrm>
          <a:prstGeom prst="roundRect">
            <a:avLst>
              <a:gd name="adj" fmla="val 29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E11E21D1-0E51-2C4B-A8D5-476FFA060D3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25959" y="2745969"/>
            <a:ext cx="2300287" cy="230028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8F116BA9-F3D8-FCF9-0DFB-B592D0B9FC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32375" y="2454738"/>
            <a:ext cx="2300287" cy="2875358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B3E0FF61-6CAA-FC4A-A1A1-9A2C5287709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3862" y="2015862"/>
            <a:ext cx="409596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38A07344-F487-7933-7E7B-78E8426D7DAA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3863" y="5135620"/>
            <a:ext cx="4095966" cy="117619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07D6E599-3A5C-DC83-A85B-386F58726435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627563" y="2015862"/>
            <a:ext cx="2298684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E0574A77-2D21-707F-D58C-8E384B3D656C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4627563" y="5135620"/>
            <a:ext cx="2298683" cy="117619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3D5260DE-75B8-CC76-F0B0-6948A3CF623C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027863" y="1722380"/>
            <a:ext cx="2298684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A6185119-27AC-BC57-B63D-264D62159C88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7027863" y="5374631"/>
            <a:ext cx="2298683" cy="937184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EB51D765-195C-7D87-74CA-2B93A347D46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434513" y="1493007"/>
            <a:ext cx="2298684" cy="310175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4A24747E-CA5E-283B-9CF6-74D8CB2380C9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9434513" y="5981651"/>
            <a:ext cx="2298683" cy="33016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37464975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tablett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2250" y="3307167"/>
            <a:ext cx="1152000" cy="2423708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0573347" cy="6884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puhelin-, läppäri- ja tablettinäkymän kautta – </a:t>
            </a:r>
            <a:r>
              <a:rPr lang="fi-FI" dirty="0" err="1"/>
              <a:t>max</a:t>
            </a:r>
            <a:r>
              <a:rPr lang="fi-FI" dirty="0"/>
              <a:t>. 2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F7D6AEF-0545-6048-8064-F42477C907E8}" type="datetime1">
              <a:rPr lang="fi-FI" smtClean="0"/>
              <a:t>5.12.2025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420" y="2814475"/>
            <a:ext cx="5105634" cy="2956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0167" y="3005245"/>
            <a:ext cx="2117710" cy="2765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4118" y="3266504"/>
            <a:ext cx="1256189" cy="25042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8875" y="2901950"/>
            <a:ext cx="3930650" cy="2543174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12201" y="3092450"/>
            <a:ext cx="1949450" cy="2597150"/>
          </a:xfrm>
          <a:prstGeom prst="roundRect">
            <a:avLst>
              <a:gd name="adj" fmla="val 3342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2132162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tablett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2250" y="3307167"/>
            <a:ext cx="1152000" cy="2423708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0573347" cy="688485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puhelin-, läppäri- ja tablettinäkymän kautta – </a:t>
            </a:r>
            <a:r>
              <a:rPr lang="fi-FI" dirty="0" err="1"/>
              <a:t>max</a:t>
            </a:r>
            <a:r>
              <a:rPr lang="fi-FI" dirty="0"/>
              <a:t>. 2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351852-5733-0F49-BFDA-52AD15DC45B7}" type="datetime1">
              <a:rPr lang="fi-FI" smtClean="0"/>
              <a:t>5.12.2025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420" y="2814475"/>
            <a:ext cx="5105634" cy="2956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0167" y="3005245"/>
            <a:ext cx="2117710" cy="2765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4118" y="3266504"/>
            <a:ext cx="1256189" cy="25042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8875" y="2901950"/>
            <a:ext cx="3930650" cy="2543174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12201" y="3092450"/>
            <a:ext cx="1949450" cy="2597150"/>
          </a:xfrm>
          <a:prstGeom prst="roundRect">
            <a:avLst>
              <a:gd name="adj" fmla="val 3342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802D160-7274-BA2A-49B1-58AAFE2020E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2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40365"/>
            <a:ext cx="5595470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alaotsikko. Mahtuu myös kahdelle riville tähän näin.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540365"/>
            <a:ext cx="559547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alaotsikko. Mahtuu myös kahdelle riville tähän näin.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kaksi palstaa erillisillä alaotsikoilla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F5570BC-D572-2341-AD93-6E1371B199B7}" type="datetime1">
              <a:rPr lang="fi-FI" smtClean="0"/>
              <a:t>5.12.2025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5068655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88025" y="2364333"/>
            <a:ext cx="1593742" cy="3353094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4235543" cy="6884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puhelin- ja läppärinäkymän kautta – maksimissaan 2 riviä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CF23981-4355-1843-B69E-157E8B09EB6C}" type="datetime1">
              <a:rPr lang="fi-FI" smtClean="0"/>
              <a:t>5.12.2025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1770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9721" y="2306244"/>
            <a:ext cx="1737883" cy="3464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70101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9459633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88025" y="2364333"/>
            <a:ext cx="1593742" cy="3353094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4235543" cy="688485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puhelin- ja läppärinäkymän kautta – maksimissaan 2 riviä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838D-BD07-7D44-8600-8DED432E8216}" type="datetime1">
              <a:rPr lang="fi-FI" smtClean="0"/>
              <a:t>5.12.2025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1770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9721" y="2306244"/>
            <a:ext cx="1737883" cy="3464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70101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41D0FFC-CFF1-8879-BDD9-66A382BFCA8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030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1540365"/>
            <a:ext cx="3959878" cy="4356170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läppärinäkymän kautta – maksimissaan kaksi riviä tekstiä mahtuu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579C31A-4454-D141-BC30-376EB70FF447}" type="datetime1">
              <a:rPr lang="fi-FI" smtClean="0"/>
              <a:t>5.12.2025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9406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67737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8958146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1540365"/>
            <a:ext cx="3959878" cy="4356170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läppärinäkymän kautta – maksimissaan kaksi riviä tekstiä mahtuu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DB13F2-EDE7-C14F-8FF0-2155FF576262}" type="datetime1">
              <a:rPr lang="fi-FI" smtClean="0"/>
              <a:t>5.12.2025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9406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67737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222F9D6-6005-C170-967C-F2672ECB7E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780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33629" y="1611902"/>
            <a:ext cx="2125569" cy="4472012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7274578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puhelinnäkymän kautta – tekstiä mahtuu maksimissaan kaksi riviä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D573535-D29C-B14B-B44B-6491035C439A}" type="datetime1">
              <a:rPr lang="fi-FI" smtClean="0"/>
              <a:t>5.12.2025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5154" y="1540365"/>
            <a:ext cx="2317809" cy="46205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06628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33629" y="1611902"/>
            <a:ext cx="2125569" cy="4472012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7274578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puhelinnäkymän kautta – tekstiä mahtuu maksimissaan kaksi riviä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917F0D-5DF1-4447-AA94-296043D8A1B3}" type="datetime1">
              <a:rPr lang="fi-FI" smtClean="0"/>
              <a:t>5.12.2025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5154" y="1540365"/>
            <a:ext cx="2317809" cy="46205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ED89491-C749-A5AF-7CBE-2C79E686E3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648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tablett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0F6F76A-07A4-614E-ABBA-CA88CAA00509}" type="datetime1">
              <a:rPr lang="fi-FI" smtClean="0"/>
              <a:t>5.12.2025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403" y="1671527"/>
            <a:ext cx="6166768" cy="3570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4002" y="1901946"/>
            <a:ext cx="2557846" cy="33402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4227" y="2217504"/>
            <a:ext cx="1517270" cy="30246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137" y="2265374"/>
            <a:ext cx="1391427" cy="2927442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1488" y="1782978"/>
            <a:ext cx="4747580" cy="3071737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9" name="Kuvan paikkamerkki 45">
            <a:extLst>
              <a:ext uri="{FF2B5EF4-FFF2-40B4-BE49-F238E27FC236}">
                <a16:creationId xmlns:a16="http://schemas.microsoft.com/office/drawing/2014/main" id="{3FD5BDB4-8FDD-4CB6-717E-42249E07EB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5900" y="2003603"/>
            <a:ext cx="2371725" cy="3149422"/>
          </a:xfrm>
          <a:prstGeom prst="roundRect">
            <a:avLst>
              <a:gd name="adj" fmla="val 3342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1272148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tablett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137" y="2265374"/>
            <a:ext cx="1391427" cy="2927442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85F70C-2B40-6841-91AF-30A5267B6FCB}" type="datetime1">
              <a:rPr lang="fi-FI" smtClean="0"/>
              <a:t>5.12.2025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403" y="1671527"/>
            <a:ext cx="6166768" cy="3570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4002" y="1901946"/>
            <a:ext cx="2557846" cy="33402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4227" y="2217504"/>
            <a:ext cx="1517270" cy="30246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1488" y="1782978"/>
            <a:ext cx="4747580" cy="3071737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5900" y="2003603"/>
            <a:ext cx="2371725" cy="3149422"/>
          </a:xfrm>
          <a:prstGeom prst="roundRect">
            <a:avLst>
              <a:gd name="adj" fmla="val 3342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1C023A2-C4FA-EC8F-EE5B-BF43A1AFB91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336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39167423-C298-BF4F-8127-7B8F9A930EF4}" type="datetime1">
              <a:rPr lang="fi-FI" smtClean="0"/>
              <a:t>5.12.2025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8262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4211" y="1832915"/>
            <a:ext cx="1968308" cy="3923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0127" y="1894447"/>
            <a:ext cx="1805055" cy="3797680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82849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5316156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0DBEB-C04E-5049-90E7-48C0299B3E00}" type="datetime1">
              <a:rPr lang="fi-FI" smtClean="0"/>
              <a:t>5.12.2025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8262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4211" y="1832915"/>
            <a:ext cx="1968308" cy="3923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0127" y="1894447"/>
            <a:ext cx="1805055" cy="3797680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82849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372E99A-48CE-6027-5DDA-73D91CA5160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8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3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37095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0"/>
            <a:ext cx="3709520" cy="38973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058145" y="1550529"/>
            <a:ext cx="3709525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8145" y="2279649"/>
            <a:ext cx="3709525" cy="3897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kolme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241238" y="1550529"/>
            <a:ext cx="370951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241238" y="2279650"/>
            <a:ext cx="3709519" cy="38973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2537A08-DCBA-129B-69A5-C8299D06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373AA8B2-2F3E-3E48-6CC8-DCBD2753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56DDF6C-C48B-8803-3910-6D7231371A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2D1D020-0755-4444-A729-79BF89D4D7B8}" type="datetime1">
              <a:rPr lang="fi-FI" smtClean="0"/>
              <a:t>5.12.2025</a:t>
            </a:fld>
            <a:endParaRPr lang="fi-FI" dirty="0"/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3A016877-3A3D-44A6-363B-0EAAF98AFE2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5862783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74792ED-EAE1-D44B-B550-1657A9574920}" type="datetime1">
              <a:rPr lang="fi-FI" smtClean="0"/>
              <a:t>5.12.2025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0608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6523163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D4ED5-48FD-8C4C-B716-179AF78DEF82}" type="datetime1">
              <a:rPr lang="fi-FI" smtClean="0"/>
              <a:t>5.12.2025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0608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DC52214-FA3B-6206-CBE7-C951D24322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887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txt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379A1C22-8A06-36DC-E0E1-93A247AD7AA4}"/>
              </a:ext>
            </a:extLst>
          </p:cNvPr>
          <p:cNvSpPr/>
          <p:nvPr userDrawn="1"/>
        </p:nvSpPr>
        <p:spPr>
          <a:xfrm>
            <a:off x="3018971" y="1349829"/>
            <a:ext cx="6161315" cy="401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FC20D770-10D7-C348-8794-1F4D172F011D}" type="datetime1">
              <a:rPr lang="fi-FI" smtClean="0"/>
              <a:t>5.12.2025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FC2F645-412F-0BFD-A979-23B1E5F8A6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8300" y="2750456"/>
            <a:ext cx="5555414" cy="226422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5D22DD3A-77C3-857A-7FD1-3EDE74C78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300" y="1669213"/>
            <a:ext cx="5555414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Tähän voi laittaa maksimissaan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27045578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txt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16308FC7-4630-0318-43AC-6C6FDD67122B}"/>
              </a:ext>
            </a:extLst>
          </p:cNvPr>
          <p:cNvSpPr/>
          <p:nvPr userDrawn="1"/>
        </p:nvSpPr>
        <p:spPr>
          <a:xfrm>
            <a:off x="3018971" y="1349829"/>
            <a:ext cx="6161315" cy="401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9BC01E-38F4-694A-9D50-890F9E2C78A4}" type="datetime1">
              <a:rPr lang="fi-FI" smtClean="0"/>
              <a:t>5.12.2025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7B9972B9-1093-9A34-EDF0-0F337FE9B0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AB108A9D-1D62-BCE3-E793-FBB05B5FB2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8300" y="2750456"/>
            <a:ext cx="5555414" cy="2264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EA8BCE3B-A9D4-A8A7-EC90-151769533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300" y="1669213"/>
            <a:ext cx="5555414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Tähän voi laittaa maksimissaan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28118282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julistetyyppistä kuvaa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3C71020-A992-B040-9215-2DC4C5A5C9C2}" type="datetime1">
              <a:rPr lang="fi-FI" smtClean="0"/>
              <a:t>5.12.2025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290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FD4B2A6A-00E0-E7D1-BEE0-68A70AF696A8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kirjoittaa julisteeseen itse tekstin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3C71020-A992-B040-9215-2DC4C5A5C9C2}" type="datetime1">
              <a:rPr lang="fi-FI" smtClean="0"/>
              <a:t>5.12.2025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4EBB00A7-7C46-DB5C-F665-74BFDB1D35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65D64C-56BA-141B-7E0E-35FE47DF0A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24404375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julistetyyppistä kuvaa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D68634-8CE1-1A49-858A-E4E0D88A52F2}" type="datetime1">
              <a:rPr lang="fi-FI" smtClean="0"/>
              <a:t>5.12.2025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28CAB79A-A4AD-994F-C98B-58AD315FF9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651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FD4B2A6A-00E0-E7D1-BEE0-68A70AF696A8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kirjoittaa julisteeseen itse tekstin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C71020-A992-B040-9215-2DC4C5A5C9C2}" type="datetime1">
              <a:rPr lang="fi-FI" smtClean="0"/>
              <a:pPr/>
              <a:t>5.12.2025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4EBB00A7-7C46-DB5C-F665-74BFDB1D35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65D64C-56BA-141B-7E0E-35FE47DF0A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39C9692-FE32-4AEF-543B-C2C76CDCEC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165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52B812-ED21-A044-B156-4E64B11A2364}" type="datetime1">
              <a:rPr lang="fi-FI" smtClean="0"/>
              <a:t>5.12.2025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5881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347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AA0456F-4907-F1D3-F3B0-F24940BBA542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B7A2B26-EC9D-A70C-E88D-10B4DD79C47D}"/>
              </a:ext>
            </a:extLst>
          </p:cNvPr>
          <p:cNvSpPr/>
          <p:nvPr userDrawn="1"/>
        </p:nvSpPr>
        <p:spPr>
          <a:xfrm>
            <a:off x="1501384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52B812-ED21-A044-B156-4E64B11A2364}" type="datetime1">
              <a:rPr lang="fi-FI" smtClean="0"/>
              <a:t>5.12.2025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F23123-510F-FB97-DED9-B72C53D58F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EB17D3AB-AE32-12F1-B612-FAAD0FDD46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3288E0B6-A91F-1525-4458-BB466C245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12675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87A2B277-7AE7-B8C4-92B9-59213E638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2680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199291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4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64633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4891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neljä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307486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307486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Tekstin paikkamerkki 4">
            <a:extLst>
              <a:ext uri="{FF2B5EF4-FFF2-40B4-BE49-F238E27FC236}">
                <a16:creationId xmlns:a16="http://schemas.microsoft.com/office/drawing/2014/main" id="{15F954DE-EC41-1B14-6499-0892BF2D1E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09946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neljäs alaotsikko</a:t>
            </a:r>
          </a:p>
        </p:txBody>
      </p:sp>
      <p:sp>
        <p:nvSpPr>
          <p:cNvPr id="11" name="Sisällön paikkamerkki 5">
            <a:extLst>
              <a:ext uri="{FF2B5EF4-FFF2-40B4-BE49-F238E27FC236}">
                <a16:creationId xmlns:a16="http://schemas.microsoft.com/office/drawing/2014/main" id="{E3FAFAA3-1F03-CDE7-84C1-691A2CB038C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09946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0CBD305F-5E13-E058-EA6C-8E8208EA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646B18A0-8971-D899-0944-20C833F6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18B2B36-7A3A-AEB4-F0FD-0015E704A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0D5409E-63B4-3842-A384-557CD197EF15}" type="datetime1">
              <a:rPr lang="fi-FI" smtClean="0"/>
              <a:t>5.12.2025</a:t>
            </a:fld>
            <a:endParaRPr lang="fi-FI" dirty="0"/>
          </a:p>
        </p:txBody>
      </p:sp>
      <p:sp>
        <p:nvSpPr>
          <p:cNvPr id="18" name="Sisällön paikkamerkki 11">
            <a:extLst>
              <a:ext uri="{FF2B5EF4-FFF2-40B4-BE49-F238E27FC236}">
                <a16:creationId xmlns:a16="http://schemas.microsoft.com/office/drawing/2014/main" id="{F5E2C835-EB36-D064-C2EA-3649FF8136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6874012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A2DBC3-C548-DF48-8CBD-1E0CAB1271F7}" type="datetime1">
              <a:rPr lang="fi-FI" smtClean="0"/>
              <a:t>5.12.2025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5881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FE4F6B4A-C3AE-07D4-D976-ED8397CFF4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871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AA0456F-4907-F1D3-F3B0-F24940BBA542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B7A2B26-EC9D-A70C-E88D-10B4DD79C47D}"/>
              </a:ext>
            </a:extLst>
          </p:cNvPr>
          <p:cNvSpPr/>
          <p:nvPr userDrawn="1"/>
        </p:nvSpPr>
        <p:spPr>
          <a:xfrm>
            <a:off x="1501384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52B812-ED21-A044-B156-4E64B11A2364}" type="datetime1">
              <a:rPr lang="fi-FI" smtClean="0"/>
              <a:pPr/>
              <a:t>5.12.2025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F23123-510F-FB97-DED9-B72C53D58F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EB17D3AB-AE32-12F1-B612-FAAD0FDD46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3288E0B6-A91F-1525-4458-BB466C245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12675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87A2B277-7AE7-B8C4-92B9-59213E638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2680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8041236-1809-2F02-4C72-9492D7168F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28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440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6BB828F-9B10-644F-98DB-23D57E0BCA48}" type="datetime1">
              <a:rPr lang="fi-FI" smtClean="0"/>
              <a:t>5.12.2025</a:t>
            </a:fld>
            <a:endParaRPr lang="fi-FI" dirty="0"/>
          </a:p>
        </p:txBody>
      </p:sp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4794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sp>
        <p:nvSpPr>
          <p:cNvPr id="2" name="Kuvan paikkamerkki 9">
            <a:extLst>
              <a:ext uri="{FF2B5EF4-FFF2-40B4-BE49-F238E27FC236}">
                <a16:creationId xmlns:a16="http://schemas.microsoft.com/office/drawing/2014/main" id="{41B527D9-4EEE-834E-0C8A-682C94197D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6401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563B1B3-330F-A296-19CD-C638FF01DF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330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CA2FC87B-17D3-1C04-8B14-B069FB79FDC9}"/>
              </a:ext>
            </a:extLst>
          </p:cNvPr>
          <p:cNvSpPr/>
          <p:nvPr userDrawn="1"/>
        </p:nvSpPr>
        <p:spPr>
          <a:xfrm>
            <a:off x="8164066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E216E55A-FCBD-18AE-91DF-B5F86910C7CA}"/>
              </a:ext>
            </a:extLst>
          </p:cNvPr>
          <p:cNvSpPr/>
          <p:nvPr userDrawn="1"/>
        </p:nvSpPr>
        <p:spPr>
          <a:xfrm>
            <a:off x="4300404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D438D36-60FA-68E4-4D20-68E7A88B05C6}"/>
              </a:ext>
            </a:extLst>
          </p:cNvPr>
          <p:cNvSpPr/>
          <p:nvPr userDrawn="1"/>
        </p:nvSpPr>
        <p:spPr>
          <a:xfrm>
            <a:off x="423863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6BB828F-9B10-644F-98DB-23D57E0BCA48}" type="datetime1">
              <a:rPr lang="fi-FI" smtClean="0"/>
              <a:t>5.12.2025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563B1B3-330F-A296-19CD-C638FF01DF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5303FBD9-B249-F8E6-F1B4-0CF76C1DD8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618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99FAC8-DB93-FDA2-A6A1-8030C49DBE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618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4CCE956D-A217-EE13-BEC3-649A7B9959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45159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CFCFD267-6FEA-842A-A5EB-66F19C7470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45159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54E191DF-D51E-5419-02B9-91DCB3429D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09696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0" name="Tekstin paikkamerkki 13">
            <a:extLst>
              <a:ext uri="{FF2B5EF4-FFF2-40B4-BE49-F238E27FC236}">
                <a16:creationId xmlns:a16="http://schemas.microsoft.com/office/drawing/2014/main" id="{04C3301B-C28B-107C-B1EE-CABD518A34A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9696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37016527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440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4E2B09-0871-704C-8C0B-BEF75F4C8E3C}" type="datetime1">
              <a:rPr lang="fi-FI" smtClean="0"/>
              <a:t>5.12.2025</a:t>
            </a:fld>
            <a:endParaRPr lang="fi-FI" dirty="0"/>
          </a:p>
        </p:txBody>
      </p:sp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4794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sp>
        <p:nvSpPr>
          <p:cNvPr id="2" name="Kuvan paikkamerkki 9">
            <a:extLst>
              <a:ext uri="{FF2B5EF4-FFF2-40B4-BE49-F238E27FC236}">
                <a16:creationId xmlns:a16="http://schemas.microsoft.com/office/drawing/2014/main" id="{41B527D9-4EEE-834E-0C8A-682C94197D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6401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726E32E-E752-229A-4236-E8655A573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440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CA2FC87B-17D3-1C04-8B14-B069FB79FDC9}"/>
              </a:ext>
            </a:extLst>
          </p:cNvPr>
          <p:cNvSpPr/>
          <p:nvPr userDrawn="1"/>
        </p:nvSpPr>
        <p:spPr>
          <a:xfrm>
            <a:off x="8164066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E216E55A-FCBD-18AE-91DF-B5F86910C7CA}"/>
              </a:ext>
            </a:extLst>
          </p:cNvPr>
          <p:cNvSpPr/>
          <p:nvPr userDrawn="1"/>
        </p:nvSpPr>
        <p:spPr>
          <a:xfrm>
            <a:off x="4300404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D438D36-60FA-68E4-4D20-68E7A88B05C6}"/>
              </a:ext>
            </a:extLst>
          </p:cNvPr>
          <p:cNvSpPr/>
          <p:nvPr userDrawn="1"/>
        </p:nvSpPr>
        <p:spPr>
          <a:xfrm>
            <a:off x="423863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BB828F-9B10-644F-98DB-23D57E0BCA48}" type="datetime1">
              <a:rPr lang="fi-FI" smtClean="0"/>
              <a:pPr/>
              <a:t>5.12.2025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5303FBD9-B249-F8E6-F1B4-0CF76C1DD8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618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99FAC8-DB93-FDA2-A6A1-8030C49DBE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618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4CCE956D-A217-EE13-BEC3-649A7B9959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45159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CFCFD267-6FEA-842A-A5EB-66F19C7470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45159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54E191DF-D51E-5419-02B9-91DCB3429D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09696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1F8AFD4-DECC-A6C6-F013-16D8077D22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22" name="Tekstin paikkamerkki 13">
            <a:extLst>
              <a:ext uri="{FF2B5EF4-FFF2-40B4-BE49-F238E27FC236}">
                <a16:creationId xmlns:a16="http://schemas.microsoft.com/office/drawing/2014/main" id="{50E3199B-C289-7C57-5663-1228F85E74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9696" y="1700706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201117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image" Target="../media/image2.sv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spcCol="36000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BB1A0DF6-0964-4040-A481-B20DF7F20380}" type="datetime1">
              <a:rPr lang="fi-FI" smtClean="0"/>
              <a:t>5.12.2025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550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66" r:id="rId4"/>
    <p:sldLayoutId id="2147483667" r:id="rId5"/>
    <p:sldLayoutId id="2147483652" r:id="rId6"/>
    <p:sldLayoutId id="2147483653" r:id="rId7"/>
    <p:sldLayoutId id="2147483721" r:id="rId8"/>
    <p:sldLayoutId id="2147483722" r:id="rId9"/>
    <p:sldLayoutId id="2147483763" r:id="rId10"/>
    <p:sldLayoutId id="2147483764" r:id="rId11"/>
    <p:sldLayoutId id="2147483727" r:id="rId12"/>
    <p:sldLayoutId id="2147483651" r:id="rId13"/>
    <p:sldLayoutId id="2147483670" r:id="rId14"/>
    <p:sldLayoutId id="2147483734" r:id="rId15"/>
    <p:sldLayoutId id="2147483735" r:id="rId16"/>
    <p:sldLayoutId id="2147483655" r:id="rId17"/>
    <p:sldLayoutId id="2147483797" r:id="rId18"/>
    <p:sldLayoutId id="2147483746" r:id="rId19"/>
    <p:sldLayoutId id="2147483668" r:id="rId20"/>
    <p:sldLayoutId id="2147483697" r:id="rId21"/>
    <p:sldLayoutId id="2147483747" r:id="rId22"/>
    <p:sldLayoutId id="2147483744" r:id="rId23"/>
    <p:sldLayoutId id="2147483745" r:id="rId24"/>
    <p:sldLayoutId id="2147483654" r:id="rId25"/>
    <p:sldLayoutId id="2147483725" r:id="rId26"/>
    <p:sldLayoutId id="2147483656" r:id="rId27"/>
    <p:sldLayoutId id="2147483657" r:id="rId28"/>
    <p:sldLayoutId id="2147483731" r:id="rId29"/>
    <p:sldLayoutId id="2147483755" r:id="rId30"/>
    <p:sldLayoutId id="2147483754" r:id="rId31"/>
    <p:sldLayoutId id="2147483756" r:id="rId32"/>
    <p:sldLayoutId id="2147483757" r:id="rId33"/>
    <p:sldLayoutId id="2147483758" r:id="rId34"/>
    <p:sldLayoutId id="2147483761" r:id="rId35"/>
    <p:sldLayoutId id="2147483759" r:id="rId36"/>
    <p:sldLayoutId id="2147483762" r:id="rId37"/>
    <p:sldLayoutId id="2147483760" r:id="rId38"/>
    <p:sldLayoutId id="2147483672" r:id="rId39"/>
    <p:sldLayoutId id="2147483767" r:id="rId40"/>
    <p:sldLayoutId id="2147483768" r:id="rId41"/>
    <p:sldLayoutId id="2147483770" r:id="rId42"/>
    <p:sldLayoutId id="2147483771" r:id="rId43"/>
    <p:sldLayoutId id="2147483772" r:id="rId44"/>
    <p:sldLayoutId id="2147483748" r:id="rId45"/>
    <p:sldLayoutId id="2147483749" r:id="rId46"/>
    <p:sldLayoutId id="2147483750" r:id="rId47"/>
    <p:sldLayoutId id="2147483751" r:id="rId48"/>
    <p:sldLayoutId id="2147483752" r:id="rId49"/>
    <p:sldLayoutId id="2147483753" r:id="rId50"/>
    <p:sldLayoutId id="2147483661" r:id="rId51"/>
    <p:sldLayoutId id="2147483808" r:id="rId52"/>
    <p:sldLayoutId id="2147483809" r:id="rId53"/>
    <p:sldLayoutId id="2147483810" r:id="rId54"/>
    <p:sldLayoutId id="2147483811" r:id="rId55"/>
    <p:sldLayoutId id="2147483812" r:id="rId56"/>
    <p:sldLayoutId id="2147483897" r:id="rId5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spcCol="36000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7EB98999-163F-3648-8125-FD7A6871F569}" type="datetime1">
              <a:rPr lang="fi-FI" smtClean="0"/>
              <a:t>5.12.2025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631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  <p:sldLayoutId id="2147483881" r:id="rId24"/>
    <p:sldLayoutId id="2147483882" r:id="rId25"/>
    <p:sldLayoutId id="2147483883" r:id="rId26"/>
    <p:sldLayoutId id="2147483884" r:id="rId27"/>
    <p:sldLayoutId id="2147483890" r:id="rId28"/>
    <p:sldLayoutId id="2147483885" r:id="rId29"/>
    <p:sldLayoutId id="2147483891" r:id="rId30"/>
    <p:sldLayoutId id="2147483886" r:id="rId31"/>
    <p:sldLayoutId id="2147483892" r:id="rId32"/>
    <p:sldLayoutId id="2147483887" r:id="rId33"/>
    <p:sldLayoutId id="2147483893" r:id="rId34"/>
    <p:sldLayoutId id="2147483888" r:id="rId35"/>
    <p:sldLayoutId id="2147483894" r:id="rId36"/>
    <p:sldLayoutId id="2147483889" r:id="rId37"/>
    <p:sldLayoutId id="2147483895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>
            <a:extLst>
              <a:ext uri="{FF2B5EF4-FFF2-40B4-BE49-F238E27FC236}">
                <a16:creationId xmlns:a16="http://schemas.microsoft.com/office/drawing/2014/main" id="{4DDFDAB2-93A3-CBCF-FF86-0AC44793DB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noProof="0" dirty="0"/>
              <a:t>30 November 2025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9EF9ADD-8BBE-75D8-8184-C310D7CFA3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MUTUAL FUND MARKET WATCH</a:t>
            </a:r>
          </a:p>
        </p:txBody>
      </p:sp>
    </p:spTree>
    <p:extLst>
      <p:ext uri="{BB962C8B-B14F-4D97-AF65-F5344CB8AC3E}">
        <p14:creationId xmlns:p14="http://schemas.microsoft.com/office/powerpoint/2010/main" val="1829489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rgbClr val="164280"/>
                </a:solidFill>
              </a:rPr>
              <a:t>ECB policy rates</a:t>
            </a:r>
            <a:endParaRPr lang="en-US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487452"/>
              </p:ext>
            </p:extLst>
          </p:nvPr>
        </p:nvGraphicFramePr>
        <p:xfrm>
          <a:off x="700088" y="1535113"/>
          <a:ext cx="10360025" cy="426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34624" imgH="4762262" progId="Mbnd.mbnd">
                  <p:embed/>
                </p:oleObj>
              </mc:Choice>
              <mc:Fallback>
                <p:oleObj name="Macrobond document" r:id="rId2" imgW="9534624" imgH="4762262" progId="Mbnd.mbnd">
                  <p:embed/>
                  <p:pic>
                    <p:nvPicPr>
                      <p:cNvPr id="3" name="Objekti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0088" y="1535113"/>
                        <a:ext cx="10360025" cy="426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1189759" y="1366405"/>
            <a:ext cx="353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accent2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84129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rgbClr val="164280"/>
                </a:solidFill>
              </a:rPr>
              <a:t>Main equity indices</a:t>
            </a:r>
            <a:endParaRPr lang="en-US"/>
          </a:p>
        </p:txBody>
      </p:sp>
      <p:graphicFrame>
        <p:nvGraphicFramePr>
          <p:cNvPr id="5" name="Sisällön paikkamerkki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608159"/>
              </p:ext>
            </p:extLst>
          </p:nvPr>
        </p:nvGraphicFramePr>
        <p:xfrm>
          <a:off x="1184275" y="1592263"/>
          <a:ext cx="8358188" cy="417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34624" imgH="4762262" progId="Mbnd.mbnd">
                  <p:embed/>
                </p:oleObj>
              </mc:Choice>
              <mc:Fallback>
                <p:oleObj name="Macrobond document" r:id="rId2" imgW="9534624" imgH="4762262" progId="Mbnd.mbnd">
                  <p:embed/>
                  <p:pic>
                    <p:nvPicPr>
                      <p:cNvPr id="5" name="Sisällön paikkamerkki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84275" y="1592263"/>
                        <a:ext cx="8358188" cy="417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1174173" y="1407968"/>
            <a:ext cx="3008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err="1">
                <a:solidFill>
                  <a:schemeClr val="accent2"/>
                </a:solidFill>
              </a:rPr>
              <a:t>price</a:t>
            </a:r>
            <a:r>
              <a:rPr lang="fi-FI" sz="1600" dirty="0">
                <a:solidFill>
                  <a:schemeClr val="accent2"/>
                </a:solidFill>
              </a:rPr>
              <a:t> </a:t>
            </a:r>
            <a:r>
              <a:rPr lang="fi-FI" sz="1600" dirty="0" err="1">
                <a:solidFill>
                  <a:schemeClr val="accent2"/>
                </a:solidFill>
              </a:rPr>
              <a:t>indicies</a:t>
            </a:r>
            <a:r>
              <a:rPr lang="fi-FI" sz="1600" dirty="0">
                <a:solidFill>
                  <a:schemeClr val="accent2"/>
                </a:solidFill>
              </a:rPr>
              <a:t>, 2015=100</a:t>
            </a:r>
          </a:p>
        </p:txBody>
      </p:sp>
    </p:spTree>
    <p:extLst>
      <p:ext uri="{BB962C8B-B14F-4D97-AF65-F5344CB8AC3E}">
        <p14:creationId xmlns:p14="http://schemas.microsoft.com/office/powerpoint/2010/main" val="2273584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Equity indices, emerging markets and world</a:t>
            </a:r>
            <a:endParaRPr lang="en-US"/>
          </a:p>
        </p:txBody>
      </p:sp>
      <p:graphicFrame>
        <p:nvGraphicFramePr>
          <p:cNvPr id="5" name="Sisällön paikkamerkki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278074"/>
              </p:ext>
            </p:extLst>
          </p:nvPr>
        </p:nvGraphicFramePr>
        <p:xfrm>
          <a:off x="1471613" y="1768475"/>
          <a:ext cx="7850187" cy="392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34624" imgH="4762262" progId="Mbnd.mbnd">
                  <p:embed/>
                </p:oleObj>
              </mc:Choice>
              <mc:Fallback>
                <p:oleObj name="Macrobond document" r:id="rId2" imgW="9534624" imgH="4762262" progId="Mbnd.mbnd">
                  <p:embed/>
                  <p:pic>
                    <p:nvPicPr>
                      <p:cNvPr id="5" name="Sisällön paikkamerkki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71613" y="1768475"/>
                        <a:ext cx="7850187" cy="392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0192F074-AC59-411B-839A-3221B9C71760}"/>
              </a:ext>
            </a:extLst>
          </p:cNvPr>
          <p:cNvSpPr txBox="1"/>
          <p:nvPr/>
        </p:nvSpPr>
        <p:spPr>
          <a:xfrm>
            <a:off x="1336875" y="1591519"/>
            <a:ext cx="3211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accent2"/>
                </a:solidFill>
              </a:rPr>
              <a:t>Index, 2015=100</a:t>
            </a:r>
          </a:p>
        </p:txBody>
      </p:sp>
    </p:spTree>
    <p:extLst>
      <p:ext uri="{BB962C8B-B14F-4D97-AF65-F5344CB8AC3E}">
        <p14:creationId xmlns:p14="http://schemas.microsoft.com/office/powerpoint/2010/main" val="3638121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rgbClr val="164280"/>
                </a:solidFill>
              </a:rPr>
              <a:t>USA </a:t>
            </a:r>
            <a:r>
              <a:rPr lang="fi-FI" err="1">
                <a:solidFill>
                  <a:srgbClr val="164280"/>
                </a:solidFill>
              </a:rPr>
              <a:t>equities</a:t>
            </a:r>
            <a:r>
              <a:rPr lang="fi-FI">
                <a:solidFill>
                  <a:srgbClr val="164280"/>
                </a:solidFill>
              </a:rPr>
              <a:t> – </a:t>
            </a:r>
            <a:r>
              <a:rPr lang="fi-FI" err="1">
                <a:solidFill>
                  <a:srgbClr val="164280"/>
                </a:solidFill>
              </a:rPr>
              <a:t>cyclically</a:t>
            </a:r>
            <a:r>
              <a:rPr lang="fi-FI">
                <a:solidFill>
                  <a:srgbClr val="164280"/>
                </a:solidFill>
              </a:rPr>
              <a:t> </a:t>
            </a:r>
            <a:r>
              <a:rPr lang="fi-FI" err="1">
                <a:solidFill>
                  <a:srgbClr val="164280"/>
                </a:solidFill>
              </a:rPr>
              <a:t>adjusted</a:t>
            </a:r>
            <a:r>
              <a:rPr lang="fi-FI">
                <a:solidFill>
                  <a:srgbClr val="164280"/>
                </a:solidFill>
              </a:rPr>
              <a:t> P/E </a:t>
            </a:r>
            <a:r>
              <a:rPr lang="fi-FI" err="1">
                <a:solidFill>
                  <a:srgbClr val="164280"/>
                </a:solidFill>
              </a:rPr>
              <a:t>ratio</a:t>
            </a:r>
            <a:endParaRPr lang="en-US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889789"/>
              </p:ext>
            </p:extLst>
          </p:nvPr>
        </p:nvGraphicFramePr>
        <p:xfrm>
          <a:off x="696913" y="1450975"/>
          <a:ext cx="9534525" cy="433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34624" imgH="4762262" progId="Mbnd.mbnd">
                  <p:embed/>
                </p:oleObj>
              </mc:Choice>
              <mc:Fallback>
                <p:oleObj name="Macrobond document" r:id="rId2" imgW="9534624" imgH="4762262" progId="Mbnd.mbnd">
                  <p:embed/>
                  <p:pic>
                    <p:nvPicPr>
                      <p:cNvPr id="3" name="Objekti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6913" y="1450975"/>
                        <a:ext cx="9534525" cy="433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6075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Stock</a:t>
            </a:r>
            <a:r>
              <a:rPr lang="fi-FI"/>
              <a:t> market </a:t>
            </a:r>
            <a:r>
              <a:rPr lang="fi-FI" err="1"/>
              <a:t>volatility</a:t>
            </a:r>
            <a:endParaRPr lang="fi-FI"/>
          </a:p>
        </p:txBody>
      </p:sp>
      <p:graphicFrame>
        <p:nvGraphicFramePr>
          <p:cNvPr id="4" name="Sisällön paikkamerkki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876643"/>
              </p:ext>
            </p:extLst>
          </p:nvPr>
        </p:nvGraphicFramePr>
        <p:xfrm>
          <a:off x="1389063" y="1639888"/>
          <a:ext cx="8370887" cy="418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34624" imgH="4762262" progId="Mbnd.mbnd">
                  <p:embed/>
                </p:oleObj>
              </mc:Choice>
              <mc:Fallback>
                <p:oleObj name="Macrobond document" r:id="rId2" imgW="9534624" imgH="4762262" progId="Mbnd.mbnd">
                  <p:embed/>
                  <p:pic>
                    <p:nvPicPr>
                      <p:cNvPr id="4" name="Sisällön paikkamerkki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89063" y="1639888"/>
                        <a:ext cx="8370887" cy="418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1922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Government bond yields, 10 year</a:t>
            </a:r>
            <a:endParaRPr lang="en-US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837456"/>
              </p:ext>
            </p:extLst>
          </p:nvPr>
        </p:nvGraphicFramePr>
        <p:xfrm>
          <a:off x="746125" y="1492250"/>
          <a:ext cx="9534525" cy="425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34624" imgH="4762262" progId="Mbnd.mbnd">
                  <p:embed/>
                </p:oleObj>
              </mc:Choice>
              <mc:Fallback>
                <p:oleObj name="Macrobond document" r:id="rId2" imgW="9534624" imgH="4762262" progId="Mbnd.mbnd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6125" y="1492250"/>
                        <a:ext cx="9534525" cy="425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1096241" y="13475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accent2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191261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849F22-E39B-430B-AD39-D928B70E7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USA, government bond yields</a:t>
            </a:r>
            <a:endParaRPr lang="fi-FI"/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E58FE68E-BC4F-420A-8976-5B46CF8D78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927886"/>
              </p:ext>
            </p:extLst>
          </p:nvPr>
        </p:nvGraphicFramePr>
        <p:xfrm>
          <a:off x="681038" y="1614488"/>
          <a:ext cx="9645650" cy="425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24212" imgH="3945514" progId="Mbnd.mbnd">
                  <p:embed/>
                </p:oleObj>
              </mc:Choice>
              <mc:Fallback>
                <p:oleObj name="Macrobond document" r:id="rId2" imgW="7124212" imgH="3945514" progId="Mbnd.mbnd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E58FE68E-BC4F-420A-8976-5B46CF8D7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1038" y="1614488"/>
                        <a:ext cx="9645650" cy="425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2975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534" y="562162"/>
            <a:ext cx="10481841" cy="1325563"/>
          </a:xfrm>
        </p:spPr>
        <p:txBody>
          <a:bodyPr/>
          <a:lstStyle/>
          <a:p>
            <a:r>
              <a:rPr lang="en-US" dirty="0">
                <a:solidFill>
                  <a:srgbClr val="164280"/>
                </a:solidFill>
              </a:rPr>
              <a:t>Euro exchange rates against US dollar and Japanese yen</a:t>
            </a:r>
            <a:endParaRPr lang="en-US" dirty="0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645925"/>
              </p:ext>
            </p:extLst>
          </p:nvPr>
        </p:nvGraphicFramePr>
        <p:xfrm>
          <a:off x="746125" y="2084388"/>
          <a:ext cx="9534525" cy="421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34624" imgH="4762262" progId="Mbnd.mbnd">
                  <p:embed/>
                </p:oleObj>
              </mc:Choice>
              <mc:Fallback>
                <p:oleObj name="Macrobond document" r:id="rId2" imgW="9534624" imgH="4762262" progId="Mbnd.mbnd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6125" y="2084388"/>
                        <a:ext cx="9534525" cy="421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2613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884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679700-4B23-4F89-AE1C-E7FA4EFFA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91" y="353974"/>
            <a:ext cx="10796463" cy="1325563"/>
          </a:xfrm>
        </p:spPr>
        <p:txBody>
          <a:bodyPr>
            <a:normAutofit/>
          </a:bodyPr>
          <a:lstStyle/>
          <a:p>
            <a:r>
              <a:rPr lang="en-US" dirty="0"/>
              <a:t>Breakdown of investment funds' fund-share liability by sector of holder,</a:t>
            </a:r>
            <a:r>
              <a:rPr lang="fi-FI" dirty="0"/>
              <a:t> 31.8.2025</a:t>
            </a:r>
          </a:p>
        </p:txBody>
      </p:sp>
      <p:graphicFrame>
        <p:nvGraphicFramePr>
          <p:cNvPr id="4" name="Sisällön paikkamerkki 5">
            <a:extLst>
              <a:ext uri="{FF2B5EF4-FFF2-40B4-BE49-F238E27FC236}">
                <a16:creationId xmlns:a16="http://schemas.microsoft.com/office/drawing/2014/main" id="{58BCA501-DFC3-44A3-858C-04ABD25E0D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872261"/>
              </p:ext>
            </p:extLst>
          </p:nvPr>
        </p:nvGraphicFramePr>
        <p:xfrm>
          <a:off x="-324094" y="1679537"/>
          <a:ext cx="11227445" cy="4824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1">
            <a:extLst>
              <a:ext uri="{FF2B5EF4-FFF2-40B4-BE49-F238E27FC236}">
                <a16:creationId xmlns:a16="http://schemas.microsoft.com/office/drawing/2014/main" id="{248CB1A1-8F6E-4918-8EE1-A7DA6C029521}"/>
              </a:ext>
            </a:extLst>
          </p:cNvPr>
          <p:cNvSpPr txBox="1"/>
          <p:nvPr/>
        </p:nvSpPr>
        <p:spPr>
          <a:xfrm>
            <a:off x="263352" y="6373219"/>
            <a:ext cx="19495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 err="1">
                <a:latin typeface="+mj-lt"/>
              </a:rPr>
              <a:t>Source</a:t>
            </a:r>
            <a:r>
              <a:rPr lang="fi-FI" sz="1100" dirty="0">
                <a:latin typeface="+mj-lt"/>
              </a:rPr>
              <a:t>: Bank of Finland and FFI</a:t>
            </a:r>
          </a:p>
        </p:txBody>
      </p:sp>
    </p:spTree>
    <p:extLst>
      <p:ext uri="{BB962C8B-B14F-4D97-AF65-F5344CB8AC3E}">
        <p14:creationId xmlns:p14="http://schemas.microsoft.com/office/powerpoint/2010/main" val="980181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Monthly net subscriptions to funds domiciled in Finland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6A31E47-7524-A883-E6D1-CF7C754008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032E8F06-CF36-429B-8007-1F5DF57E464B}" type="datetime1">
              <a:rPr/>
              <a:pPr>
                <a:spcAft>
                  <a:spcPts val="600"/>
                </a:spcAft>
              </a:pPr>
              <a:t>5.12.2025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3B48A8D-0918-C78D-9E44-28989F2E0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280BAE5-A485-113D-3127-16AAD8854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8707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FC254BE-F317-D644-A658-DB860BDC17F5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570026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4306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Monthly net subscriptions to equity funds domiciled in Finland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02A8919-E952-5606-AA56-D9A034C4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F8601CC-4D1C-4A44-841F-B4BC81A07716}" type="datetime1">
              <a:rPr/>
              <a:pPr>
                <a:spcAft>
                  <a:spcPts val="600"/>
                </a:spcAft>
              </a:pPr>
              <a:t>5.12.2025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6AFF5BC-2558-84A1-FD16-ED5B715AF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3BFF412-99F6-7835-FC76-5CE68C5A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8707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FC254BE-F317-D644-A658-DB860BDC17F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912175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6893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Monthly net subscriptions to fixed-income funds domiciled in Finland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28FD6D4-B72A-F897-EF1D-4056C5FD13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59BF170-C598-4C61-A15E-DCDF22EAE1E6}" type="datetime1">
              <a:rPr/>
              <a:pPr>
                <a:spcAft>
                  <a:spcPts val="600"/>
                </a:spcAft>
              </a:pPr>
              <a:t>5.12.2025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AC5104E-40E3-5D00-30FF-B449FD5B2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C2CE2B3-BF94-B6D0-5C77-777EB4CFA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8707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FC254BE-F317-D644-A658-DB860BDC17F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505841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5968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Distribution of total net assets of funds in Finland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3A91717-4992-C733-901C-3E36419D3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484AAF1-DEF0-4D43-A7D1-1CA0F77F8D0E}" type="datetime1">
              <a:rPr/>
              <a:pPr>
                <a:spcAft>
                  <a:spcPts val="600"/>
                </a:spcAft>
              </a:pPr>
              <a:t>5.12.2025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51CCD4B-5E7E-C71E-BF09-097509B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F635FCF-5D36-A5EA-88A3-690B39D93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8707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FC254BE-F317-D644-A658-DB860BDC17F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546265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4384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/>
              <a:t>Assets under management and cumulative netsubscriptions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AFE6740-0406-B45D-8046-D3CD8ABBC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800C799-0AD9-4221-BBCC-3CEDC90B4C5B}" type="datetime1">
              <a:rPr/>
              <a:pPr>
                <a:spcAft>
                  <a:spcPts val="600"/>
                </a:spcAft>
              </a:pPr>
              <a:t>5.12.2025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C970893-8ED0-A44F-2817-C3A0D666A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631625F-A49E-44CA-2DD1-4DB49F6FD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8707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FC254BE-F317-D644-A658-DB860BDC17F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662803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2022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Central bank balance sheets</a:t>
            </a:r>
            <a:endParaRPr lang="en-US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184952"/>
              </p:ext>
            </p:extLst>
          </p:nvPr>
        </p:nvGraphicFramePr>
        <p:xfrm>
          <a:off x="746125" y="1514475"/>
          <a:ext cx="9534525" cy="431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34624" imgH="4762262" progId="Mbnd.mbnd">
                  <p:embed/>
                </p:oleObj>
              </mc:Choice>
              <mc:Fallback>
                <p:oleObj name="Macrobond document" r:id="rId2" imgW="9534624" imgH="4762262" progId="Mbnd.mbnd">
                  <p:embed/>
                  <p:pic>
                    <p:nvPicPr>
                      <p:cNvPr id="3" name="Objekti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6125" y="1514475"/>
                        <a:ext cx="9534525" cy="431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1210540" y="1330036"/>
            <a:ext cx="2296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accent2"/>
                </a:solidFill>
              </a:rPr>
              <a:t>Index 2015=100</a:t>
            </a:r>
          </a:p>
        </p:txBody>
      </p:sp>
    </p:spTree>
    <p:extLst>
      <p:ext uri="{BB962C8B-B14F-4D97-AF65-F5344CB8AC3E}">
        <p14:creationId xmlns:p14="http://schemas.microsoft.com/office/powerpoint/2010/main" val="2943428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Central bank policy rates</a:t>
            </a:r>
            <a:endParaRPr lang="en-US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284252"/>
              </p:ext>
            </p:extLst>
          </p:nvPr>
        </p:nvGraphicFramePr>
        <p:xfrm>
          <a:off x="744538" y="1679575"/>
          <a:ext cx="10388600" cy="406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34624" imgH="4762262" progId="Mbnd.mbnd">
                  <p:embed/>
                </p:oleObj>
              </mc:Choice>
              <mc:Fallback>
                <p:oleObj name="Macrobond document" r:id="rId2" imgW="9534624" imgH="4762262" progId="Mbnd.mbnd">
                  <p:embed/>
                  <p:pic>
                    <p:nvPicPr>
                      <p:cNvPr id="3" name="Objekti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4538" y="1679575"/>
                        <a:ext cx="10388600" cy="4065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1220932" y="1522268"/>
            <a:ext cx="701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accent2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46831443"/>
      </p:ext>
    </p:extLst>
  </p:cSld>
  <p:clrMapOvr>
    <a:masterClrMapping/>
  </p:clrMapOvr>
</p:sld>
</file>

<file path=ppt/theme/theme1.xml><?xml version="1.0" encoding="utf-8"?>
<a:theme xmlns:a="http://schemas.openxmlformats.org/drawingml/2006/main" name="FA2025 perusdiat">
  <a:themeElements>
    <a:clrScheme name="FA2025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2025_EN" id="{40CAEBCB-8E68-4A21-8D2B-F0CA458CE937}" vid="{A4C6481D-9C1C-4BAA-B4B8-BACF2AD3B1E2}"/>
    </a:ext>
  </a:extLst>
</a:theme>
</file>

<file path=ppt/theme/theme2.xml><?xml version="1.0" encoding="utf-8"?>
<a:theme xmlns:a="http://schemas.openxmlformats.org/drawingml/2006/main" name="FA2025 kuvapohjadiat">
  <a:themeElements>
    <a:clrScheme name="FA2025värit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2025_EN" id="{40CAEBCB-8E68-4A21-8D2B-F0CA458CE937}" vid="{7EB5D2E2-D9FF-4DF7-8D8D-15F92DA26F7F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e4ae3e-08bf-47c0-b07e-ef06d30b885f" xsi:nil="true"/>
    <lcf76f155ced4ddcb4097134ff3c332f xmlns="6cc215e8-562e-4afe-85c5-8c3fb3eae9b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2B94BFF761F4FAC7D3679A1ABB924" ma:contentTypeVersion="11" ma:contentTypeDescription="Create a new document." ma:contentTypeScope="" ma:versionID="bf769a5917c04217d7619441686bb209">
  <xsd:schema xmlns:xsd="http://www.w3.org/2001/XMLSchema" xmlns:xs="http://www.w3.org/2001/XMLSchema" xmlns:p="http://schemas.microsoft.com/office/2006/metadata/properties" xmlns:ns2="6cc215e8-562e-4afe-85c5-8c3fb3eae9be" xmlns:ns3="7fe4ae3e-08bf-47c0-b07e-ef06d30b885f" targetNamespace="http://schemas.microsoft.com/office/2006/metadata/properties" ma:root="true" ma:fieldsID="d607ec018f92c880ab81397e26ed14c8" ns2:_="" ns3:_="">
    <xsd:import namespace="6cc215e8-562e-4afe-85c5-8c3fb3eae9be"/>
    <xsd:import namespace="7fe4ae3e-08bf-47c0-b07e-ef06d30b88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c215e8-562e-4afe-85c5-8c3fb3eae9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8a41e56-9e17-4914-829f-a486420438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e4ae3e-08bf-47c0-b07e-ef06d30b885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b235d72-a958-4029-b503-fd4d138212f0}" ma:internalName="TaxCatchAll" ma:showField="CatchAllData" ma:web="7fe4ae3e-08bf-47c0-b07e-ef06d30b88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790D10-43F3-4E3A-B4C9-4E9DA8E1EB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6FB6D1-114B-406B-8BB1-84D1A713817E}">
  <ds:schemaRefs>
    <ds:schemaRef ds:uri="7fe4ae3e-08bf-47c0-b07e-ef06d30b885f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6cc215e8-562e-4afe-85c5-8c3fb3eae9b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F9AE4AB-0E62-460A-BDD8-B29E109FC3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c215e8-562e-4afe-85c5-8c3fb3eae9be"/>
    <ds:schemaRef ds:uri="7fe4ae3e-08bf-47c0-b07e-ef06d30b88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MarketWatch_202504</Template>
  <TotalTime>174</TotalTime>
  <Words>235</Words>
  <Application>Microsoft Office PowerPoint</Application>
  <PresentationFormat>Widescreen</PresentationFormat>
  <Paragraphs>59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Merriweather</vt:lpstr>
      <vt:lpstr>Merriweather Black</vt:lpstr>
      <vt:lpstr>Merriweather Bold</vt:lpstr>
      <vt:lpstr>Merriweather Sans</vt:lpstr>
      <vt:lpstr>Merriweather Sans bold</vt:lpstr>
      <vt:lpstr>Merriweather Sans Light</vt:lpstr>
      <vt:lpstr>Times New Roman</vt:lpstr>
      <vt:lpstr>FA2025 perusdiat</vt:lpstr>
      <vt:lpstr>FA2025 kuvapohjadiat</vt:lpstr>
      <vt:lpstr>Macrobond document</vt:lpstr>
      <vt:lpstr>MUTUAL FUND MARKET WATCH</vt:lpstr>
      <vt:lpstr>Breakdown of investment funds' fund-share liability by sector of holder, 31.8.2025</vt:lpstr>
      <vt:lpstr>Monthly net subscriptions to funds domiciled in Finland</vt:lpstr>
      <vt:lpstr>Monthly net subscriptions to equity funds domiciled in Finland</vt:lpstr>
      <vt:lpstr>Monthly net subscriptions to fixed-income funds domiciled in Finland</vt:lpstr>
      <vt:lpstr>Distribution of total net assets of funds in Finland</vt:lpstr>
      <vt:lpstr>Assets under management and cumulative netsubscriptions</vt:lpstr>
      <vt:lpstr>Central bank balance sheets</vt:lpstr>
      <vt:lpstr>Central bank policy rates</vt:lpstr>
      <vt:lpstr>ECB policy rates</vt:lpstr>
      <vt:lpstr>Main equity indices</vt:lpstr>
      <vt:lpstr>Equity indices, emerging markets and world</vt:lpstr>
      <vt:lpstr>USA equities – cyclically adjusted P/E ratio</vt:lpstr>
      <vt:lpstr>Stock market volatility</vt:lpstr>
      <vt:lpstr>Government bond yields, 10 year</vt:lpstr>
      <vt:lpstr>USA, government bond yields</vt:lpstr>
      <vt:lpstr>Euro exchange rates against US dollar and Japanese yen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Somerla Mariia</dc:creator>
  <cp:lastModifiedBy>Aaro Viitanen</cp:lastModifiedBy>
  <cp:revision>1</cp:revision>
  <dcterms:created xsi:type="dcterms:W3CDTF">2025-05-08T13:51:23Z</dcterms:created>
  <dcterms:modified xsi:type="dcterms:W3CDTF">2025-12-05T15:44:55Z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0x0101007052B94BFF761F4FAC7D3679A1ABB924</vt:lpwstr>
  </property>
  <property fmtid="{D5CDD505-2E9C-101B-9397-08002B2CF9AE}" pid="3" name="MediaServiceImageTags">
    <vt:lpwstr/>
  </property>
</Properties>
</file>