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9"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852BD-30F4-4DCC-A432-7DA2AD52041D}" v="18" dt="2026-04-09T12:22:25.688"/>
    <p1510:client id="{A0A15AF6-A9C9-43DA-952C-2CBD47AE6870}" v="14" dt="2026-04-09T11:49:23.436"/>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4438"/>
  </p:normalViewPr>
  <p:slideViewPr>
    <p:cSldViewPr snapToGrid="0">
      <p:cViewPr varScale="1">
        <p:scale>
          <a:sx n="104" d="100"/>
          <a:sy n="104" d="100"/>
        </p:scale>
        <p:origin x="258" y="114"/>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C61A90DD-E852-41EA-A638-54C8E18ADB2F}"/>
    <pc:docChg chg="addSld delSld modSld">
      <pc:chgData name="Somerla Mariia" userId="ecb6f1e8-f312-43c2-a458-3535e1887020" providerId="ADAL" clId="{C61A90DD-E852-41EA-A638-54C8E18ADB2F}" dt="2026-04-09T11:49:23.436" v="297"/>
      <pc:docMkLst>
        <pc:docMk/>
      </pc:docMkLst>
      <pc:sldChg chg="modSp">
        <pc:chgData name="Somerla Mariia" userId="ecb6f1e8-f312-43c2-a458-3535e1887020" providerId="ADAL" clId="{C61A90DD-E852-41EA-A638-54C8E18ADB2F}" dt="2026-04-09T11:49:19.703" v="284"/>
        <pc:sldMkLst>
          <pc:docMk/>
          <pc:sldMk cId="2957343151" sldId="298"/>
        </pc:sldMkLst>
        <pc:graphicFrameChg chg="mod">
          <ac:chgData name="Somerla Mariia" userId="ecb6f1e8-f312-43c2-a458-3535e1887020" providerId="ADAL" clId="{C61A90DD-E852-41EA-A638-54C8E18ADB2F}" dt="2026-04-09T11:49:19.703" v="284"/>
          <ac:graphicFrameMkLst>
            <pc:docMk/>
            <pc:sldMk cId="2957343151" sldId="298"/>
            <ac:graphicFrameMk id="5" creationId="{00000000-0000-0000-0000-000000000000}"/>
          </ac:graphicFrameMkLst>
        </pc:graphicFrameChg>
      </pc:sldChg>
      <pc:sldChg chg="modSp">
        <pc:chgData name="Somerla Mariia" userId="ecb6f1e8-f312-43c2-a458-3535e1887020" providerId="ADAL" clId="{C61A90DD-E852-41EA-A638-54C8E18ADB2F}" dt="2026-04-09T11:49:20.015" v="285"/>
        <pc:sldMkLst>
          <pc:docMk/>
          <pc:sldMk cId="4073107065" sldId="299"/>
        </pc:sldMkLst>
        <pc:graphicFrameChg chg="mod">
          <ac:chgData name="Somerla Mariia" userId="ecb6f1e8-f312-43c2-a458-3535e1887020" providerId="ADAL" clId="{C61A90DD-E852-41EA-A638-54C8E18ADB2F}" dt="2026-04-09T11:49:20.015" v="285"/>
          <ac:graphicFrameMkLst>
            <pc:docMk/>
            <pc:sldMk cId="4073107065" sldId="299"/>
            <ac:graphicFrameMk id="3" creationId="{00000000-0000-0000-0000-000000000000}"/>
          </ac:graphicFrameMkLst>
        </pc:graphicFrameChg>
      </pc:sldChg>
      <pc:sldChg chg="modSp">
        <pc:chgData name="Somerla Mariia" userId="ecb6f1e8-f312-43c2-a458-3535e1887020" providerId="ADAL" clId="{C61A90DD-E852-41EA-A638-54C8E18ADB2F}" dt="2026-04-09T11:49:20.296" v="286"/>
        <pc:sldMkLst>
          <pc:docMk/>
          <pc:sldMk cId="1088007808" sldId="300"/>
        </pc:sldMkLst>
        <pc:graphicFrameChg chg="mod">
          <ac:chgData name="Somerla Mariia" userId="ecb6f1e8-f312-43c2-a458-3535e1887020" providerId="ADAL" clId="{C61A90DD-E852-41EA-A638-54C8E18ADB2F}" dt="2026-04-09T11:49:20.296" v="286"/>
          <ac:graphicFrameMkLst>
            <pc:docMk/>
            <pc:sldMk cId="1088007808" sldId="300"/>
            <ac:graphicFrameMk id="6" creationId="{00000000-0000-0000-0000-000000000000}"/>
          </ac:graphicFrameMkLst>
        </pc:graphicFrameChg>
      </pc:sldChg>
      <pc:sldChg chg="modSp">
        <pc:chgData name="Somerla Mariia" userId="ecb6f1e8-f312-43c2-a458-3535e1887020" providerId="ADAL" clId="{C61A90DD-E852-41EA-A638-54C8E18ADB2F}" dt="2026-04-09T11:49:20.681" v="287"/>
        <pc:sldMkLst>
          <pc:docMk/>
          <pc:sldMk cId="900218820" sldId="301"/>
        </pc:sldMkLst>
        <pc:graphicFrameChg chg="mod">
          <ac:chgData name="Somerla Mariia" userId="ecb6f1e8-f312-43c2-a458-3535e1887020" providerId="ADAL" clId="{C61A90DD-E852-41EA-A638-54C8E18ADB2F}" dt="2026-04-09T11:49:20.681" v="287"/>
          <ac:graphicFrameMkLst>
            <pc:docMk/>
            <pc:sldMk cId="900218820" sldId="301"/>
            <ac:graphicFrameMk id="4" creationId="{00000000-0000-0000-0000-000000000000}"/>
          </ac:graphicFrameMkLst>
        </pc:graphicFrameChg>
      </pc:sldChg>
      <pc:sldChg chg="modSp">
        <pc:chgData name="Somerla Mariia" userId="ecb6f1e8-f312-43c2-a458-3535e1887020" providerId="ADAL" clId="{C61A90DD-E852-41EA-A638-54C8E18ADB2F}" dt="2026-04-09T11:49:22.204" v="293"/>
        <pc:sldMkLst>
          <pc:docMk/>
          <pc:sldMk cId="3532058582" sldId="302"/>
        </pc:sldMkLst>
        <pc:graphicFrameChg chg="mod">
          <ac:chgData name="Somerla Mariia" userId="ecb6f1e8-f312-43c2-a458-3535e1887020" providerId="ADAL" clId="{C61A90DD-E852-41EA-A638-54C8E18ADB2F}" dt="2026-04-09T11:49:22.204" v="293"/>
          <ac:graphicFrameMkLst>
            <pc:docMk/>
            <pc:sldMk cId="3532058582" sldId="302"/>
            <ac:graphicFrameMk id="4" creationId="{00000000-0000-0000-0000-000000000000}"/>
          </ac:graphicFrameMkLst>
        </pc:graphicFrameChg>
      </pc:sldChg>
      <pc:sldChg chg="modSp">
        <pc:chgData name="Somerla Mariia" userId="ecb6f1e8-f312-43c2-a458-3535e1887020" providerId="ADAL" clId="{C61A90DD-E852-41EA-A638-54C8E18ADB2F}" dt="2026-04-09T11:49:21.973" v="292"/>
        <pc:sldMkLst>
          <pc:docMk/>
          <pc:sldMk cId="918949612" sldId="303"/>
        </pc:sldMkLst>
        <pc:graphicFrameChg chg="mod">
          <ac:chgData name="Somerla Mariia" userId="ecb6f1e8-f312-43c2-a458-3535e1887020" providerId="ADAL" clId="{C61A90DD-E852-41EA-A638-54C8E18ADB2F}" dt="2026-04-09T11:49:21.973" v="292"/>
          <ac:graphicFrameMkLst>
            <pc:docMk/>
            <pc:sldMk cId="918949612" sldId="303"/>
            <ac:graphicFrameMk id="3" creationId="{00000000-0000-0000-0000-000000000000}"/>
          </ac:graphicFrameMkLst>
        </pc:graphicFrameChg>
      </pc:sldChg>
      <pc:sldChg chg="modSp">
        <pc:chgData name="Somerla Mariia" userId="ecb6f1e8-f312-43c2-a458-3535e1887020" providerId="ADAL" clId="{C61A90DD-E852-41EA-A638-54C8E18ADB2F}" dt="2026-04-09T11:49:21.769" v="291"/>
        <pc:sldMkLst>
          <pc:docMk/>
          <pc:sldMk cId="2561941577" sldId="304"/>
        </pc:sldMkLst>
        <pc:graphicFrameChg chg="mod">
          <ac:chgData name="Somerla Mariia" userId="ecb6f1e8-f312-43c2-a458-3535e1887020" providerId="ADAL" clId="{C61A90DD-E852-41EA-A638-54C8E18ADB2F}" dt="2026-04-09T11:49:21.769" v="291"/>
          <ac:graphicFrameMkLst>
            <pc:docMk/>
            <pc:sldMk cId="2561941577" sldId="304"/>
            <ac:graphicFrameMk id="3" creationId="{00000000-0000-0000-0000-000000000000}"/>
          </ac:graphicFrameMkLst>
        </pc:graphicFrameChg>
      </pc:sldChg>
      <pc:sldChg chg="modSp">
        <pc:chgData name="Somerla Mariia" userId="ecb6f1e8-f312-43c2-a458-3535e1887020" providerId="ADAL" clId="{C61A90DD-E852-41EA-A638-54C8E18ADB2F}" dt="2026-04-09T11:49:22.598" v="294"/>
        <pc:sldMkLst>
          <pc:docMk/>
          <pc:sldMk cId="376128352" sldId="305"/>
        </pc:sldMkLst>
        <pc:graphicFrameChg chg="mod">
          <ac:chgData name="Somerla Mariia" userId="ecb6f1e8-f312-43c2-a458-3535e1887020" providerId="ADAL" clId="{C61A90DD-E852-41EA-A638-54C8E18ADB2F}" dt="2026-04-09T11:49:22.598" v="294"/>
          <ac:graphicFrameMkLst>
            <pc:docMk/>
            <pc:sldMk cId="376128352" sldId="305"/>
            <ac:graphicFrameMk id="3" creationId="{00000000-0000-0000-0000-000000000000}"/>
          </ac:graphicFrameMkLst>
        </pc:graphicFrameChg>
      </pc:sldChg>
      <pc:sldChg chg="modSp">
        <pc:chgData name="Somerla Mariia" userId="ecb6f1e8-f312-43c2-a458-3535e1887020" providerId="ADAL" clId="{C61A90DD-E852-41EA-A638-54C8E18ADB2F}" dt="2026-04-09T11:49:22.878" v="295"/>
        <pc:sldMkLst>
          <pc:docMk/>
          <pc:sldMk cId="808715149" sldId="306"/>
        </pc:sldMkLst>
        <pc:graphicFrameChg chg="mod">
          <ac:chgData name="Somerla Mariia" userId="ecb6f1e8-f312-43c2-a458-3535e1887020" providerId="ADAL" clId="{C61A90DD-E852-41EA-A638-54C8E18ADB2F}" dt="2026-04-09T11:49:22.878" v="295"/>
          <ac:graphicFrameMkLst>
            <pc:docMk/>
            <pc:sldMk cId="808715149" sldId="306"/>
            <ac:graphicFrameMk id="3" creationId="{DE2C637E-96C9-4C85-8D68-BBAAE998A30A}"/>
          </ac:graphicFrameMkLst>
        </pc:graphicFrameChg>
      </pc:sldChg>
      <pc:sldChg chg="modSp">
        <pc:chgData name="Somerla Mariia" userId="ecb6f1e8-f312-43c2-a458-3535e1887020" providerId="ADAL" clId="{C61A90DD-E852-41EA-A638-54C8E18ADB2F}" dt="2026-04-09T11:49:23.436" v="297"/>
        <pc:sldMkLst>
          <pc:docMk/>
          <pc:sldMk cId="3588353102" sldId="307"/>
        </pc:sldMkLst>
        <pc:graphicFrameChg chg="mod">
          <ac:chgData name="Somerla Mariia" userId="ecb6f1e8-f312-43c2-a458-3535e1887020" providerId="ADAL" clId="{C61A90DD-E852-41EA-A638-54C8E18ADB2F}" dt="2026-04-09T11:49:23.436" v="297"/>
          <ac:graphicFrameMkLst>
            <pc:docMk/>
            <pc:sldMk cId="3588353102" sldId="307"/>
            <ac:graphicFrameMk id="3" creationId="{00000000-0000-0000-0000-000000000000}"/>
          </ac:graphicFrameMkLst>
        </pc:graphicFrameChg>
      </pc:sldChg>
      <pc:sldChg chg="modSp">
        <pc:chgData name="Somerla Mariia" userId="ecb6f1e8-f312-43c2-a458-3535e1887020" providerId="ADAL" clId="{C61A90DD-E852-41EA-A638-54C8E18ADB2F}" dt="2026-04-09T11:49:21.264" v="289"/>
        <pc:sldMkLst>
          <pc:docMk/>
          <pc:sldMk cId="1156148500" sldId="313"/>
        </pc:sldMkLst>
        <pc:graphicFrameChg chg="mod">
          <ac:chgData name="Somerla Mariia" userId="ecb6f1e8-f312-43c2-a458-3535e1887020" providerId="ADAL" clId="{C61A90DD-E852-41EA-A638-54C8E18ADB2F}" dt="2026-04-09T11:49:21.264" v="289"/>
          <ac:graphicFrameMkLst>
            <pc:docMk/>
            <pc:sldMk cId="1156148500" sldId="313"/>
            <ac:graphicFrameMk id="4" creationId="{4FC796B7-2CEF-4F8F-AD6A-030D433BB067}"/>
          </ac:graphicFrameMkLst>
        </pc:graphicFrameChg>
      </pc:sldChg>
      <pc:sldChg chg="modSp">
        <pc:chgData name="Somerla Mariia" userId="ecb6f1e8-f312-43c2-a458-3535e1887020" providerId="ADAL" clId="{C61A90DD-E852-41EA-A638-54C8E18ADB2F}" dt="2026-04-09T11:49:21.493" v="290"/>
        <pc:sldMkLst>
          <pc:docMk/>
          <pc:sldMk cId="2242156198" sldId="314"/>
        </pc:sldMkLst>
        <pc:graphicFrameChg chg="mod">
          <ac:chgData name="Somerla Mariia" userId="ecb6f1e8-f312-43c2-a458-3535e1887020" providerId="ADAL" clId="{C61A90DD-E852-41EA-A638-54C8E18ADB2F}" dt="2026-04-09T11:49:21.493" v="290"/>
          <ac:graphicFrameMkLst>
            <pc:docMk/>
            <pc:sldMk cId="2242156198" sldId="314"/>
            <ac:graphicFrameMk id="4" creationId="{00000000-0000-0000-0000-000000000000}"/>
          </ac:graphicFrameMkLst>
        </pc:graphicFrameChg>
      </pc:sldChg>
      <pc:sldChg chg="modSp">
        <pc:chgData name="Somerla Mariia" userId="ecb6f1e8-f312-43c2-a458-3535e1887020" providerId="ADAL" clId="{C61A90DD-E852-41EA-A638-54C8E18ADB2F}" dt="2026-04-09T11:49:20.958" v="288"/>
        <pc:sldMkLst>
          <pc:docMk/>
          <pc:sldMk cId="3672107203" sldId="315"/>
        </pc:sldMkLst>
        <pc:graphicFrameChg chg="mod">
          <ac:chgData name="Somerla Mariia" userId="ecb6f1e8-f312-43c2-a458-3535e1887020" providerId="ADAL" clId="{C61A90DD-E852-41EA-A638-54C8E18ADB2F}" dt="2026-04-09T11:49:20.958" v="288"/>
          <ac:graphicFrameMkLst>
            <pc:docMk/>
            <pc:sldMk cId="3672107203" sldId="315"/>
            <ac:graphicFrameMk id="4" creationId="{F2D20D02-81BD-458F-ADB1-B891DC400F1F}"/>
          </ac:graphicFrameMkLst>
        </pc:graphicFrameChg>
      </pc:sldChg>
      <pc:sldChg chg="modSp">
        <pc:chgData name="Somerla Mariia" userId="ecb6f1e8-f312-43c2-a458-3535e1887020" providerId="ADAL" clId="{C61A90DD-E852-41EA-A638-54C8E18ADB2F}" dt="2026-04-09T11:49:23.161" v="296"/>
        <pc:sldMkLst>
          <pc:docMk/>
          <pc:sldMk cId="3564380115" sldId="322"/>
        </pc:sldMkLst>
        <pc:graphicFrameChg chg="mod">
          <ac:chgData name="Somerla Mariia" userId="ecb6f1e8-f312-43c2-a458-3535e1887020" providerId="ADAL" clId="{C61A90DD-E852-41EA-A638-54C8E18ADB2F}" dt="2026-04-09T11:49:23.161" v="296"/>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C61A90DD-E852-41EA-A638-54C8E18ADB2F}" dt="2026-04-09T11:49:04.284" v="283" actId="20577"/>
        <pc:sldMkLst>
          <pc:docMk/>
          <pc:sldMk cId="3214681736" sldId="328"/>
        </pc:sldMkLst>
        <pc:spChg chg="mod">
          <ac:chgData name="Somerla Mariia" userId="ecb6f1e8-f312-43c2-a458-3535e1887020" providerId="ADAL" clId="{C61A90DD-E852-41EA-A638-54C8E18ADB2F}" dt="2026-04-09T11:49:04.284" v="283" actId="20577"/>
          <ac:spMkLst>
            <pc:docMk/>
            <pc:sldMk cId="3214681736" sldId="328"/>
            <ac:spMk id="2" creationId="{5C096626-ADF8-A2A6-43C3-E82DA9BA37AC}"/>
          </ac:spMkLst>
        </pc:spChg>
      </pc:sldChg>
    </pc:docChg>
  </pc:docChgLst>
  <pc:docChgLst>
    <pc:chgData name="Aaro Viitanen" userId="cf6896fc-dcf5-4755-b7e6-52a10b90533c" providerId="ADAL" clId="{06C8F05D-8C34-4F07-82EF-54BE0CFB28A3}"/>
    <pc:docChg chg="undo custSel modSld">
      <pc:chgData name="Aaro Viitanen" userId="cf6896fc-dcf5-4755-b7e6-52a10b90533c" providerId="ADAL" clId="{06C8F05D-8C34-4F07-82EF-54BE0CFB28A3}" dt="2026-04-09T12:17:57.393" v="88" actId="478"/>
      <pc:docMkLst>
        <pc:docMk/>
      </pc:docMkLst>
      <pc:sldChg chg="addSp delSp modSp mod">
        <pc:chgData name="Aaro Viitanen" userId="cf6896fc-dcf5-4755-b7e6-52a10b90533c" providerId="ADAL" clId="{06C8F05D-8C34-4F07-82EF-54BE0CFB28A3}" dt="2026-04-09T12:16:02.285" v="57" actId="478"/>
        <pc:sldMkLst>
          <pc:docMk/>
          <pc:sldMk cId="3563362002" sldId="281"/>
        </pc:sldMkLst>
        <pc:spChg chg="add del mod">
          <ac:chgData name="Aaro Viitanen" userId="cf6896fc-dcf5-4755-b7e6-52a10b90533c" providerId="ADAL" clId="{06C8F05D-8C34-4F07-82EF-54BE0CFB28A3}" dt="2026-04-09T12:15:59.843" v="56" actId="478"/>
          <ac:spMkLst>
            <pc:docMk/>
            <pc:sldMk cId="3563362002" sldId="281"/>
            <ac:spMk id="8" creationId="{6C5E0FAE-90B1-17B0-3E41-54D2B13F8740}"/>
          </ac:spMkLst>
        </pc:spChg>
        <pc:spChg chg="del mod">
          <ac:chgData name="Aaro Viitanen" userId="cf6896fc-dcf5-4755-b7e6-52a10b90533c" providerId="ADAL" clId="{06C8F05D-8C34-4F07-82EF-54BE0CFB28A3}" dt="2026-04-09T12:00:30.222" v="19" actId="478"/>
          <ac:spMkLst>
            <pc:docMk/>
            <pc:sldMk cId="3563362002" sldId="281"/>
            <ac:spMk id="9" creationId="{CC0FAC8B-F0F2-271E-D9AD-F032D8C4694D}"/>
          </ac:spMkLst>
        </pc:spChg>
        <pc:spChg chg="add del">
          <ac:chgData name="Aaro Viitanen" userId="cf6896fc-dcf5-4755-b7e6-52a10b90533c" providerId="ADAL" clId="{06C8F05D-8C34-4F07-82EF-54BE0CFB28A3}" dt="2026-04-09T12:16:02.285" v="57" actId="478"/>
          <ac:spMkLst>
            <pc:docMk/>
            <pc:sldMk cId="3563362002" sldId="281"/>
            <ac:spMk id="10" creationId="{E1FEE42A-2020-5933-8F4A-E1D7DAF52EB1}"/>
          </ac:spMkLst>
        </pc:spChg>
        <pc:spChg chg="del">
          <ac:chgData name="Aaro Viitanen" userId="cf6896fc-dcf5-4755-b7e6-52a10b90533c" providerId="ADAL" clId="{06C8F05D-8C34-4F07-82EF-54BE0CFB28A3}" dt="2026-04-09T12:00:26.058" v="17" actId="26606"/>
          <ac:spMkLst>
            <pc:docMk/>
            <pc:sldMk cId="3563362002" sldId="281"/>
            <ac:spMk id="11" creationId="{ACF8011A-5779-A7C7-B89D-6F07D3790AC8}"/>
          </ac:spMkLst>
        </pc:spChg>
        <pc:spChg chg="del mod">
          <ac:chgData name="Aaro Viitanen" userId="cf6896fc-dcf5-4755-b7e6-52a10b90533c" providerId="ADAL" clId="{06C8F05D-8C34-4F07-82EF-54BE0CFB28A3}" dt="2026-04-09T12:00:30.222" v="19" actId="478"/>
          <ac:spMkLst>
            <pc:docMk/>
            <pc:sldMk cId="3563362002" sldId="281"/>
            <ac:spMk id="13" creationId="{F32C6D42-5C5B-D729-0025-C7E027F86704}"/>
          </ac:spMkLst>
        </pc:spChg>
        <pc:spChg chg="add del">
          <ac:chgData name="Aaro Viitanen" userId="cf6896fc-dcf5-4755-b7e6-52a10b90533c" providerId="ADAL" clId="{06C8F05D-8C34-4F07-82EF-54BE0CFB28A3}" dt="2026-04-09T12:16:02.285" v="57" actId="478"/>
          <ac:spMkLst>
            <pc:docMk/>
            <pc:sldMk cId="3563362002" sldId="281"/>
            <ac:spMk id="15" creationId="{C903B303-8349-CF21-2866-0216204F2BE8}"/>
          </ac:spMkLst>
        </pc:spChg>
        <pc:spChg chg="add del">
          <ac:chgData name="Aaro Viitanen" userId="cf6896fc-dcf5-4755-b7e6-52a10b90533c" providerId="ADAL" clId="{06C8F05D-8C34-4F07-82EF-54BE0CFB28A3}" dt="2026-04-09T12:00:30.222" v="19" actId="478"/>
          <ac:spMkLst>
            <pc:docMk/>
            <pc:sldMk cId="3563362002" sldId="281"/>
            <ac:spMk id="18" creationId="{295C0F0E-3BCF-63CD-617F-0ABD29F45995}"/>
          </ac:spMkLst>
        </pc:spChg>
        <pc:graphicFrameChg chg="add mod">
          <ac:chgData name="Aaro Viitanen" userId="cf6896fc-dcf5-4755-b7e6-52a10b90533c" providerId="ADAL" clId="{06C8F05D-8C34-4F07-82EF-54BE0CFB28A3}" dt="2026-04-09T12:00:19.823" v="14"/>
          <ac:graphicFrameMkLst>
            <pc:docMk/>
            <pc:sldMk cId="3563362002" sldId="281"/>
            <ac:graphicFrameMk id="3" creationId="{00000000-0008-0000-0300-000002000000}"/>
          </ac:graphicFrameMkLst>
        </pc:graphicFrameChg>
        <pc:graphicFrameChg chg="del">
          <ac:chgData name="Aaro Viitanen" userId="cf6896fc-dcf5-4755-b7e6-52a10b90533c" providerId="ADAL" clId="{06C8F05D-8C34-4F07-82EF-54BE0CFB28A3}" dt="2026-04-09T12:00:17.540" v="11" actId="478"/>
          <ac:graphicFrameMkLst>
            <pc:docMk/>
            <pc:sldMk cId="3563362002" sldId="281"/>
            <ac:graphicFrameMk id="4" creationId="{00000000-0008-0000-0400-000002000000}"/>
          </ac:graphicFrameMkLst>
        </pc:graphicFrameChg>
        <pc:graphicFrameChg chg="add del mod">
          <ac:chgData name="Aaro Viitanen" userId="cf6896fc-dcf5-4755-b7e6-52a10b90533c" providerId="ADAL" clId="{06C8F05D-8C34-4F07-82EF-54BE0CFB28A3}" dt="2026-04-09T12:15:44.987" v="50" actId="478"/>
          <ac:graphicFrameMkLst>
            <pc:docMk/>
            <pc:sldMk cId="3563362002" sldId="281"/>
            <ac:graphicFrameMk id="5" creationId="{00000000-0008-0000-0400-000002000000}"/>
          </ac:graphicFrameMkLst>
        </pc:graphicFrameChg>
        <pc:graphicFrameChg chg="add mod">
          <ac:chgData name="Aaro Viitanen" userId="cf6896fc-dcf5-4755-b7e6-52a10b90533c" providerId="ADAL" clId="{06C8F05D-8C34-4F07-82EF-54BE0CFB28A3}" dt="2026-04-09T12:15:53.816" v="53" actId="26606"/>
          <ac:graphicFrameMkLst>
            <pc:docMk/>
            <pc:sldMk cId="3563362002" sldId="281"/>
            <ac:graphicFrameMk id="6" creationId="{00000000-0008-0000-0400-000002000000}"/>
          </ac:graphicFrameMkLst>
        </pc:graphicFrameChg>
      </pc:sldChg>
      <pc:sldChg chg="addSp delSp modSp mod">
        <pc:chgData name="Aaro Viitanen" userId="cf6896fc-dcf5-4755-b7e6-52a10b90533c" providerId="ADAL" clId="{06C8F05D-8C34-4F07-82EF-54BE0CFB28A3}" dt="2026-04-09T12:16:22.066" v="64" actId="478"/>
        <pc:sldMkLst>
          <pc:docMk/>
          <pc:sldMk cId="4254306355" sldId="284"/>
        </pc:sldMkLst>
        <pc:spChg chg="add del">
          <ac:chgData name="Aaro Viitanen" userId="cf6896fc-dcf5-4755-b7e6-52a10b90533c" providerId="ADAL" clId="{06C8F05D-8C34-4F07-82EF-54BE0CFB28A3}" dt="2026-04-09T12:16:22.066" v="64" actId="478"/>
          <ac:spMkLst>
            <pc:docMk/>
            <pc:sldMk cId="4254306355" sldId="284"/>
            <ac:spMk id="9" creationId="{4BFA25D2-AB29-1B0F-58BA-7DD2D44EE140}"/>
          </ac:spMkLst>
        </pc:spChg>
        <pc:spChg chg="del mod">
          <ac:chgData name="Aaro Viitanen" userId="cf6896fc-dcf5-4755-b7e6-52a10b90533c" providerId="ADAL" clId="{06C8F05D-8C34-4F07-82EF-54BE0CFB28A3}" dt="2026-04-09T12:01:15.821" v="30" actId="478"/>
          <ac:spMkLst>
            <pc:docMk/>
            <pc:sldMk cId="4254306355" sldId="284"/>
            <ac:spMk id="10" creationId="{BF48F74A-0B69-9D85-6F44-2B5B909FC765}"/>
          </ac:spMkLst>
        </pc:spChg>
        <pc:spChg chg="add del">
          <ac:chgData name="Aaro Viitanen" userId="cf6896fc-dcf5-4755-b7e6-52a10b90533c" providerId="ADAL" clId="{06C8F05D-8C34-4F07-82EF-54BE0CFB28A3}" dt="2026-04-09T12:16:22.066" v="64" actId="478"/>
          <ac:spMkLst>
            <pc:docMk/>
            <pc:sldMk cId="4254306355" sldId="284"/>
            <ac:spMk id="11" creationId="{21392687-E84E-76A2-E452-9209EE7678F8}"/>
          </ac:spMkLst>
        </pc:spChg>
        <pc:spChg chg="del">
          <ac:chgData name="Aaro Viitanen" userId="cf6896fc-dcf5-4755-b7e6-52a10b90533c" providerId="ADAL" clId="{06C8F05D-8C34-4F07-82EF-54BE0CFB28A3}" dt="2026-04-09T12:00:56.428" v="25" actId="26606"/>
          <ac:spMkLst>
            <pc:docMk/>
            <pc:sldMk cId="4254306355" sldId="284"/>
            <ac:spMk id="12" creationId="{2D6E8AD9-46C1-D5EE-6D8D-38E5B487B369}"/>
          </ac:spMkLst>
        </pc:spChg>
        <pc:spChg chg="add del">
          <ac:chgData name="Aaro Viitanen" userId="cf6896fc-dcf5-4755-b7e6-52a10b90533c" providerId="ADAL" clId="{06C8F05D-8C34-4F07-82EF-54BE0CFB28A3}" dt="2026-04-09T12:16:22.066" v="64" actId="478"/>
          <ac:spMkLst>
            <pc:docMk/>
            <pc:sldMk cId="4254306355" sldId="284"/>
            <ac:spMk id="13" creationId="{97D97851-BE56-75E9-3612-0543A32FA91C}"/>
          </ac:spMkLst>
        </pc:spChg>
        <pc:spChg chg="del mod">
          <ac:chgData name="Aaro Viitanen" userId="cf6896fc-dcf5-4755-b7e6-52a10b90533c" providerId="ADAL" clId="{06C8F05D-8C34-4F07-82EF-54BE0CFB28A3}" dt="2026-04-09T12:01:15.821" v="30" actId="478"/>
          <ac:spMkLst>
            <pc:docMk/>
            <pc:sldMk cId="4254306355" sldId="284"/>
            <ac:spMk id="14" creationId="{F1D4B943-7C44-D393-AE40-45B2F3C01F79}"/>
          </ac:spMkLst>
        </pc:spChg>
        <pc:spChg chg="add del">
          <ac:chgData name="Aaro Viitanen" userId="cf6896fc-dcf5-4755-b7e6-52a10b90533c" providerId="ADAL" clId="{06C8F05D-8C34-4F07-82EF-54BE0CFB28A3}" dt="2026-04-09T12:01:15.821" v="30" actId="478"/>
          <ac:spMkLst>
            <pc:docMk/>
            <pc:sldMk cId="4254306355" sldId="284"/>
            <ac:spMk id="19" creationId="{3133D4DD-68BA-D75A-7BAE-E9C277A5D007}"/>
          </ac:spMkLst>
        </pc:spChg>
        <pc:graphicFrameChg chg="add del mod">
          <ac:chgData name="Aaro Viitanen" userId="cf6896fc-dcf5-4755-b7e6-52a10b90533c" providerId="ADAL" clId="{06C8F05D-8C34-4F07-82EF-54BE0CFB28A3}" dt="2026-04-09T12:16:10.771" v="59" actId="478"/>
          <ac:graphicFrameMkLst>
            <pc:docMk/>
            <pc:sldMk cId="4254306355" sldId="284"/>
            <ac:graphicFrameMk id="3" creationId="{00000000-0008-0000-0500-000002000000}"/>
          </ac:graphicFrameMkLst>
        </pc:graphicFrameChg>
        <pc:graphicFrameChg chg="add mod">
          <ac:chgData name="Aaro Viitanen" userId="cf6896fc-dcf5-4755-b7e6-52a10b90533c" providerId="ADAL" clId="{06C8F05D-8C34-4F07-82EF-54BE0CFB28A3}" dt="2026-04-09T12:16:18.262" v="62" actId="26606"/>
          <ac:graphicFrameMkLst>
            <pc:docMk/>
            <pc:sldMk cId="4254306355" sldId="284"/>
            <ac:graphicFrameMk id="4" creationId="{00000000-0008-0000-0500-000002000000}"/>
          </ac:graphicFrameMkLst>
        </pc:graphicFrameChg>
        <pc:graphicFrameChg chg="add del">
          <ac:chgData name="Aaro Viitanen" userId="cf6896fc-dcf5-4755-b7e6-52a10b90533c" providerId="ADAL" clId="{06C8F05D-8C34-4F07-82EF-54BE0CFB28A3}" dt="2026-04-09T12:00:45.247" v="22" actId="478"/>
          <ac:graphicFrameMkLst>
            <pc:docMk/>
            <pc:sldMk cId="4254306355" sldId="284"/>
            <ac:graphicFrameMk id="5" creationId="{00000000-0008-0000-0500-000002000000}"/>
          </ac:graphicFrameMkLst>
        </pc:graphicFrameChg>
      </pc:sldChg>
      <pc:sldChg chg="addSp delSp modSp mod">
        <pc:chgData name="Aaro Viitanen" userId="cf6896fc-dcf5-4755-b7e6-52a10b90533c" providerId="ADAL" clId="{06C8F05D-8C34-4F07-82EF-54BE0CFB28A3}" dt="2026-04-09T12:16:57.161" v="70" actId="478"/>
        <pc:sldMkLst>
          <pc:docMk/>
          <pc:sldMk cId="2326893385" sldId="285"/>
        </pc:sldMkLst>
        <pc:spChg chg="del mod">
          <ac:chgData name="Aaro Viitanen" userId="cf6896fc-dcf5-4755-b7e6-52a10b90533c" providerId="ADAL" clId="{06C8F05D-8C34-4F07-82EF-54BE0CFB28A3}" dt="2026-04-09T12:01:57.691" v="36" actId="478"/>
          <ac:spMkLst>
            <pc:docMk/>
            <pc:sldMk cId="2326893385" sldId="285"/>
            <ac:spMk id="9" creationId="{B57E32ED-F1E7-939C-ACD9-C3B67AD7D7D4}"/>
          </ac:spMkLst>
        </pc:spChg>
        <pc:spChg chg="add del">
          <ac:chgData name="Aaro Viitanen" userId="cf6896fc-dcf5-4755-b7e6-52a10b90533c" providerId="ADAL" clId="{06C8F05D-8C34-4F07-82EF-54BE0CFB28A3}" dt="2026-04-09T12:16:57.161" v="70" actId="478"/>
          <ac:spMkLst>
            <pc:docMk/>
            <pc:sldMk cId="2326893385" sldId="285"/>
            <ac:spMk id="10" creationId="{5197F3D0-C123-5234-6E22-8E13D6ED6074}"/>
          </ac:spMkLst>
        </pc:spChg>
        <pc:spChg chg="del">
          <ac:chgData name="Aaro Viitanen" userId="cf6896fc-dcf5-4755-b7e6-52a10b90533c" providerId="ADAL" clId="{06C8F05D-8C34-4F07-82EF-54BE0CFB28A3}" dt="2026-04-09T12:01:53.720" v="34" actId="26606"/>
          <ac:spMkLst>
            <pc:docMk/>
            <pc:sldMk cId="2326893385" sldId="285"/>
            <ac:spMk id="11" creationId="{B2D74F4F-9ECE-26A8-28C5-CD4D9F72A8F7}"/>
          </ac:spMkLst>
        </pc:spChg>
        <pc:spChg chg="add del">
          <ac:chgData name="Aaro Viitanen" userId="cf6896fc-dcf5-4755-b7e6-52a10b90533c" providerId="ADAL" clId="{06C8F05D-8C34-4F07-82EF-54BE0CFB28A3}" dt="2026-04-09T12:16:57.161" v="70" actId="478"/>
          <ac:spMkLst>
            <pc:docMk/>
            <pc:sldMk cId="2326893385" sldId="285"/>
            <ac:spMk id="12" creationId="{E82AC70E-7FAC-FF9B-E0CE-FFF0E30CA72C}"/>
          </ac:spMkLst>
        </pc:spChg>
        <pc:spChg chg="del mod">
          <ac:chgData name="Aaro Viitanen" userId="cf6896fc-dcf5-4755-b7e6-52a10b90533c" providerId="ADAL" clId="{06C8F05D-8C34-4F07-82EF-54BE0CFB28A3}" dt="2026-04-09T12:01:57.691" v="36" actId="478"/>
          <ac:spMkLst>
            <pc:docMk/>
            <pc:sldMk cId="2326893385" sldId="285"/>
            <ac:spMk id="13" creationId="{FFD26F7E-6E60-45A4-7378-98FA84189784}"/>
          </ac:spMkLst>
        </pc:spChg>
        <pc:spChg chg="add del">
          <ac:chgData name="Aaro Viitanen" userId="cf6896fc-dcf5-4755-b7e6-52a10b90533c" providerId="ADAL" clId="{06C8F05D-8C34-4F07-82EF-54BE0CFB28A3}" dt="2026-04-09T12:16:57.161" v="70" actId="478"/>
          <ac:spMkLst>
            <pc:docMk/>
            <pc:sldMk cId="2326893385" sldId="285"/>
            <ac:spMk id="14" creationId="{CC0E50E7-C03A-FF50-3B1E-BC2496802BFC}"/>
          </ac:spMkLst>
        </pc:spChg>
        <pc:spChg chg="add del">
          <ac:chgData name="Aaro Viitanen" userId="cf6896fc-dcf5-4755-b7e6-52a10b90533c" providerId="ADAL" clId="{06C8F05D-8C34-4F07-82EF-54BE0CFB28A3}" dt="2026-04-09T12:01:57.691" v="36" actId="478"/>
          <ac:spMkLst>
            <pc:docMk/>
            <pc:sldMk cId="2326893385" sldId="285"/>
            <ac:spMk id="18" creationId="{6AB82AAB-55F7-2D4C-C8CC-E2FEDC74F671}"/>
          </ac:spMkLst>
        </pc:spChg>
        <pc:graphicFrameChg chg="add del mod">
          <ac:chgData name="Aaro Viitanen" userId="cf6896fc-dcf5-4755-b7e6-52a10b90533c" providerId="ADAL" clId="{06C8F05D-8C34-4F07-82EF-54BE0CFB28A3}" dt="2026-04-09T12:16:45.674" v="65" actId="478"/>
          <ac:graphicFrameMkLst>
            <pc:docMk/>
            <pc:sldMk cId="2326893385" sldId="285"/>
            <ac:graphicFrameMk id="3" creationId="{00000000-0008-0000-0600-000002000000}"/>
          </ac:graphicFrameMkLst>
        </pc:graphicFrameChg>
        <pc:graphicFrameChg chg="del">
          <ac:chgData name="Aaro Viitanen" userId="cf6896fc-dcf5-4755-b7e6-52a10b90533c" providerId="ADAL" clId="{06C8F05D-8C34-4F07-82EF-54BE0CFB28A3}" dt="2026-04-09T12:01:45.856" v="31" actId="478"/>
          <ac:graphicFrameMkLst>
            <pc:docMk/>
            <pc:sldMk cId="2326893385" sldId="285"/>
            <ac:graphicFrameMk id="4" creationId="{00000000-0008-0000-0600-000002000000}"/>
          </ac:graphicFrameMkLst>
        </pc:graphicFrameChg>
        <pc:graphicFrameChg chg="add mod">
          <ac:chgData name="Aaro Viitanen" userId="cf6896fc-dcf5-4755-b7e6-52a10b90533c" providerId="ADAL" clId="{06C8F05D-8C34-4F07-82EF-54BE0CFB28A3}" dt="2026-04-09T12:16:53.276" v="68" actId="26606"/>
          <ac:graphicFrameMkLst>
            <pc:docMk/>
            <pc:sldMk cId="2326893385" sldId="285"/>
            <ac:graphicFrameMk id="5" creationId="{00000000-0008-0000-0600-000002000000}"/>
          </ac:graphicFrameMkLst>
        </pc:graphicFrameChg>
      </pc:sldChg>
      <pc:sldChg chg="addSp delSp modSp mod">
        <pc:chgData name="Aaro Viitanen" userId="cf6896fc-dcf5-4755-b7e6-52a10b90533c" providerId="ADAL" clId="{06C8F05D-8C34-4F07-82EF-54BE0CFB28A3}" dt="2026-04-09T12:17:18.381" v="76" actId="478"/>
        <pc:sldMkLst>
          <pc:docMk/>
          <pc:sldMk cId="935968902" sldId="286"/>
        </pc:sldMkLst>
        <pc:spChg chg="del mod">
          <ac:chgData name="Aaro Viitanen" userId="cf6896fc-dcf5-4755-b7e6-52a10b90533c" providerId="ADAL" clId="{06C8F05D-8C34-4F07-82EF-54BE0CFB28A3}" dt="2026-04-09T12:17:18.381" v="76" actId="478"/>
          <ac:spMkLst>
            <pc:docMk/>
            <pc:sldMk cId="935968902" sldId="286"/>
            <ac:spMk id="9" creationId="{32E26DF0-59C9-37A5-3FC6-B37EC9A92ACB}"/>
          </ac:spMkLst>
        </pc:spChg>
        <pc:spChg chg="del">
          <ac:chgData name="Aaro Viitanen" userId="cf6896fc-dcf5-4755-b7e6-52a10b90533c" providerId="ADAL" clId="{06C8F05D-8C34-4F07-82EF-54BE0CFB28A3}" dt="2026-04-09T12:17:14.764" v="74" actId="26606"/>
          <ac:spMkLst>
            <pc:docMk/>
            <pc:sldMk cId="935968902" sldId="286"/>
            <ac:spMk id="11" creationId="{9E8CA814-46A0-A28C-5FEB-F6E78F49CEC5}"/>
          </ac:spMkLst>
        </pc:spChg>
        <pc:spChg chg="del mod">
          <ac:chgData name="Aaro Viitanen" userId="cf6896fc-dcf5-4755-b7e6-52a10b90533c" providerId="ADAL" clId="{06C8F05D-8C34-4F07-82EF-54BE0CFB28A3}" dt="2026-04-09T12:17:18.381" v="76" actId="478"/>
          <ac:spMkLst>
            <pc:docMk/>
            <pc:sldMk cId="935968902" sldId="286"/>
            <ac:spMk id="13" creationId="{A34DD19B-6C3F-8728-DCB3-0505CEA80185}"/>
          </ac:spMkLst>
        </pc:spChg>
        <pc:spChg chg="add del">
          <ac:chgData name="Aaro Viitanen" userId="cf6896fc-dcf5-4755-b7e6-52a10b90533c" providerId="ADAL" clId="{06C8F05D-8C34-4F07-82EF-54BE0CFB28A3}" dt="2026-04-09T12:17:18.381" v="76" actId="478"/>
          <ac:spMkLst>
            <pc:docMk/>
            <pc:sldMk cId="935968902" sldId="286"/>
            <ac:spMk id="18" creationId="{5539A494-D4DA-3C99-B5CC-88149D0901D6}"/>
          </ac:spMkLst>
        </pc:spChg>
        <pc:graphicFrameChg chg="add mod">
          <ac:chgData name="Aaro Viitanen" userId="cf6896fc-dcf5-4755-b7e6-52a10b90533c" providerId="ADAL" clId="{06C8F05D-8C34-4F07-82EF-54BE0CFB28A3}" dt="2026-04-09T12:17:14.764" v="74" actId="26606"/>
          <ac:graphicFrameMkLst>
            <pc:docMk/>
            <pc:sldMk cId="935968902" sldId="286"/>
            <ac:graphicFrameMk id="3" creationId="{00000000-0008-0000-0700-000002000000}"/>
          </ac:graphicFrameMkLst>
        </pc:graphicFrameChg>
        <pc:graphicFrameChg chg="del">
          <ac:chgData name="Aaro Viitanen" userId="cf6896fc-dcf5-4755-b7e6-52a10b90533c" providerId="ADAL" clId="{06C8F05D-8C34-4F07-82EF-54BE0CFB28A3}" dt="2026-04-09T12:17:05.430" v="71" actId="478"/>
          <ac:graphicFrameMkLst>
            <pc:docMk/>
            <pc:sldMk cId="935968902" sldId="286"/>
            <ac:graphicFrameMk id="4" creationId="{00000000-0008-0000-0700-000002000000}"/>
          </ac:graphicFrameMkLst>
        </pc:graphicFrameChg>
      </pc:sldChg>
      <pc:sldChg chg="addSp delSp modSp mod">
        <pc:chgData name="Aaro Viitanen" userId="cf6896fc-dcf5-4755-b7e6-52a10b90533c" providerId="ADAL" clId="{06C8F05D-8C34-4F07-82EF-54BE0CFB28A3}" dt="2026-04-09T12:17:33.703" v="82" actId="478"/>
        <pc:sldMkLst>
          <pc:docMk/>
          <pc:sldMk cId="1624384522" sldId="287"/>
        </pc:sldMkLst>
        <pc:spChg chg="del mod">
          <ac:chgData name="Aaro Viitanen" userId="cf6896fc-dcf5-4755-b7e6-52a10b90533c" providerId="ADAL" clId="{06C8F05D-8C34-4F07-82EF-54BE0CFB28A3}" dt="2026-04-09T12:17:33.703" v="82" actId="478"/>
          <ac:spMkLst>
            <pc:docMk/>
            <pc:sldMk cId="1624384522" sldId="287"/>
            <ac:spMk id="9" creationId="{99CB476B-F49A-0045-42FC-B08ED9FFF268}"/>
          </ac:spMkLst>
        </pc:spChg>
        <pc:spChg chg="del">
          <ac:chgData name="Aaro Viitanen" userId="cf6896fc-dcf5-4755-b7e6-52a10b90533c" providerId="ADAL" clId="{06C8F05D-8C34-4F07-82EF-54BE0CFB28A3}" dt="2026-04-09T12:17:29.241" v="80" actId="26606"/>
          <ac:spMkLst>
            <pc:docMk/>
            <pc:sldMk cId="1624384522" sldId="287"/>
            <ac:spMk id="11" creationId="{00BC325D-4A49-D017-D515-9DB3AE970814}"/>
          </ac:spMkLst>
        </pc:spChg>
        <pc:spChg chg="del mod">
          <ac:chgData name="Aaro Viitanen" userId="cf6896fc-dcf5-4755-b7e6-52a10b90533c" providerId="ADAL" clId="{06C8F05D-8C34-4F07-82EF-54BE0CFB28A3}" dt="2026-04-09T12:17:33.703" v="82" actId="478"/>
          <ac:spMkLst>
            <pc:docMk/>
            <pc:sldMk cId="1624384522" sldId="287"/>
            <ac:spMk id="13" creationId="{5B21212E-CA6C-77EF-4DAC-74D261939549}"/>
          </ac:spMkLst>
        </pc:spChg>
        <pc:spChg chg="add del">
          <ac:chgData name="Aaro Viitanen" userId="cf6896fc-dcf5-4755-b7e6-52a10b90533c" providerId="ADAL" clId="{06C8F05D-8C34-4F07-82EF-54BE0CFB28A3}" dt="2026-04-09T12:17:33.703" v="82" actId="478"/>
          <ac:spMkLst>
            <pc:docMk/>
            <pc:sldMk cId="1624384522" sldId="287"/>
            <ac:spMk id="18" creationId="{FA594206-FC92-5EF2-E1AF-3A50059E53B9}"/>
          </ac:spMkLst>
        </pc:spChg>
        <pc:graphicFrameChg chg="add mod">
          <ac:chgData name="Aaro Viitanen" userId="cf6896fc-dcf5-4755-b7e6-52a10b90533c" providerId="ADAL" clId="{06C8F05D-8C34-4F07-82EF-54BE0CFB28A3}" dt="2026-04-09T12:17:29.241" v="80" actId="26606"/>
          <ac:graphicFrameMkLst>
            <pc:docMk/>
            <pc:sldMk cId="1624384522" sldId="287"/>
            <ac:graphicFrameMk id="3" creationId="{00000000-0008-0000-0800-000002000000}"/>
          </ac:graphicFrameMkLst>
        </pc:graphicFrameChg>
        <pc:graphicFrameChg chg="del">
          <ac:chgData name="Aaro Viitanen" userId="cf6896fc-dcf5-4755-b7e6-52a10b90533c" providerId="ADAL" clId="{06C8F05D-8C34-4F07-82EF-54BE0CFB28A3}" dt="2026-04-09T12:17:21.838" v="77" actId="478"/>
          <ac:graphicFrameMkLst>
            <pc:docMk/>
            <pc:sldMk cId="1624384522" sldId="287"/>
            <ac:graphicFrameMk id="4" creationId="{00000000-0008-0000-0800-000002000000}"/>
          </ac:graphicFrameMkLst>
        </pc:graphicFrameChg>
      </pc:sldChg>
      <pc:sldChg chg="addSp delSp modSp mod">
        <pc:chgData name="Aaro Viitanen" userId="cf6896fc-dcf5-4755-b7e6-52a10b90533c" providerId="ADAL" clId="{06C8F05D-8C34-4F07-82EF-54BE0CFB28A3}" dt="2026-04-09T12:17:57.393" v="88" actId="478"/>
        <pc:sldMkLst>
          <pc:docMk/>
          <pc:sldMk cId="2752022726" sldId="288"/>
        </pc:sldMkLst>
        <pc:spChg chg="del mod">
          <ac:chgData name="Aaro Viitanen" userId="cf6896fc-dcf5-4755-b7e6-52a10b90533c" providerId="ADAL" clId="{06C8F05D-8C34-4F07-82EF-54BE0CFB28A3}" dt="2026-04-09T12:17:57.393" v="88" actId="478"/>
          <ac:spMkLst>
            <pc:docMk/>
            <pc:sldMk cId="2752022726" sldId="288"/>
            <ac:spMk id="8" creationId="{F3A1EBE7-1757-B95A-45F8-18819C2A573B}"/>
          </ac:spMkLst>
        </pc:spChg>
        <pc:spChg chg="del">
          <ac:chgData name="Aaro Viitanen" userId="cf6896fc-dcf5-4755-b7e6-52a10b90533c" providerId="ADAL" clId="{06C8F05D-8C34-4F07-82EF-54BE0CFB28A3}" dt="2026-04-09T12:17:51.873" v="86" actId="26606"/>
          <ac:spMkLst>
            <pc:docMk/>
            <pc:sldMk cId="2752022726" sldId="288"/>
            <ac:spMk id="10" creationId="{0CE446EE-6D33-6F82-35D2-DAE15315037B}"/>
          </ac:spMkLst>
        </pc:spChg>
        <pc:spChg chg="del mod">
          <ac:chgData name="Aaro Viitanen" userId="cf6896fc-dcf5-4755-b7e6-52a10b90533c" providerId="ADAL" clId="{06C8F05D-8C34-4F07-82EF-54BE0CFB28A3}" dt="2026-04-09T12:17:57.393" v="88" actId="478"/>
          <ac:spMkLst>
            <pc:docMk/>
            <pc:sldMk cId="2752022726" sldId="288"/>
            <ac:spMk id="12" creationId="{7DC239B4-CD9C-795D-576A-D9DFA81E3F7D}"/>
          </ac:spMkLst>
        </pc:spChg>
        <pc:spChg chg="add del">
          <ac:chgData name="Aaro Viitanen" userId="cf6896fc-dcf5-4755-b7e6-52a10b90533c" providerId="ADAL" clId="{06C8F05D-8C34-4F07-82EF-54BE0CFB28A3}" dt="2026-04-09T12:17:57.393" v="88" actId="478"/>
          <ac:spMkLst>
            <pc:docMk/>
            <pc:sldMk cId="2752022726" sldId="288"/>
            <ac:spMk id="17" creationId="{CA2C1E20-7D08-4CED-BC64-9FC422830152}"/>
          </ac:spMkLst>
        </pc:spChg>
        <pc:graphicFrameChg chg="del">
          <ac:chgData name="Aaro Viitanen" userId="cf6896fc-dcf5-4755-b7e6-52a10b90533c" providerId="ADAL" clId="{06C8F05D-8C34-4F07-82EF-54BE0CFB28A3}" dt="2026-04-09T12:17:42.458" v="83" actId="478"/>
          <ac:graphicFrameMkLst>
            <pc:docMk/>
            <pc:sldMk cId="2752022726" sldId="288"/>
            <ac:graphicFrameMk id="3" creationId="{00000000-0008-0000-0900-000002000000}"/>
          </ac:graphicFrameMkLst>
        </pc:graphicFrameChg>
        <pc:graphicFrameChg chg="add mod">
          <ac:chgData name="Aaro Viitanen" userId="cf6896fc-dcf5-4755-b7e6-52a10b90533c" providerId="ADAL" clId="{06C8F05D-8C34-4F07-82EF-54BE0CFB28A3}" dt="2026-04-09T12:17:51.873" v="86" actId="26606"/>
          <ac:graphicFrameMkLst>
            <pc:docMk/>
            <pc:sldMk cId="2752022726" sldId="288"/>
            <ac:graphicFrameMk id="4" creationId="{00000000-0008-0000-0900-000002000000}"/>
          </ac:graphicFrameMkLst>
        </pc:graphicFrameChg>
      </pc:sldChg>
      <pc:sldChg chg="addSp delSp modSp mod">
        <pc:chgData name="Aaro Viitanen" userId="cf6896fc-dcf5-4755-b7e6-52a10b90533c" providerId="ADAL" clId="{06C8F05D-8C34-4F07-82EF-54BE0CFB28A3}" dt="2026-04-09T12:15:37.373" v="48" actId="27918"/>
        <pc:sldMkLst>
          <pc:docMk/>
          <pc:sldMk cId="331206331" sldId="297"/>
        </pc:sldMkLst>
        <pc:spChg chg="del mod">
          <ac:chgData name="Aaro Viitanen" userId="cf6896fc-dcf5-4755-b7e6-52a10b90533c" providerId="ADAL" clId="{06C8F05D-8C34-4F07-82EF-54BE0CFB28A3}" dt="2026-04-09T11:59:56.357" v="7" actId="478"/>
          <ac:spMkLst>
            <pc:docMk/>
            <pc:sldMk cId="331206331" sldId="297"/>
            <ac:spMk id="13" creationId="{40D85BC8-3C29-77B5-302A-4B4B90381D60}"/>
          </ac:spMkLst>
        </pc:spChg>
        <pc:spChg chg="del">
          <ac:chgData name="Aaro Viitanen" userId="cf6896fc-dcf5-4755-b7e6-52a10b90533c" providerId="ADAL" clId="{06C8F05D-8C34-4F07-82EF-54BE0CFB28A3}" dt="2026-04-09T11:59:48.135" v="3" actId="26606"/>
          <ac:spMkLst>
            <pc:docMk/>
            <pc:sldMk cId="331206331" sldId="297"/>
            <ac:spMk id="15" creationId="{AE104768-E353-8D77-5590-2153B776AA0F}"/>
          </ac:spMkLst>
        </pc:spChg>
        <pc:spChg chg="del mod">
          <ac:chgData name="Aaro Viitanen" userId="cf6896fc-dcf5-4755-b7e6-52a10b90533c" providerId="ADAL" clId="{06C8F05D-8C34-4F07-82EF-54BE0CFB28A3}" dt="2026-04-09T11:59:53.724" v="6" actId="478"/>
          <ac:spMkLst>
            <pc:docMk/>
            <pc:sldMk cId="331206331" sldId="297"/>
            <ac:spMk id="17" creationId="{D60BA4BD-9D18-CABE-4D91-3A43A4366175}"/>
          </ac:spMkLst>
        </pc:spChg>
        <pc:spChg chg="add del">
          <ac:chgData name="Aaro Viitanen" userId="cf6896fc-dcf5-4755-b7e6-52a10b90533c" providerId="ADAL" clId="{06C8F05D-8C34-4F07-82EF-54BE0CFB28A3}" dt="2026-04-09T11:59:51.291" v="5" actId="478"/>
          <ac:spMkLst>
            <pc:docMk/>
            <pc:sldMk cId="331206331" sldId="297"/>
            <ac:spMk id="22" creationId="{826A8B76-7A06-7936-5383-7BF32AD65124}"/>
          </ac:spMkLst>
        </pc:spChg>
        <pc:graphicFrameChg chg="add mod">
          <ac:chgData name="Aaro Viitanen" userId="cf6896fc-dcf5-4755-b7e6-52a10b90533c" providerId="ADAL" clId="{06C8F05D-8C34-4F07-82EF-54BE0CFB28A3}" dt="2026-04-09T12:00:05.695" v="10"/>
          <ac:graphicFrameMkLst>
            <pc:docMk/>
            <pc:sldMk cId="331206331" sldId="297"/>
            <ac:graphicFrameMk id="2" creationId="{00000000-0008-0000-0300-000002000000}"/>
          </ac:graphicFrameMkLst>
        </pc:graphicFrameChg>
        <pc:graphicFrameChg chg="del">
          <ac:chgData name="Aaro Viitanen" userId="cf6896fc-dcf5-4755-b7e6-52a10b90533c" providerId="ADAL" clId="{06C8F05D-8C34-4F07-82EF-54BE0CFB28A3}" dt="2026-04-09T11:59:39.927" v="0" actId="478"/>
          <ac:graphicFrameMkLst>
            <pc:docMk/>
            <pc:sldMk cId="331206331" sldId="297"/>
            <ac:graphicFrameMk id="3"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6/202603/FK_slides_202603.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sijoitustutkimus.sharepoint.com/RR/Press/2026/202603/FK_slides_202603.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6/202603/FK_slides_202603.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6/202603/FK_slides_202603.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6/202603/FK_slides_202603.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6/202603/FK_slides_202603.xlsb"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6/202603/FK_slides_202603.xlsb"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64-4970-9F00-3DB5E72AD7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64-4970-9F00-3DB5E72AD7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64-4970-9F00-3DB5E72AD7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64-4970-9F00-3DB5E72AD7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64-4970-9F00-3DB5E72AD7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64-4970-9F00-3DB5E72AD7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64-4970-9F00-3DB5E72AD7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664-4970-9F00-3DB5E72AD74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664-4970-9F00-3DB5E72AD74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664-4970-9F00-3DB5E72AD74D}"/>
              </c:ext>
            </c:extLst>
          </c:dPt>
          <c:dLbls>
            <c:dLbl>
              <c:idx val="1"/>
              <c:layout>
                <c:manualLayout>
                  <c:x val="0.1158041317407887"/>
                  <c:y val="-1.6134875703227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64-4970-9F00-3DB5E72AD74D}"/>
                </c:ext>
              </c:extLst>
            </c:dLbl>
            <c:dLbl>
              <c:idx val="2"/>
              <c:tx>
                <c:rich>
                  <a:bodyPr/>
                  <a:lstStyle/>
                  <a:p>
                    <a:fld id="{CA40EAE5-5CA9-43F8-87C9-0AE76DF62663}" type="CATEGORYNAME">
                      <a:rPr lang="en-US"/>
                      <a:pPr/>
                      <a:t>[CATEGORY NAME]</a:t>
                    </a:fld>
                    <a:r>
                      <a:rPr lang="en-US" baseline="0"/>
                      <a:t>
</a:t>
                    </a:r>
                    <a:fld id="{F6F27945-0680-4051-8CCE-28F117FF256F}"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64-4970-9F00-3DB5E72AD74D}"/>
                </c:ext>
              </c:extLst>
            </c:dLbl>
            <c:dLbl>
              <c:idx val="3"/>
              <c:tx>
                <c:rich>
                  <a:bodyPr/>
                  <a:lstStyle/>
                  <a:p>
                    <a:fld id="{721A2E9F-D866-432A-BFBF-8F81D82B6AB9}" type="CATEGORYNAME">
                      <a:rPr lang="en-US"/>
                      <a:pPr/>
                      <a:t>[CATEGORY NAME]</a:t>
                    </a:fld>
                    <a:r>
                      <a:rPr lang="en-US" baseline="0"/>
                      <a:t>
</a:t>
                    </a:r>
                    <a:fld id="{83C11634-968F-4B89-8694-94DDDCE629C9}"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664-4970-9F00-3DB5E72AD74D}"/>
                </c:ext>
              </c:extLst>
            </c:dLbl>
            <c:dLbl>
              <c:idx val="4"/>
              <c:layout>
                <c:manualLayout>
                  <c:x val="4.2110593360286795E-2"/>
                  <c:y val="-4.3026335208606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664-4970-9F00-3DB5E72AD74D}"/>
                </c:ext>
              </c:extLst>
            </c:dLbl>
            <c:dLbl>
              <c:idx val="7"/>
              <c:tx>
                <c:rich>
                  <a:bodyPr/>
                  <a:lstStyle/>
                  <a:p>
                    <a:fld id="{55AC0657-8FB8-43A5-9762-26AF1CB92AE8}" type="CATEGORYNAME">
                      <a:rPr lang="en-US"/>
                      <a:pPr/>
                      <a:t>[CATEGORY NAME]</a:t>
                    </a:fld>
                    <a:r>
                      <a:rPr lang="en-US" baseline="0"/>
                      <a:t>
</a:t>
                    </a:r>
                    <a:fld id="{043801B7-1286-417E-BD0D-266FEC337873}"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664-4970-9F00-3DB5E72AD7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Taul1!$B$2:$B$11</c:f>
              <c:numCache>
                <c:formatCode>0</c:formatCode>
                <c:ptCount val="10"/>
                <c:pt idx="0">
                  <c:v>13490</c:v>
                </c:pt>
                <c:pt idx="1">
                  <c:v>332</c:v>
                </c:pt>
                <c:pt idx="2">
                  <c:v>21899</c:v>
                </c:pt>
                <c:pt idx="3">
                  <c:v>38297</c:v>
                </c:pt>
                <c:pt idx="4">
                  <c:v>6228</c:v>
                </c:pt>
                <c:pt idx="5">
                  <c:v>5537</c:v>
                </c:pt>
                <c:pt idx="6">
                  <c:v>40726</c:v>
                </c:pt>
                <c:pt idx="7">
                  <c:v>8884</c:v>
                </c:pt>
                <c:pt idx="8">
                  <c:v>5217</c:v>
                </c:pt>
                <c:pt idx="9">
                  <c:v>52784</c:v>
                </c:pt>
              </c:numCache>
            </c:numRef>
          </c:val>
          <c:extLst>
            <c:ext xmlns:c16="http://schemas.microsoft.com/office/drawing/2014/chart" uri="{C3380CC4-5D6E-409C-BE32-E72D297353CC}">
              <c16:uniqueId val="{00000014-C664-4970-9F00-3DB5E72AD74D}"/>
            </c:ext>
          </c:extLst>
        </c:ser>
        <c:ser>
          <c:idx val="1"/>
          <c:order val="1"/>
          <c:tx>
            <c:strRef>
              <c:f>Taul1!$C$1</c:f>
              <c:strCache>
                <c:ptCount val="1"/>
                <c:pt idx="0">
                  <c:v>Sarake2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5-2E46-4D61-973E-A839C089FD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7-2E46-4D61-973E-A839C089FD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9-2E46-4D61-973E-A839C089FD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B-2E46-4D61-973E-A839C089FD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D-2E46-4D61-973E-A839C089FD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F-2E46-4D61-973E-A839C089FD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1-2E46-4D61-973E-A839C089FD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3-2E46-4D61-973E-A839C089FD0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5-2E46-4D61-973E-A839C089FD0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7-2E46-4D61-973E-A839C089FD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Taul1!$C$2:$C$11</c:f>
              <c:numCache>
                <c:formatCode>0.0\ %</c:formatCode>
                <c:ptCount val="10"/>
                <c:pt idx="0" formatCode="General">
                  <c:v>6.9753973753063692E-2</c:v>
                </c:pt>
                <c:pt idx="1">
                  <c:v>1.7167026898456002E-3</c:v>
                </c:pt>
                <c:pt idx="2" formatCode="General">
                  <c:v>0.11323515724376144</c:v>
                </c:pt>
                <c:pt idx="3" formatCode="General">
                  <c:v>0.19802579190667757</c:v>
                </c:pt>
                <c:pt idx="4" formatCode="General">
                  <c:v>3.2203687808308429E-2</c:v>
                </c:pt>
                <c:pt idx="5" formatCode="General">
                  <c:v>2.8630671065286412E-2</c:v>
                </c:pt>
                <c:pt idx="6" formatCode="General">
                  <c:v>0.21058564381521661</c:v>
                </c:pt>
                <c:pt idx="7" formatCode="General">
                  <c:v>4.5937309327073232E-2</c:v>
                </c:pt>
                <c:pt idx="8" formatCode="General">
                  <c:v>2.6976017870254505E-2</c:v>
                </c:pt>
                <c:pt idx="9" formatCode="General">
                  <c:v>0.27293504452051254</c:v>
                </c:pt>
              </c:numCache>
            </c:numRef>
          </c:val>
          <c:extLst>
            <c:ext xmlns:c16="http://schemas.microsoft.com/office/drawing/2014/chart" uri="{C3380CC4-5D6E-409C-BE32-E72D297353CC}">
              <c16:uniqueId val="{00000015-C664-4970-9F00-3DB5E72AD74D}"/>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FF08-4299-849D-E7FFEFC08AA0}"/>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08-4299-849D-E7FFEFC08AA0}"/>
                </c:ext>
              </c:extLst>
            </c:dLbl>
            <c:dLbl>
              <c:idx val="31"/>
              <c:layout>
                <c:manualLayout>
                  <c:x val="-7.2068002686377364E-3"/>
                  <c:y val="2.91864249571048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53-47F3-A3F7-2324C24D2381}"/>
                </c:ext>
              </c:extLst>
            </c:dLbl>
            <c:dLbl>
              <c:idx val="32"/>
              <c:layout>
                <c:manualLayout>
                  <c:x val="3.6034001343188682E-3"/>
                  <c:y val="-2.91864249571054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53-47F3-A3F7-2324C24D2381}"/>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DATA_UUSI!$J$18:$AP$18</c:f>
              <c:strCache>
                <c:ptCount val="3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2025</c:v>
                </c:pt>
                <c:pt idx="32">
                  <c:v>3/2026</c:v>
                </c:pt>
              </c:strCache>
            </c:strRef>
          </c:cat>
          <c:val>
            <c:numRef>
              <c:f>DATA_UUSI!$J$20:$AP$20</c:f>
              <c:numCache>
                <c:formatCode>#\ ##0.0</c:formatCode>
                <c:ptCount val="33"/>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201.80096991850999</c:v>
                </c:pt>
                <c:pt idx="32" formatCode="0.0">
                  <c:v>200.18081092995911</c:v>
                </c:pt>
              </c:numCache>
            </c:numRef>
          </c:val>
          <c:extLst>
            <c:ext xmlns:c16="http://schemas.microsoft.com/office/drawing/2014/chart" uri="{C3380CC4-5D6E-409C-BE32-E72D297353CC}">
              <c16:uniqueId val="{00000002-FF08-4299-849D-E7FFEFC08AA0}"/>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43524</c:v>
                </c:pt>
                <c:pt idx="1">
                  <c:v>43555</c:v>
                </c:pt>
                <c:pt idx="2">
                  <c:v>43585</c:v>
                </c:pt>
                <c:pt idx="3">
                  <c:v>43616</c:v>
                </c:pt>
                <c:pt idx="4">
                  <c:v>43646</c:v>
                </c:pt>
                <c:pt idx="5">
                  <c:v>43677</c:v>
                </c:pt>
                <c:pt idx="6">
                  <c:v>43708</c:v>
                </c:pt>
                <c:pt idx="7">
                  <c:v>43738</c:v>
                </c:pt>
                <c:pt idx="8">
                  <c:v>43769</c:v>
                </c:pt>
                <c:pt idx="9">
                  <c:v>43799</c:v>
                </c:pt>
                <c:pt idx="10">
                  <c:v>43830</c:v>
                </c:pt>
                <c:pt idx="11">
                  <c:v>43861</c:v>
                </c:pt>
                <c:pt idx="12">
                  <c:v>43890</c:v>
                </c:pt>
                <c:pt idx="13">
                  <c:v>43921</c:v>
                </c:pt>
                <c:pt idx="14">
                  <c:v>43951</c:v>
                </c:pt>
                <c:pt idx="15">
                  <c:v>43982</c:v>
                </c:pt>
                <c:pt idx="16">
                  <c:v>44012</c:v>
                </c:pt>
                <c:pt idx="17">
                  <c:v>44043</c:v>
                </c:pt>
                <c:pt idx="18">
                  <c:v>44074</c:v>
                </c:pt>
                <c:pt idx="19">
                  <c:v>44104</c:v>
                </c:pt>
                <c:pt idx="20">
                  <c:v>44135</c:v>
                </c:pt>
                <c:pt idx="21">
                  <c:v>44165</c:v>
                </c:pt>
                <c:pt idx="22">
                  <c:v>44196</c:v>
                </c:pt>
                <c:pt idx="23">
                  <c:v>44227</c:v>
                </c:pt>
                <c:pt idx="24">
                  <c:v>44255</c:v>
                </c:pt>
                <c:pt idx="25">
                  <c:v>44286</c:v>
                </c:pt>
                <c:pt idx="26">
                  <c:v>44316</c:v>
                </c:pt>
                <c:pt idx="27">
                  <c:v>44347</c:v>
                </c:pt>
                <c:pt idx="28">
                  <c:v>44377</c:v>
                </c:pt>
                <c:pt idx="29">
                  <c:v>44408</c:v>
                </c:pt>
                <c:pt idx="30">
                  <c:v>44439</c:v>
                </c:pt>
                <c:pt idx="31">
                  <c:v>44469</c:v>
                </c:pt>
                <c:pt idx="32">
                  <c:v>44500</c:v>
                </c:pt>
                <c:pt idx="33">
                  <c:v>44530</c:v>
                </c:pt>
                <c:pt idx="34">
                  <c:v>44561</c:v>
                </c:pt>
                <c:pt idx="35">
                  <c:v>44592</c:v>
                </c:pt>
                <c:pt idx="36">
                  <c:v>44620</c:v>
                </c:pt>
                <c:pt idx="37">
                  <c:v>44651</c:v>
                </c:pt>
                <c:pt idx="38">
                  <c:v>44681</c:v>
                </c:pt>
                <c:pt idx="39">
                  <c:v>44712</c:v>
                </c:pt>
                <c:pt idx="40">
                  <c:v>44742</c:v>
                </c:pt>
                <c:pt idx="41">
                  <c:v>44773</c:v>
                </c:pt>
                <c:pt idx="42">
                  <c:v>44804</c:v>
                </c:pt>
                <c:pt idx="43">
                  <c:v>44834</c:v>
                </c:pt>
                <c:pt idx="44">
                  <c:v>44865</c:v>
                </c:pt>
                <c:pt idx="45">
                  <c:v>44895</c:v>
                </c:pt>
                <c:pt idx="46">
                  <c:v>44926</c:v>
                </c:pt>
                <c:pt idx="47">
                  <c:v>44957</c:v>
                </c:pt>
                <c:pt idx="48">
                  <c:v>44985</c:v>
                </c:pt>
                <c:pt idx="49">
                  <c:v>45016</c:v>
                </c:pt>
                <c:pt idx="50">
                  <c:v>45046</c:v>
                </c:pt>
                <c:pt idx="51">
                  <c:v>45077</c:v>
                </c:pt>
                <c:pt idx="52">
                  <c:v>45107</c:v>
                </c:pt>
                <c:pt idx="53">
                  <c:v>45138</c:v>
                </c:pt>
                <c:pt idx="54">
                  <c:v>45169</c:v>
                </c:pt>
                <c:pt idx="55">
                  <c:v>45199</c:v>
                </c:pt>
                <c:pt idx="56">
                  <c:v>45230</c:v>
                </c:pt>
                <c:pt idx="57">
                  <c:v>45260</c:v>
                </c:pt>
                <c:pt idx="58">
                  <c:v>45291</c:v>
                </c:pt>
                <c:pt idx="59">
                  <c:v>45322</c:v>
                </c:pt>
                <c:pt idx="60">
                  <c:v>45351</c:v>
                </c:pt>
                <c:pt idx="61">
                  <c:v>45382</c:v>
                </c:pt>
                <c:pt idx="62">
                  <c:v>45412</c:v>
                </c:pt>
                <c:pt idx="63">
                  <c:v>45443</c:v>
                </c:pt>
                <c:pt idx="64">
                  <c:v>45473</c:v>
                </c:pt>
                <c:pt idx="65">
                  <c:v>45504</c:v>
                </c:pt>
                <c:pt idx="66">
                  <c:v>45535</c:v>
                </c:pt>
                <c:pt idx="67">
                  <c:v>45565</c:v>
                </c:pt>
                <c:pt idx="68">
                  <c:v>45596</c:v>
                </c:pt>
                <c:pt idx="69">
                  <c:v>45626</c:v>
                </c:pt>
                <c:pt idx="70">
                  <c:v>45657</c:v>
                </c:pt>
                <c:pt idx="71">
                  <c:v>45688</c:v>
                </c:pt>
                <c:pt idx="72">
                  <c:v>45716</c:v>
                </c:pt>
                <c:pt idx="73">
                  <c:v>45747</c:v>
                </c:pt>
                <c:pt idx="74">
                  <c:v>45777</c:v>
                </c:pt>
                <c:pt idx="75">
                  <c:v>45808</c:v>
                </c:pt>
                <c:pt idx="76">
                  <c:v>45838</c:v>
                </c:pt>
                <c:pt idx="77">
                  <c:v>45869</c:v>
                </c:pt>
                <c:pt idx="78">
                  <c:v>45900</c:v>
                </c:pt>
                <c:pt idx="79">
                  <c:v>45930</c:v>
                </c:pt>
                <c:pt idx="80">
                  <c:v>45961</c:v>
                </c:pt>
                <c:pt idx="81">
                  <c:v>45991</c:v>
                </c:pt>
                <c:pt idx="82">
                  <c:v>46022</c:v>
                </c:pt>
                <c:pt idx="83">
                  <c:v>46053</c:v>
                </c:pt>
                <c:pt idx="84">
                  <c:v>46081</c:v>
                </c:pt>
                <c:pt idx="85">
                  <c:v>46112</c:v>
                </c:pt>
              </c:numCache>
            </c:numRef>
          </c:cat>
          <c:val>
            <c:numRef>
              <c:f>'DATA-LOOKUP'!$C$44:$CJ$44</c:f>
              <c:numCache>
                <c:formatCode>#\ ##0.0</c:formatCode>
                <c:ptCount val="86"/>
                <c:pt idx="0">
                  <c:v>-324.14440683999999</c:v>
                </c:pt>
                <c:pt idx="1">
                  <c:v>86.592039619999923</c:v>
                </c:pt>
                <c:pt idx="2">
                  <c:v>498.09267384999993</c:v>
                </c:pt>
                <c:pt idx="3">
                  <c:v>-1420.1515238300003</c:v>
                </c:pt>
                <c:pt idx="4">
                  <c:v>597.49301396420003</c:v>
                </c:pt>
                <c:pt idx="5">
                  <c:v>697.08536804410005</c:v>
                </c:pt>
                <c:pt idx="6">
                  <c:v>117.56006011839999</c:v>
                </c:pt>
                <c:pt idx="7">
                  <c:v>349.735746576</c:v>
                </c:pt>
                <c:pt idx="8">
                  <c:v>1.3094866399999567</c:v>
                </c:pt>
                <c:pt idx="9">
                  <c:v>1.3094866399999567</c:v>
                </c:pt>
                <c:pt idx="10">
                  <c:v>52.478280056799946</c:v>
                </c:pt>
                <c:pt idx="11">
                  <c:v>1554.13520255</c:v>
                </c:pt>
                <c:pt idx="12">
                  <c:v>107.47047379719999</c:v>
                </c:pt>
                <c:pt idx="13">
                  <c:v>-4456.4101956599998</c:v>
                </c:pt>
                <c:pt idx="14">
                  <c:v>-408.24972070000013</c:v>
                </c:pt>
                <c:pt idx="15">
                  <c:v>480.310487464</c:v>
                </c:pt>
                <c:pt idx="16">
                  <c:v>536.32023722999986</c:v>
                </c:pt>
                <c:pt idx="17">
                  <c:v>426.55111482550001</c:v>
                </c:pt>
                <c:pt idx="18">
                  <c:v>343.29570800039994</c:v>
                </c:pt>
                <c:pt idx="19">
                  <c:v>524.01490288090008</c:v>
                </c:pt>
                <c:pt idx="20">
                  <c:v>273.88172034713006</c:v>
                </c:pt>
                <c:pt idx="21">
                  <c:v>750.80508988814188</c:v>
                </c:pt>
                <c:pt idx="22">
                  <c:v>919.10497440428742</c:v>
                </c:pt>
                <c:pt idx="23">
                  <c:v>1070.0806098803448</c:v>
                </c:pt>
                <c:pt idx="24">
                  <c:v>450.57652610571597</c:v>
                </c:pt>
                <c:pt idx="25">
                  <c:v>1098.5822888914151</c:v>
                </c:pt>
                <c:pt idx="26">
                  <c:v>1195.5989506599999</c:v>
                </c:pt>
                <c:pt idx="27">
                  <c:v>1167.4488111616361</c:v>
                </c:pt>
                <c:pt idx="28">
                  <c:v>1746.5295500193799</c:v>
                </c:pt>
                <c:pt idx="29">
                  <c:v>1285.9486613401502</c:v>
                </c:pt>
                <c:pt idx="30">
                  <c:v>440.24215541198924</c:v>
                </c:pt>
                <c:pt idx="31">
                  <c:v>-186.62315058928874</c:v>
                </c:pt>
                <c:pt idx="32">
                  <c:v>195.97539466078828</c:v>
                </c:pt>
                <c:pt idx="33">
                  <c:v>73.597147620260941</c:v>
                </c:pt>
                <c:pt idx="34">
                  <c:v>494.25084233624307</c:v>
                </c:pt>
                <c:pt idx="35">
                  <c:v>-226.22001958902871</c:v>
                </c:pt>
                <c:pt idx="36">
                  <c:v>-849.02815478647733</c:v>
                </c:pt>
                <c:pt idx="37">
                  <c:v>11.173284558067619</c:v>
                </c:pt>
                <c:pt idx="38">
                  <c:v>-113.28644521016831</c:v>
                </c:pt>
                <c:pt idx="39">
                  <c:v>-1247.0950878749059</c:v>
                </c:pt>
                <c:pt idx="40">
                  <c:v>-1567.4725940221008</c:v>
                </c:pt>
                <c:pt idx="41">
                  <c:v>112.71723756523615</c:v>
                </c:pt>
                <c:pt idx="42">
                  <c:v>-491.99225913278292</c:v>
                </c:pt>
                <c:pt idx="43">
                  <c:v>-301.23938710028801</c:v>
                </c:pt>
                <c:pt idx="44">
                  <c:v>-873.91419710015612</c:v>
                </c:pt>
                <c:pt idx="45">
                  <c:v>364.06043801138026</c:v>
                </c:pt>
                <c:pt idx="46">
                  <c:v>322.40399314961985</c:v>
                </c:pt>
                <c:pt idx="47">
                  <c:v>272.59461047349026</c:v>
                </c:pt>
                <c:pt idx="48">
                  <c:v>335.91132015146502</c:v>
                </c:pt>
                <c:pt idx="49">
                  <c:v>-18.52315035332358</c:v>
                </c:pt>
                <c:pt idx="50">
                  <c:v>708.72925567211144</c:v>
                </c:pt>
                <c:pt idx="51">
                  <c:v>460.82625131047462</c:v>
                </c:pt>
                <c:pt idx="52">
                  <c:v>184.34834285433359</c:v>
                </c:pt>
                <c:pt idx="53">
                  <c:v>167.43864689995698</c:v>
                </c:pt>
                <c:pt idx="54">
                  <c:v>378.20564918393097</c:v>
                </c:pt>
                <c:pt idx="55">
                  <c:v>408.22110256278131</c:v>
                </c:pt>
                <c:pt idx="56">
                  <c:v>-144.31956476940738</c:v>
                </c:pt>
                <c:pt idx="57">
                  <c:v>570.91443281900069</c:v>
                </c:pt>
                <c:pt idx="58">
                  <c:v>27.647824199060437</c:v>
                </c:pt>
                <c:pt idx="59">
                  <c:v>525.41974213009053</c:v>
                </c:pt>
                <c:pt idx="60">
                  <c:v>982.04772569968407</c:v>
                </c:pt>
                <c:pt idx="61">
                  <c:v>1033.0490956479421</c:v>
                </c:pt>
                <c:pt idx="62">
                  <c:v>1058.5556809117481</c:v>
                </c:pt>
                <c:pt idx="63">
                  <c:v>4.9069073872540656</c:v>
                </c:pt>
                <c:pt idx="64">
                  <c:v>4.9069073872540656</c:v>
                </c:pt>
                <c:pt idx="65">
                  <c:v>604.84935549944089</c:v>
                </c:pt>
                <c:pt idx="66">
                  <c:v>147.57109899769671</c:v>
                </c:pt>
                <c:pt idx="67">
                  <c:v>28.633319584350847</c:v>
                </c:pt>
                <c:pt idx="68">
                  <c:v>1587.8284277796247</c:v>
                </c:pt>
                <c:pt idx="69">
                  <c:v>1303.2455807822964</c:v>
                </c:pt>
                <c:pt idx="70">
                  <c:v>1370.2337358377031</c:v>
                </c:pt>
                <c:pt idx="71">
                  <c:v>772.0450533247855</c:v>
                </c:pt>
                <c:pt idx="72">
                  <c:v>-440.92423032345403</c:v>
                </c:pt>
                <c:pt idx="73">
                  <c:v>246.95978979877691</c:v>
                </c:pt>
                <c:pt idx="74">
                  <c:v>-438.56562022177809</c:v>
                </c:pt>
                <c:pt idx="75">
                  <c:v>229.50554554888751</c:v>
                </c:pt>
                <c:pt idx="76">
                  <c:v>1349.1161189920572</c:v>
                </c:pt>
                <c:pt idx="77">
                  <c:v>806.87799105819875</c:v>
                </c:pt>
                <c:pt idx="78">
                  <c:v>-598.21827928373204</c:v>
                </c:pt>
                <c:pt idx="79">
                  <c:v>591.18826285123464</c:v>
                </c:pt>
                <c:pt idx="80">
                  <c:v>1053.740723422397</c:v>
                </c:pt>
                <c:pt idx="81">
                  <c:v>972.79314698149574</c:v>
                </c:pt>
                <c:pt idx="82">
                  <c:v>1200.8103555548425</c:v>
                </c:pt>
                <c:pt idx="83">
                  <c:v>1094.8079965972954</c:v>
                </c:pt>
                <c:pt idx="84">
                  <c:v>1763.4224720691498</c:v>
                </c:pt>
                <c:pt idx="85">
                  <c:v>-2114.632469841767</c:v>
                </c:pt>
              </c:numCache>
            </c:numRef>
          </c:val>
          <c:extLst>
            <c:ext xmlns:c16="http://schemas.microsoft.com/office/drawing/2014/chart" uri="{C3380CC4-5D6E-409C-BE32-E72D297353CC}">
              <c16:uniqueId val="{00000000-8E02-4F52-A7D6-1EE8697BCFBB}"/>
            </c:ext>
          </c:extLst>
        </c:ser>
        <c:dLbls>
          <c:showLegendKey val="0"/>
          <c:showVal val="0"/>
          <c:showCatName val="0"/>
          <c:showSerName val="0"/>
          <c:showPercent val="0"/>
          <c:showBubbleSize val="0"/>
        </c:dLbls>
        <c:gapWidth val="61"/>
        <c:axId val="1034902399"/>
        <c:axId val="1"/>
      </c:barChart>
      <c:dateAx>
        <c:axId val="1034902399"/>
        <c:scaling>
          <c:orientation val="minMax"/>
          <c:min val="43525"/>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0"/>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-1684.8960419075008</c:v>
                </c:pt>
                <c:pt idx="1">
                  <c:v>190.73712930711642</c:v>
                </c:pt>
                <c:pt idx="2">
                  <c:v>-99.451572103608797</c:v>
                </c:pt>
                <c:pt idx="3">
                  <c:v>-546.36209070387247</c:v>
                </c:pt>
                <c:pt idx="4">
                  <c:v>25.340105566098757</c:v>
                </c:pt>
              </c:numCache>
            </c:numRef>
          </c:val>
          <c:extLst>
            <c:ext xmlns:c16="http://schemas.microsoft.com/office/drawing/2014/chart" uri="{C3380CC4-5D6E-409C-BE32-E72D297353CC}">
              <c16:uniqueId val="{00000000-7B63-4CB7-BFA9-54D4EB59E67C}"/>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414.62335276597264</c:v>
                </c:pt>
                <c:pt idx="1">
                  <c:v>1272.7176367003738</c:v>
                </c:pt>
                <c:pt idx="2">
                  <c:v>3188.8507895913249</c:v>
                </c:pt>
                <c:pt idx="3">
                  <c:v>1017.6715777534904</c:v>
                </c:pt>
                <c:pt idx="4">
                  <c:v>16.982886917119412</c:v>
                </c:pt>
              </c:numCache>
            </c:numRef>
          </c:val>
          <c:extLst>
            <c:ext xmlns:c16="http://schemas.microsoft.com/office/drawing/2014/chart" uri="{C3380CC4-5D6E-409C-BE32-E72D297353CC}">
              <c16:uniqueId val="{00000001-7B63-4CB7-BFA9-54D4EB59E67C}"/>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84.281847066625076</c:v>
                </c:pt>
                <c:pt idx="1">
                  <c:v>52.179129173496975</c:v>
                </c:pt>
                <c:pt idx="2">
                  <c:v>94.676114279300052</c:v>
                </c:pt>
                <c:pt idx="3">
                  <c:v>-97.462925479779983</c:v>
                </c:pt>
                <c:pt idx="4">
                  <c:v>-1884.9927852826152</c:v>
                </c:pt>
                <c:pt idx="5">
                  <c:v>-26.677235059999997</c:v>
                </c:pt>
                <c:pt idx="6">
                  <c:v>100.53239699695811</c:v>
                </c:pt>
                <c:pt idx="7">
                  <c:v>3.4454301699999998</c:v>
                </c:pt>
                <c:pt idx="8">
                  <c:v>-10.878013771485762</c:v>
                </c:pt>
              </c:numCache>
            </c:numRef>
          </c:val>
          <c:extLst>
            <c:ext xmlns:c16="http://schemas.microsoft.com/office/drawing/2014/chart" uri="{C3380CC4-5D6E-409C-BE32-E72D297353CC}">
              <c16:uniqueId val="{00000000-A9BB-4E22-BD70-BB6358933A30}"/>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819.63568519149521</c:v>
                </c:pt>
                <c:pt idx="1">
                  <c:v>442.62354817734757</c:v>
                </c:pt>
                <c:pt idx="2">
                  <c:v>1485.668310332783</c:v>
                </c:pt>
                <c:pt idx="3">
                  <c:v>-136.35868798989702</c:v>
                </c:pt>
                <c:pt idx="4">
                  <c:v>-2412.0299939155193</c:v>
                </c:pt>
                <c:pt idx="5">
                  <c:v>-33.628456090200004</c:v>
                </c:pt>
                <c:pt idx="6">
                  <c:v>80.128380852515789</c:v>
                </c:pt>
                <c:pt idx="7">
                  <c:v>87.960752729999996</c:v>
                </c:pt>
                <c:pt idx="8">
                  <c:v>80.623813477447413</c:v>
                </c:pt>
              </c:numCache>
            </c:numRef>
          </c:val>
          <c:extLst>
            <c:ext xmlns:c16="http://schemas.microsoft.com/office/drawing/2014/chart" uri="{C3380CC4-5D6E-409C-BE32-E72D297353CC}">
              <c16:uniqueId val="{00000001-A9BB-4E22-BD70-BB6358933A30}"/>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89.14795828863231</c:v>
                </c:pt>
                <c:pt idx="1">
                  <c:v>-215.76514668992633</c:v>
                </c:pt>
                <c:pt idx="2">
                  <c:v>36.263992159999994</c:v>
                </c:pt>
                <c:pt idx="3">
                  <c:v>-125.41649006833255</c:v>
                </c:pt>
                <c:pt idx="4">
                  <c:v>-196.32163039639099</c:v>
                </c:pt>
                <c:pt idx="5">
                  <c:v>311.20771969542841</c:v>
                </c:pt>
                <c:pt idx="6">
                  <c:v>1.4320249069803259</c:v>
                </c:pt>
                <c:pt idx="7">
                  <c:v>0.107497</c:v>
                </c:pt>
                <c:pt idx="8">
                  <c:v>-546.46958770387243</c:v>
                </c:pt>
                <c:pt idx="9">
                  <c:v>0</c:v>
                </c:pt>
              </c:numCache>
            </c:numRef>
          </c:val>
          <c:extLst>
            <c:ext xmlns:c16="http://schemas.microsoft.com/office/drawing/2014/chart" uri="{C3380CC4-5D6E-409C-BE32-E72D297353CC}">
              <c16:uniqueId val="{00000000-B789-4F3B-B08C-6F60F65D65E6}"/>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295.00440726603688</c:v>
                </c:pt>
                <c:pt idx="1">
                  <c:v>1119.1203876182769</c:v>
                </c:pt>
                <c:pt idx="2">
                  <c:v>40.392081567549958</c:v>
                </c:pt>
                <c:pt idx="3">
                  <c:v>894.29863590061905</c:v>
                </c:pt>
                <c:pt idx="4">
                  <c:v>-140.04254275500099</c:v>
                </c:pt>
                <c:pt idx="5">
                  <c:v>989.12379401480143</c:v>
                </c:pt>
                <c:pt idx="6">
                  <c:v>-9.045974020958262</c:v>
                </c:pt>
                <c:pt idx="7">
                  <c:v>-3.3370149999999996</c:v>
                </c:pt>
                <c:pt idx="8">
                  <c:v>1021.0085927534902</c:v>
                </c:pt>
                <c:pt idx="9">
                  <c:v>0</c:v>
                </c:pt>
              </c:numCache>
            </c:numRef>
          </c:val>
          <c:extLst>
            <c:ext xmlns:c16="http://schemas.microsoft.com/office/drawing/2014/chart" uri="{C3380CC4-5D6E-409C-BE32-E72D297353CC}">
              <c16:uniqueId val="{00000001-B789-4F3B-B08C-6F60F65D65E6}"/>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42855</c:v>
                </c:pt>
                <c:pt idx="1">
                  <c:v>42886</c:v>
                </c:pt>
                <c:pt idx="2">
                  <c:v>42916</c:v>
                </c:pt>
                <c:pt idx="3">
                  <c:v>42947</c:v>
                </c:pt>
                <c:pt idx="4">
                  <c:v>42978</c:v>
                </c:pt>
                <c:pt idx="5">
                  <c:v>43008</c:v>
                </c:pt>
                <c:pt idx="6">
                  <c:v>43039</c:v>
                </c:pt>
                <c:pt idx="7">
                  <c:v>43069</c:v>
                </c:pt>
                <c:pt idx="8">
                  <c:v>43100</c:v>
                </c:pt>
                <c:pt idx="9">
                  <c:v>43131</c:v>
                </c:pt>
                <c:pt idx="10">
                  <c:v>43159</c:v>
                </c:pt>
                <c:pt idx="11">
                  <c:v>43190</c:v>
                </c:pt>
                <c:pt idx="12">
                  <c:v>43220</c:v>
                </c:pt>
                <c:pt idx="13">
                  <c:v>43251</c:v>
                </c:pt>
                <c:pt idx="14">
                  <c:v>43281</c:v>
                </c:pt>
                <c:pt idx="15">
                  <c:v>43312</c:v>
                </c:pt>
                <c:pt idx="16">
                  <c:v>43343</c:v>
                </c:pt>
                <c:pt idx="17">
                  <c:v>43373</c:v>
                </c:pt>
                <c:pt idx="18">
                  <c:v>43404</c:v>
                </c:pt>
                <c:pt idx="19">
                  <c:v>43434</c:v>
                </c:pt>
                <c:pt idx="20">
                  <c:v>43465</c:v>
                </c:pt>
                <c:pt idx="21">
                  <c:v>43496</c:v>
                </c:pt>
                <c:pt idx="22">
                  <c:v>43524</c:v>
                </c:pt>
                <c:pt idx="23">
                  <c:v>43555</c:v>
                </c:pt>
                <c:pt idx="24">
                  <c:v>43585</c:v>
                </c:pt>
                <c:pt idx="25">
                  <c:v>43616</c:v>
                </c:pt>
                <c:pt idx="26">
                  <c:v>43646</c:v>
                </c:pt>
                <c:pt idx="27">
                  <c:v>43677</c:v>
                </c:pt>
                <c:pt idx="28">
                  <c:v>43708</c:v>
                </c:pt>
                <c:pt idx="29">
                  <c:v>43738</c:v>
                </c:pt>
                <c:pt idx="30">
                  <c:v>43769</c:v>
                </c:pt>
                <c:pt idx="31">
                  <c:v>43799</c:v>
                </c:pt>
                <c:pt idx="32">
                  <c:v>43830</c:v>
                </c:pt>
                <c:pt idx="33">
                  <c:v>43861</c:v>
                </c:pt>
                <c:pt idx="34">
                  <c:v>43890</c:v>
                </c:pt>
                <c:pt idx="35">
                  <c:v>43921</c:v>
                </c:pt>
                <c:pt idx="36">
                  <c:v>43951</c:v>
                </c:pt>
                <c:pt idx="37">
                  <c:v>43982</c:v>
                </c:pt>
                <c:pt idx="38">
                  <c:v>44012</c:v>
                </c:pt>
                <c:pt idx="39">
                  <c:v>44043</c:v>
                </c:pt>
                <c:pt idx="40">
                  <c:v>44074</c:v>
                </c:pt>
                <c:pt idx="41">
                  <c:v>44104</c:v>
                </c:pt>
                <c:pt idx="42">
                  <c:v>44135</c:v>
                </c:pt>
                <c:pt idx="43">
                  <c:v>44165</c:v>
                </c:pt>
                <c:pt idx="44">
                  <c:v>44196</c:v>
                </c:pt>
                <c:pt idx="45">
                  <c:v>44227</c:v>
                </c:pt>
                <c:pt idx="46">
                  <c:v>44255</c:v>
                </c:pt>
                <c:pt idx="47">
                  <c:v>44286</c:v>
                </c:pt>
                <c:pt idx="48">
                  <c:v>44316</c:v>
                </c:pt>
                <c:pt idx="49">
                  <c:v>44347</c:v>
                </c:pt>
                <c:pt idx="50">
                  <c:v>44377</c:v>
                </c:pt>
                <c:pt idx="51">
                  <c:v>44408</c:v>
                </c:pt>
                <c:pt idx="52">
                  <c:v>44439</c:v>
                </c:pt>
                <c:pt idx="53">
                  <c:v>44469</c:v>
                </c:pt>
                <c:pt idx="54">
                  <c:v>44500</c:v>
                </c:pt>
                <c:pt idx="55">
                  <c:v>44530</c:v>
                </c:pt>
                <c:pt idx="56">
                  <c:v>44561</c:v>
                </c:pt>
                <c:pt idx="57">
                  <c:v>44592</c:v>
                </c:pt>
                <c:pt idx="58">
                  <c:v>44620</c:v>
                </c:pt>
                <c:pt idx="59">
                  <c:v>44651</c:v>
                </c:pt>
                <c:pt idx="60">
                  <c:v>44681</c:v>
                </c:pt>
                <c:pt idx="61">
                  <c:v>44712</c:v>
                </c:pt>
                <c:pt idx="62">
                  <c:v>44742</c:v>
                </c:pt>
                <c:pt idx="63">
                  <c:v>44773</c:v>
                </c:pt>
                <c:pt idx="64">
                  <c:v>44804</c:v>
                </c:pt>
                <c:pt idx="65">
                  <c:v>44834</c:v>
                </c:pt>
                <c:pt idx="66">
                  <c:v>44865</c:v>
                </c:pt>
                <c:pt idx="67">
                  <c:v>44895</c:v>
                </c:pt>
                <c:pt idx="68">
                  <c:v>44926</c:v>
                </c:pt>
                <c:pt idx="69">
                  <c:v>44957</c:v>
                </c:pt>
                <c:pt idx="70">
                  <c:v>44985</c:v>
                </c:pt>
                <c:pt idx="71">
                  <c:v>45016</c:v>
                </c:pt>
                <c:pt idx="72">
                  <c:v>45046</c:v>
                </c:pt>
                <c:pt idx="73">
                  <c:v>45077</c:v>
                </c:pt>
                <c:pt idx="74">
                  <c:v>45107</c:v>
                </c:pt>
                <c:pt idx="75">
                  <c:v>45138</c:v>
                </c:pt>
                <c:pt idx="76">
                  <c:v>45169</c:v>
                </c:pt>
                <c:pt idx="77">
                  <c:v>45199</c:v>
                </c:pt>
                <c:pt idx="78">
                  <c:v>45230</c:v>
                </c:pt>
                <c:pt idx="79">
                  <c:v>45260</c:v>
                </c:pt>
                <c:pt idx="80">
                  <c:v>45291</c:v>
                </c:pt>
                <c:pt idx="81">
                  <c:v>45322</c:v>
                </c:pt>
                <c:pt idx="82">
                  <c:v>45351</c:v>
                </c:pt>
                <c:pt idx="83">
                  <c:v>45382</c:v>
                </c:pt>
                <c:pt idx="84">
                  <c:v>45412</c:v>
                </c:pt>
                <c:pt idx="85">
                  <c:v>45443</c:v>
                </c:pt>
                <c:pt idx="86">
                  <c:v>45473</c:v>
                </c:pt>
                <c:pt idx="87">
                  <c:v>45504</c:v>
                </c:pt>
                <c:pt idx="88">
                  <c:v>45535</c:v>
                </c:pt>
                <c:pt idx="89">
                  <c:v>45565</c:v>
                </c:pt>
                <c:pt idx="90">
                  <c:v>45596</c:v>
                </c:pt>
                <c:pt idx="91">
                  <c:v>45626</c:v>
                </c:pt>
                <c:pt idx="92">
                  <c:v>45657</c:v>
                </c:pt>
                <c:pt idx="93">
                  <c:v>45688</c:v>
                </c:pt>
                <c:pt idx="94">
                  <c:v>45716</c:v>
                </c:pt>
                <c:pt idx="95">
                  <c:v>45747</c:v>
                </c:pt>
                <c:pt idx="96">
                  <c:v>45777</c:v>
                </c:pt>
                <c:pt idx="97">
                  <c:v>45808</c:v>
                </c:pt>
                <c:pt idx="98">
                  <c:v>45838</c:v>
                </c:pt>
                <c:pt idx="99">
                  <c:v>45869</c:v>
                </c:pt>
                <c:pt idx="100">
                  <c:v>45900</c:v>
                </c:pt>
                <c:pt idx="101">
                  <c:v>45930</c:v>
                </c:pt>
                <c:pt idx="102">
                  <c:v>45991</c:v>
                </c:pt>
                <c:pt idx="103">
                  <c:v>46022</c:v>
                </c:pt>
                <c:pt idx="104">
                  <c:v>46053</c:v>
                </c:pt>
                <c:pt idx="105">
                  <c:v>46081</c:v>
                </c:pt>
                <c:pt idx="106">
                  <c:v>46112</c:v>
                </c:pt>
              </c:numCache>
              <c:extLst/>
            </c:numRef>
          </c:cat>
          <c:val>
            <c:numRef>
              <c:f>('DATA-LOOKUP'!$O$31:$DL$31,'DATA-LOOKUP'!$DN$31:$DR$31)</c:f>
              <c:numCache>
                <c:formatCode>#\ ##0.0</c:formatCode>
                <c:ptCount val="107"/>
                <c:pt idx="0">
                  <c:v>41989.388163821095</c:v>
                </c:pt>
                <c:pt idx="1">
                  <c:v>41748.912827815002</c:v>
                </c:pt>
                <c:pt idx="2">
                  <c:v>41218.763030995106</c:v>
                </c:pt>
                <c:pt idx="3">
                  <c:v>41540.455282880204</c:v>
                </c:pt>
                <c:pt idx="4">
                  <c:v>42536.982141653702</c:v>
                </c:pt>
                <c:pt idx="5">
                  <c:v>43469.463046465797</c:v>
                </c:pt>
                <c:pt idx="6">
                  <c:v>44500.476877540605</c:v>
                </c:pt>
                <c:pt idx="7">
                  <c:v>43453.630371499603</c:v>
                </c:pt>
                <c:pt idx="8">
                  <c:v>43976.392436581198</c:v>
                </c:pt>
                <c:pt idx="9">
                  <c:v>45232.6322730393</c:v>
                </c:pt>
                <c:pt idx="10">
                  <c:v>44731.741707121299</c:v>
                </c:pt>
                <c:pt idx="11">
                  <c:v>42890.709138339698</c:v>
                </c:pt>
                <c:pt idx="12">
                  <c:v>44431.665966027394</c:v>
                </c:pt>
                <c:pt idx="13">
                  <c:v>44472.219076378598</c:v>
                </c:pt>
                <c:pt idx="14">
                  <c:v>43557.060703648502</c:v>
                </c:pt>
                <c:pt idx="15">
                  <c:v>44606.930155043003</c:v>
                </c:pt>
                <c:pt idx="16">
                  <c:v>44275.010358575106</c:v>
                </c:pt>
                <c:pt idx="17">
                  <c:v>43811.934710147798</c:v>
                </c:pt>
                <c:pt idx="18">
                  <c:v>41118.880670300001</c:v>
                </c:pt>
                <c:pt idx="19">
                  <c:v>41223.382569550005</c:v>
                </c:pt>
                <c:pt idx="20">
                  <c:v>39910.81981881</c:v>
                </c:pt>
                <c:pt idx="21">
                  <c:v>41773.137848763297</c:v>
                </c:pt>
                <c:pt idx="22">
                  <c:v>42607.534971259105</c:v>
                </c:pt>
                <c:pt idx="23">
                  <c:v>43169.183543109997</c:v>
                </c:pt>
                <c:pt idx="24">
                  <c:v>44744.602866491798</c:v>
                </c:pt>
                <c:pt idx="25">
                  <c:v>40309.8629729366</c:v>
                </c:pt>
                <c:pt idx="26">
                  <c:v>41904.844097238602</c:v>
                </c:pt>
                <c:pt idx="27">
                  <c:v>42435.004027220799</c:v>
                </c:pt>
                <c:pt idx="28">
                  <c:v>41623.570510499398</c:v>
                </c:pt>
                <c:pt idx="29">
                  <c:v>42706.237439073404</c:v>
                </c:pt>
                <c:pt idx="30">
                  <c:v>42944.2713375483</c:v>
                </c:pt>
                <c:pt idx="31">
                  <c:v>42944.2713375483</c:v>
                </c:pt>
                <c:pt idx="32">
                  <c:v>45484.866586176904</c:v>
                </c:pt>
                <c:pt idx="33">
                  <c:v>45719.765833160003</c:v>
                </c:pt>
                <c:pt idx="34">
                  <c:v>42211.696095137297</c:v>
                </c:pt>
                <c:pt idx="35">
                  <c:v>35547.236254720396</c:v>
                </c:pt>
                <c:pt idx="36">
                  <c:v>39565.939490804201</c:v>
                </c:pt>
                <c:pt idx="37">
                  <c:v>40439.844698923698</c:v>
                </c:pt>
                <c:pt idx="38">
                  <c:v>41230.351782730104</c:v>
                </c:pt>
                <c:pt idx="39">
                  <c:v>41951.404424358101</c:v>
                </c:pt>
                <c:pt idx="40">
                  <c:v>44492.504187054605</c:v>
                </c:pt>
                <c:pt idx="41">
                  <c:v>44506.007941868404</c:v>
                </c:pt>
                <c:pt idx="42">
                  <c:v>43826.863013176691</c:v>
                </c:pt>
                <c:pt idx="43">
                  <c:v>48760.729123117264</c:v>
                </c:pt>
                <c:pt idx="44">
                  <c:v>50289.895634530534</c:v>
                </c:pt>
                <c:pt idx="45">
                  <c:v>51374.798338284883</c:v>
                </c:pt>
                <c:pt idx="46">
                  <c:v>52599.784351689246</c:v>
                </c:pt>
                <c:pt idx="47">
                  <c:v>55742.542531042796</c:v>
                </c:pt>
                <c:pt idx="48">
                  <c:v>57423.095478718809</c:v>
                </c:pt>
                <c:pt idx="49">
                  <c:v>58249.691706049918</c:v>
                </c:pt>
                <c:pt idx="50">
                  <c:v>59969.802462357176</c:v>
                </c:pt>
                <c:pt idx="51">
                  <c:v>61301.563225918078</c:v>
                </c:pt>
                <c:pt idx="52">
                  <c:v>62700.579037775176</c:v>
                </c:pt>
                <c:pt idx="53">
                  <c:v>60690.631401442442</c:v>
                </c:pt>
                <c:pt idx="54">
                  <c:v>62911.908823185375</c:v>
                </c:pt>
                <c:pt idx="55">
                  <c:v>62281.733572479017</c:v>
                </c:pt>
                <c:pt idx="56">
                  <c:v>63953.66037141312</c:v>
                </c:pt>
                <c:pt idx="57">
                  <c:v>60048.317414852507</c:v>
                </c:pt>
                <c:pt idx="58">
                  <c:v>57658.591994342103</c:v>
                </c:pt>
                <c:pt idx="59">
                  <c:v>57658.591994342103</c:v>
                </c:pt>
                <c:pt idx="60">
                  <c:v>57658.591994342103</c:v>
                </c:pt>
                <c:pt idx="61">
                  <c:v>56634.809241773517</c:v>
                </c:pt>
                <c:pt idx="62">
                  <c:v>52249.79251722421</c:v>
                </c:pt>
                <c:pt idx="63">
                  <c:v>56826.384325854291</c:v>
                </c:pt>
                <c:pt idx="64">
                  <c:v>53392.993336563617</c:v>
                </c:pt>
                <c:pt idx="65">
                  <c:v>48662.594682747738</c:v>
                </c:pt>
                <c:pt idx="66">
                  <c:v>50704.986026739331</c:v>
                </c:pt>
                <c:pt idx="67">
                  <c:v>53875.882495284684</c:v>
                </c:pt>
                <c:pt idx="68">
                  <c:v>51847.967392946586</c:v>
                </c:pt>
                <c:pt idx="69">
                  <c:v>54128.496617280856</c:v>
                </c:pt>
                <c:pt idx="70">
                  <c:v>54061.354243083522</c:v>
                </c:pt>
                <c:pt idx="71">
                  <c:v>53387.538029892989</c:v>
                </c:pt>
                <c:pt idx="72">
                  <c:v>53727.035803616614</c:v>
                </c:pt>
                <c:pt idx="73">
                  <c:v>54397.838290293104</c:v>
                </c:pt>
                <c:pt idx="74">
                  <c:v>56142.484535319571</c:v>
                </c:pt>
                <c:pt idx="75">
                  <c:v>57161.661608991235</c:v>
                </c:pt>
                <c:pt idx="76">
                  <c:v>56332.47887010363</c:v>
                </c:pt>
                <c:pt idx="77">
                  <c:v>55585.184943393964</c:v>
                </c:pt>
                <c:pt idx="78">
                  <c:v>53736.849431750852</c:v>
                </c:pt>
                <c:pt idx="79">
                  <c:v>57340.790555239022</c:v>
                </c:pt>
                <c:pt idx="80">
                  <c:v>59867.341551138496</c:v>
                </c:pt>
                <c:pt idx="81">
                  <c:v>62707.948971104146</c:v>
                </c:pt>
                <c:pt idx="82">
                  <c:v>64560.491373202523</c:v>
                </c:pt>
                <c:pt idx="83">
                  <c:v>67127.517354373631</c:v>
                </c:pt>
                <c:pt idx="84">
                  <c:v>66878.023464096288</c:v>
                </c:pt>
                <c:pt idx="85">
                  <c:v>70601.887968467519</c:v>
                </c:pt>
                <c:pt idx="86">
                  <c:v>70601.887968467519</c:v>
                </c:pt>
                <c:pt idx="87">
                  <c:v>71193.893951141959</c:v>
                </c:pt>
                <c:pt idx="88">
                  <c:v>71167.75238227153</c:v>
                </c:pt>
                <c:pt idx="89">
                  <c:v>76120.146968437854</c:v>
                </c:pt>
                <c:pt idx="90">
                  <c:v>76938.908085986914</c:v>
                </c:pt>
                <c:pt idx="91">
                  <c:v>80119.670237946048</c:v>
                </c:pt>
                <c:pt idx="92">
                  <c:v>79957.477069091037</c:v>
                </c:pt>
                <c:pt idx="93">
                  <c:v>83073.424429653765</c:v>
                </c:pt>
                <c:pt idx="94">
                  <c:v>82041.210967190345</c:v>
                </c:pt>
                <c:pt idx="95">
                  <c:v>76538.938629113924</c:v>
                </c:pt>
                <c:pt idx="96">
                  <c:v>73554.951056249003</c:v>
                </c:pt>
                <c:pt idx="97">
                  <c:v>78027.808392202569</c:v>
                </c:pt>
                <c:pt idx="98">
                  <c:v>78693.328734971423</c:v>
                </c:pt>
                <c:pt idx="99">
                  <c:v>81775.81537751932</c:v>
                </c:pt>
                <c:pt idx="100">
                  <c:v>81987.919934926525</c:v>
                </c:pt>
                <c:pt idx="101">
                  <c:v>83286.052828185129</c:v>
                </c:pt>
                <c:pt idx="102">
                  <c:v>86412.03492817466</c:v>
                </c:pt>
                <c:pt idx="103">
                  <c:v>87760.907883480031</c:v>
                </c:pt>
                <c:pt idx="104">
                  <c:v>89251.702674098924</c:v>
                </c:pt>
                <c:pt idx="105">
                  <c:v>91863.669811426385</c:v>
                </c:pt>
                <c:pt idx="106">
                  <c:v>84982.695058888552</c:v>
                </c:pt>
              </c:numCache>
              <c:extLst/>
            </c:numRef>
          </c:val>
          <c:extLst>
            <c:ext xmlns:c16="http://schemas.microsoft.com/office/drawing/2014/chart" uri="{C3380CC4-5D6E-409C-BE32-E72D297353CC}">
              <c16:uniqueId val="{00000000-6004-4D4C-954B-E8A0C2B21F78}"/>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42855</c:v>
                </c:pt>
                <c:pt idx="1">
                  <c:v>42886</c:v>
                </c:pt>
                <c:pt idx="2">
                  <c:v>42916</c:v>
                </c:pt>
                <c:pt idx="3">
                  <c:v>42947</c:v>
                </c:pt>
                <c:pt idx="4">
                  <c:v>42978</c:v>
                </c:pt>
                <c:pt idx="5">
                  <c:v>43008</c:v>
                </c:pt>
                <c:pt idx="6">
                  <c:v>43039</c:v>
                </c:pt>
                <c:pt idx="7">
                  <c:v>43069</c:v>
                </c:pt>
                <c:pt idx="8">
                  <c:v>43100</c:v>
                </c:pt>
                <c:pt idx="9">
                  <c:v>43131</c:v>
                </c:pt>
                <c:pt idx="10">
                  <c:v>43159</c:v>
                </c:pt>
                <c:pt idx="11">
                  <c:v>43190</c:v>
                </c:pt>
                <c:pt idx="12">
                  <c:v>43220</c:v>
                </c:pt>
                <c:pt idx="13">
                  <c:v>43251</c:v>
                </c:pt>
                <c:pt idx="14">
                  <c:v>43281</c:v>
                </c:pt>
                <c:pt idx="15">
                  <c:v>43312</c:v>
                </c:pt>
                <c:pt idx="16">
                  <c:v>43343</c:v>
                </c:pt>
                <c:pt idx="17">
                  <c:v>43373</c:v>
                </c:pt>
                <c:pt idx="18">
                  <c:v>43404</c:v>
                </c:pt>
                <c:pt idx="19">
                  <c:v>43434</c:v>
                </c:pt>
                <c:pt idx="20">
                  <c:v>43465</c:v>
                </c:pt>
                <c:pt idx="21">
                  <c:v>43496</c:v>
                </c:pt>
                <c:pt idx="22">
                  <c:v>43524</c:v>
                </c:pt>
                <c:pt idx="23">
                  <c:v>43555</c:v>
                </c:pt>
                <c:pt idx="24">
                  <c:v>43585</c:v>
                </c:pt>
                <c:pt idx="25">
                  <c:v>43616</c:v>
                </c:pt>
                <c:pt idx="26">
                  <c:v>43646</c:v>
                </c:pt>
                <c:pt idx="27">
                  <c:v>43677</c:v>
                </c:pt>
                <c:pt idx="28">
                  <c:v>43708</c:v>
                </c:pt>
                <c:pt idx="29">
                  <c:v>43738</c:v>
                </c:pt>
                <c:pt idx="30">
                  <c:v>43769</c:v>
                </c:pt>
                <c:pt idx="31">
                  <c:v>43799</c:v>
                </c:pt>
                <c:pt idx="32">
                  <c:v>43830</c:v>
                </c:pt>
                <c:pt idx="33">
                  <c:v>43861</c:v>
                </c:pt>
                <c:pt idx="34">
                  <c:v>43890</c:v>
                </c:pt>
                <c:pt idx="35">
                  <c:v>43921</c:v>
                </c:pt>
                <c:pt idx="36">
                  <c:v>43951</c:v>
                </c:pt>
                <c:pt idx="37">
                  <c:v>43982</c:v>
                </c:pt>
                <c:pt idx="38">
                  <c:v>44012</c:v>
                </c:pt>
                <c:pt idx="39">
                  <c:v>44043</c:v>
                </c:pt>
                <c:pt idx="40">
                  <c:v>44074</c:v>
                </c:pt>
                <c:pt idx="41">
                  <c:v>44104</c:v>
                </c:pt>
                <c:pt idx="42">
                  <c:v>44135</c:v>
                </c:pt>
                <c:pt idx="43">
                  <c:v>44165</c:v>
                </c:pt>
                <c:pt idx="44">
                  <c:v>44196</c:v>
                </c:pt>
                <c:pt idx="45">
                  <c:v>44227</c:v>
                </c:pt>
                <c:pt idx="46">
                  <c:v>44255</c:v>
                </c:pt>
                <c:pt idx="47">
                  <c:v>44286</c:v>
                </c:pt>
                <c:pt idx="48">
                  <c:v>44316</c:v>
                </c:pt>
                <c:pt idx="49">
                  <c:v>44347</c:v>
                </c:pt>
                <c:pt idx="50">
                  <c:v>44377</c:v>
                </c:pt>
                <c:pt idx="51">
                  <c:v>44408</c:v>
                </c:pt>
                <c:pt idx="52">
                  <c:v>44439</c:v>
                </c:pt>
                <c:pt idx="53">
                  <c:v>44469</c:v>
                </c:pt>
                <c:pt idx="54">
                  <c:v>44500</c:v>
                </c:pt>
                <c:pt idx="55">
                  <c:v>44530</c:v>
                </c:pt>
                <c:pt idx="56">
                  <c:v>44561</c:v>
                </c:pt>
                <c:pt idx="57">
                  <c:v>44592</c:v>
                </c:pt>
                <c:pt idx="58">
                  <c:v>44620</c:v>
                </c:pt>
                <c:pt idx="59">
                  <c:v>44651</c:v>
                </c:pt>
                <c:pt idx="60">
                  <c:v>44681</c:v>
                </c:pt>
                <c:pt idx="61">
                  <c:v>44712</c:v>
                </c:pt>
                <c:pt idx="62">
                  <c:v>44742</c:v>
                </c:pt>
                <c:pt idx="63">
                  <c:v>44773</c:v>
                </c:pt>
                <c:pt idx="64">
                  <c:v>44804</c:v>
                </c:pt>
                <c:pt idx="65">
                  <c:v>44834</c:v>
                </c:pt>
                <c:pt idx="66">
                  <c:v>44865</c:v>
                </c:pt>
                <c:pt idx="67">
                  <c:v>44895</c:v>
                </c:pt>
                <c:pt idx="68">
                  <c:v>44926</c:v>
                </c:pt>
                <c:pt idx="69">
                  <c:v>44957</c:v>
                </c:pt>
                <c:pt idx="70">
                  <c:v>44985</c:v>
                </c:pt>
                <c:pt idx="71">
                  <c:v>45016</c:v>
                </c:pt>
                <c:pt idx="72">
                  <c:v>45046</c:v>
                </c:pt>
                <c:pt idx="73">
                  <c:v>45077</c:v>
                </c:pt>
                <c:pt idx="74">
                  <c:v>45107</c:v>
                </c:pt>
                <c:pt idx="75">
                  <c:v>45138</c:v>
                </c:pt>
                <c:pt idx="76">
                  <c:v>45169</c:v>
                </c:pt>
                <c:pt idx="77">
                  <c:v>45199</c:v>
                </c:pt>
                <c:pt idx="78">
                  <c:v>45230</c:v>
                </c:pt>
                <c:pt idx="79">
                  <c:v>45260</c:v>
                </c:pt>
                <c:pt idx="80">
                  <c:v>45291</c:v>
                </c:pt>
                <c:pt idx="81">
                  <c:v>45322</c:v>
                </c:pt>
                <c:pt idx="82">
                  <c:v>45351</c:v>
                </c:pt>
                <c:pt idx="83">
                  <c:v>45382</c:v>
                </c:pt>
                <c:pt idx="84">
                  <c:v>45412</c:v>
                </c:pt>
                <c:pt idx="85">
                  <c:v>45443</c:v>
                </c:pt>
                <c:pt idx="86">
                  <c:v>45473</c:v>
                </c:pt>
                <c:pt idx="87">
                  <c:v>45504</c:v>
                </c:pt>
                <c:pt idx="88">
                  <c:v>45535</c:v>
                </c:pt>
                <c:pt idx="89">
                  <c:v>45565</c:v>
                </c:pt>
                <c:pt idx="90">
                  <c:v>45596</c:v>
                </c:pt>
                <c:pt idx="91">
                  <c:v>45626</c:v>
                </c:pt>
                <c:pt idx="92">
                  <c:v>45657</c:v>
                </c:pt>
                <c:pt idx="93">
                  <c:v>45688</c:v>
                </c:pt>
                <c:pt idx="94">
                  <c:v>45716</c:v>
                </c:pt>
                <c:pt idx="95">
                  <c:v>45747</c:v>
                </c:pt>
                <c:pt idx="96">
                  <c:v>45777</c:v>
                </c:pt>
                <c:pt idx="97">
                  <c:v>45808</c:v>
                </c:pt>
                <c:pt idx="98">
                  <c:v>45838</c:v>
                </c:pt>
                <c:pt idx="99">
                  <c:v>45869</c:v>
                </c:pt>
                <c:pt idx="100">
                  <c:v>45900</c:v>
                </c:pt>
                <c:pt idx="101">
                  <c:v>45930</c:v>
                </c:pt>
                <c:pt idx="102">
                  <c:v>45991</c:v>
                </c:pt>
                <c:pt idx="103">
                  <c:v>46022</c:v>
                </c:pt>
                <c:pt idx="104">
                  <c:v>46053</c:v>
                </c:pt>
                <c:pt idx="105">
                  <c:v>46081</c:v>
                </c:pt>
                <c:pt idx="106">
                  <c:v>46112</c:v>
                </c:pt>
              </c:numCache>
              <c:extLst/>
            </c:numRef>
          </c:cat>
          <c:val>
            <c:numRef>
              <c:f>('DATA-LOOKUP'!$O$32:$DL$32,'DATA-LOOKUP'!$DN$32:$DR$32)</c:f>
              <c:numCache>
                <c:formatCode>#\ ##0.0</c:formatCode>
                <c:ptCount val="107"/>
                <c:pt idx="0">
                  <c:v>21098.850831765598</c:v>
                </c:pt>
                <c:pt idx="1">
                  <c:v>21200.884486758001</c:v>
                </c:pt>
                <c:pt idx="2">
                  <c:v>21961.126750655301</c:v>
                </c:pt>
                <c:pt idx="3">
                  <c:v>22278.095054756301</c:v>
                </c:pt>
                <c:pt idx="4">
                  <c:v>21448.886453534902</c:v>
                </c:pt>
                <c:pt idx="5">
                  <c:v>21706.837293881101</c:v>
                </c:pt>
                <c:pt idx="6">
                  <c:v>22191.252384999298</c:v>
                </c:pt>
                <c:pt idx="7">
                  <c:v>22321.294391431598</c:v>
                </c:pt>
                <c:pt idx="8">
                  <c:v>22519.930640456903</c:v>
                </c:pt>
                <c:pt idx="9">
                  <c:v>22761.655807591</c:v>
                </c:pt>
                <c:pt idx="10">
                  <c:v>22615.872896500801</c:v>
                </c:pt>
                <c:pt idx="11">
                  <c:v>22331.520226001001</c:v>
                </c:pt>
                <c:pt idx="12">
                  <c:v>22574.382627632702</c:v>
                </c:pt>
                <c:pt idx="13">
                  <c:v>22761.330984338401</c:v>
                </c:pt>
                <c:pt idx="14">
                  <c:v>22618.171928817403</c:v>
                </c:pt>
                <c:pt idx="15">
                  <c:v>22926.709608416899</c:v>
                </c:pt>
                <c:pt idx="16">
                  <c:v>22990.335828022598</c:v>
                </c:pt>
                <c:pt idx="17">
                  <c:v>22983.1107694067</c:v>
                </c:pt>
                <c:pt idx="18">
                  <c:v>22166.3895849</c:v>
                </c:pt>
                <c:pt idx="19">
                  <c:v>22149.967711090001</c:v>
                </c:pt>
                <c:pt idx="20">
                  <c:v>21937.846119620001</c:v>
                </c:pt>
                <c:pt idx="21">
                  <c:v>22678.270907490001</c:v>
                </c:pt>
                <c:pt idx="22">
                  <c:v>23022.6403469406</c:v>
                </c:pt>
                <c:pt idx="23">
                  <c:v>23335.441297040001</c:v>
                </c:pt>
                <c:pt idx="24">
                  <c:v>23764.765336204498</c:v>
                </c:pt>
                <c:pt idx="25">
                  <c:v>23215.361620662603</c:v>
                </c:pt>
                <c:pt idx="26">
                  <c:v>23821.433018696702</c:v>
                </c:pt>
                <c:pt idx="27">
                  <c:v>24188.6867497641</c:v>
                </c:pt>
                <c:pt idx="28">
                  <c:v>24157.406556558602</c:v>
                </c:pt>
                <c:pt idx="29">
                  <c:v>24544.566053767299</c:v>
                </c:pt>
                <c:pt idx="30">
                  <c:v>24693.340162456901</c:v>
                </c:pt>
                <c:pt idx="31">
                  <c:v>24693.340162456901</c:v>
                </c:pt>
                <c:pt idx="32">
                  <c:v>25582.0635250675</c:v>
                </c:pt>
                <c:pt idx="33">
                  <c:v>26403.574400289999</c:v>
                </c:pt>
                <c:pt idx="34">
                  <c:v>25653.899324980099</c:v>
                </c:pt>
                <c:pt idx="35">
                  <c:v>22550.1467485059</c:v>
                </c:pt>
                <c:pt idx="36">
                  <c:v>23906.6712549568</c:v>
                </c:pt>
                <c:pt idx="37">
                  <c:v>24484.180264447103</c:v>
                </c:pt>
                <c:pt idx="38">
                  <c:v>24834.567538919498</c:v>
                </c:pt>
                <c:pt idx="39">
                  <c:v>25192.569880696203</c:v>
                </c:pt>
                <c:pt idx="40">
                  <c:v>25676.523926344202</c:v>
                </c:pt>
                <c:pt idx="41">
                  <c:v>25617.647607866198</c:v>
                </c:pt>
                <c:pt idx="42">
                  <c:v>25454.864455219242</c:v>
                </c:pt>
                <c:pt idx="43">
                  <c:v>27104.340616523197</c:v>
                </c:pt>
                <c:pt idx="44">
                  <c:v>27700.013540976041</c:v>
                </c:pt>
                <c:pt idx="45">
                  <c:v>28017.148778040486</c:v>
                </c:pt>
                <c:pt idx="46">
                  <c:v>28371.855919985897</c:v>
                </c:pt>
                <c:pt idx="47">
                  <c:v>29391.834028176178</c:v>
                </c:pt>
                <c:pt idx="48">
                  <c:v>29950.269751768945</c:v>
                </c:pt>
                <c:pt idx="49">
                  <c:v>30294.257681876068</c:v>
                </c:pt>
                <c:pt idx="50">
                  <c:v>31074.676794360286</c:v>
                </c:pt>
                <c:pt idx="51">
                  <c:v>31556.13927119771</c:v>
                </c:pt>
                <c:pt idx="52">
                  <c:v>32066.312046859945</c:v>
                </c:pt>
                <c:pt idx="53">
                  <c:v>31731.769225441982</c:v>
                </c:pt>
                <c:pt idx="54">
                  <c:v>32557.844653528013</c:v>
                </c:pt>
                <c:pt idx="55">
                  <c:v>32766.78146138263</c:v>
                </c:pt>
                <c:pt idx="56">
                  <c:v>33460.091285101516</c:v>
                </c:pt>
                <c:pt idx="57">
                  <c:v>32367.350755672898</c:v>
                </c:pt>
                <c:pt idx="58">
                  <c:v>30984.144473268872</c:v>
                </c:pt>
                <c:pt idx="59">
                  <c:v>30984.144473268872</c:v>
                </c:pt>
                <c:pt idx="60">
                  <c:v>30984.144473268901</c:v>
                </c:pt>
                <c:pt idx="61">
                  <c:v>30543.735984948307</c:v>
                </c:pt>
                <c:pt idx="62">
                  <c:v>28875.72510625732</c:v>
                </c:pt>
                <c:pt idx="63">
                  <c:v>30659.269684238505</c:v>
                </c:pt>
                <c:pt idx="64">
                  <c:v>29940.834287325197</c:v>
                </c:pt>
                <c:pt idx="65">
                  <c:v>28185.605706103328</c:v>
                </c:pt>
                <c:pt idx="66">
                  <c:v>28727.621848369534</c:v>
                </c:pt>
                <c:pt idx="67">
                  <c:v>29592.362516299745</c:v>
                </c:pt>
                <c:pt idx="68">
                  <c:v>28681.305103418199</c:v>
                </c:pt>
                <c:pt idx="69">
                  <c:v>29632.169988792921</c:v>
                </c:pt>
                <c:pt idx="70">
                  <c:v>29561.317373914146</c:v>
                </c:pt>
                <c:pt idx="71">
                  <c:v>29565.439403822144</c:v>
                </c:pt>
                <c:pt idx="72">
                  <c:v>29658.775083083536</c:v>
                </c:pt>
                <c:pt idx="73">
                  <c:v>29855.446033734039</c:v>
                </c:pt>
                <c:pt idx="74">
                  <c:v>30186.303273558959</c:v>
                </c:pt>
                <c:pt idx="75">
                  <c:v>30658.897557248551</c:v>
                </c:pt>
                <c:pt idx="76">
                  <c:v>30405.522695104359</c:v>
                </c:pt>
                <c:pt idx="77">
                  <c:v>29968.218560539284</c:v>
                </c:pt>
                <c:pt idx="78">
                  <c:v>29387.72784262307</c:v>
                </c:pt>
                <c:pt idx="79">
                  <c:v>30661.65578245408</c:v>
                </c:pt>
                <c:pt idx="80">
                  <c:v>31697.238414607513</c:v>
                </c:pt>
                <c:pt idx="81">
                  <c:v>32166.079579709884</c:v>
                </c:pt>
                <c:pt idx="82">
                  <c:v>32532.445167249498</c:v>
                </c:pt>
                <c:pt idx="83">
                  <c:v>33189.079068211577</c:v>
                </c:pt>
                <c:pt idx="84">
                  <c:v>32802.46208992332</c:v>
                </c:pt>
                <c:pt idx="85">
                  <c:v>33819.097675711717</c:v>
                </c:pt>
                <c:pt idx="86">
                  <c:v>33819.097675711717</c:v>
                </c:pt>
                <c:pt idx="87">
                  <c:v>34139.601808219784</c:v>
                </c:pt>
                <c:pt idx="88">
                  <c:v>34440.290837438297</c:v>
                </c:pt>
                <c:pt idx="89">
                  <c:v>36069.949229795915</c:v>
                </c:pt>
                <c:pt idx="90">
                  <c:v>36032.923855680223</c:v>
                </c:pt>
                <c:pt idx="91">
                  <c:v>37220.727680163589</c:v>
                </c:pt>
                <c:pt idx="92">
                  <c:v>37594.223872854891</c:v>
                </c:pt>
                <c:pt idx="93">
                  <c:v>38481.311631407152</c:v>
                </c:pt>
                <c:pt idx="94">
                  <c:v>38643.275293609964</c:v>
                </c:pt>
                <c:pt idx="95">
                  <c:v>37087.232342213392</c:v>
                </c:pt>
                <c:pt idx="96">
                  <c:v>36266.557487404221</c:v>
                </c:pt>
                <c:pt idx="97">
                  <c:v>37501.954439587411</c:v>
                </c:pt>
                <c:pt idx="98">
                  <c:v>37725.374754725082</c:v>
                </c:pt>
                <c:pt idx="99">
                  <c:v>38572.819072119455</c:v>
                </c:pt>
                <c:pt idx="100">
                  <c:v>38787.461543397098</c:v>
                </c:pt>
                <c:pt idx="101">
                  <c:v>39591.996860100691</c:v>
                </c:pt>
                <c:pt idx="102">
                  <c:v>41525.773412782823</c:v>
                </c:pt>
                <c:pt idx="103">
                  <c:v>41916.278911253685</c:v>
                </c:pt>
                <c:pt idx="104">
                  <c:v>42593.220060862659</c:v>
                </c:pt>
                <c:pt idx="105">
                  <c:v>43442.86082970506</c:v>
                </c:pt>
                <c:pt idx="106">
                  <c:v>41541.896602163069</c:v>
                </c:pt>
              </c:numCache>
              <c:extLst/>
            </c:numRef>
          </c:val>
          <c:extLst>
            <c:ext xmlns:c16="http://schemas.microsoft.com/office/drawing/2014/chart" uri="{C3380CC4-5D6E-409C-BE32-E72D297353CC}">
              <c16:uniqueId val="{00000001-6004-4D4C-954B-E8A0C2B21F78}"/>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42855</c:v>
                </c:pt>
                <c:pt idx="1">
                  <c:v>42886</c:v>
                </c:pt>
                <c:pt idx="2">
                  <c:v>42916</c:v>
                </c:pt>
                <c:pt idx="3">
                  <c:v>42947</c:v>
                </c:pt>
                <c:pt idx="4">
                  <c:v>42978</c:v>
                </c:pt>
                <c:pt idx="5">
                  <c:v>43008</c:v>
                </c:pt>
                <c:pt idx="6">
                  <c:v>43039</c:v>
                </c:pt>
                <c:pt idx="7">
                  <c:v>43069</c:v>
                </c:pt>
                <c:pt idx="8">
                  <c:v>43100</c:v>
                </c:pt>
                <c:pt idx="9">
                  <c:v>43131</c:v>
                </c:pt>
                <c:pt idx="10">
                  <c:v>43159</c:v>
                </c:pt>
                <c:pt idx="11">
                  <c:v>43190</c:v>
                </c:pt>
                <c:pt idx="12">
                  <c:v>43220</c:v>
                </c:pt>
                <c:pt idx="13">
                  <c:v>43251</c:v>
                </c:pt>
                <c:pt idx="14">
                  <c:v>43281</c:v>
                </c:pt>
                <c:pt idx="15">
                  <c:v>43312</c:v>
                </c:pt>
                <c:pt idx="16">
                  <c:v>43343</c:v>
                </c:pt>
                <c:pt idx="17">
                  <c:v>43373</c:v>
                </c:pt>
                <c:pt idx="18">
                  <c:v>43404</c:v>
                </c:pt>
                <c:pt idx="19">
                  <c:v>43434</c:v>
                </c:pt>
                <c:pt idx="20">
                  <c:v>43465</c:v>
                </c:pt>
                <c:pt idx="21">
                  <c:v>43496</c:v>
                </c:pt>
                <c:pt idx="22">
                  <c:v>43524</c:v>
                </c:pt>
                <c:pt idx="23">
                  <c:v>43555</c:v>
                </c:pt>
                <c:pt idx="24">
                  <c:v>43585</c:v>
                </c:pt>
                <c:pt idx="25">
                  <c:v>43616</c:v>
                </c:pt>
                <c:pt idx="26">
                  <c:v>43646</c:v>
                </c:pt>
                <c:pt idx="27">
                  <c:v>43677</c:v>
                </c:pt>
                <c:pt idx="28">
                  <c:v>43708</c:v>
                </c:pt>
                <c:pt idx="29">
                  <c:v>43738</c:v>
                </c:pt>
                <c:pt idx="30">
                  <c:v>43769</c:v>
                </c:pt>
                <c:pt idx="31">
                  <c:v>43799</c:v>
                </c:pt>
                <c:pt idx="32">
                  <c:v>43830</c:v>
                </c:pt>
                <c:pt idx="33">
                  <c:v>43861</c:v>
                </c:pt>
                <c:pt idx="34">
                  <c:v>43890</c:v>
                </c:pt>
                <c:pt idx="35">
                  <c:v>43921</c:v>
                </c:pt>
                <c:pt idx="36">
                  <c:v>43951</c:v>
                </c:pt>
                <c:pt idx="37">
                  <c:v>43982</c:v>
                </c:pt>
                <c:pt idx="38">
                  <c:v>44012</c:v>
                </c:pt>
                <c:pt idx="39">
                  <c:v>44043</c:v>
                </c:pt>
                <c:pt idx="40">
                  <c:v>44074</c:v>
                </c:pt>
                <c:pt idx="41">
                  <c:v>44104</c:v>
                </c:pt>
                <c:pt idx="42">
                  <c:v>44135</c:v>
                </c:pt>
                <c:pt idx="43">
                  <c:v>44165</c:v>
                </c:pt>
                <c:pt idx="44">
                  <c:v>44196</c:v>
                </c:pt>
                <c:pt idx="45">
                  <c:v>44227</c:v>
                </c:pt>
                <c:pt idx="46">
                  <c:v>44255</c:v>
                </c:pt>
                <c:pt idx="47">
                  <c:v>44286</c:v>
                </c:pt>
                <c:pt idx="48">
                  <c:v>44316</c:v>
                </c:pt>
                <c:pt idx="49">
                  <c:v>44347</c:v>
                </c:pt>
                <c:pt idx="50">
                  <c:v>44377</c:v>
                </c:pt>
                <c:pt idx="51">
                  <c:v>44408</c:v>
                </c:pt>
                <c:pt idx="52">
                  <c:v>44439</c:v>
                </c:pt>
                <c:pt idx="53">
                  <c:v>44469</c:v>
                </c:pt>
                <c:pt idx="54">
                  <c:v>44500</c:v>
                </c:pt>
                <c:pt idx="55">
                  <c:v>44530</c:v>
                </c:pt>
                <c:pt idx="56">
                  <c:v>44561</c:v>
                </c:pt>
                <c:pt idx="57">
                  <c:v>44592</c:v>
                </c:pt>
                <c:pt idx="58">
                  <c:v>44620</c:v>
                </c:pt>
                <c:pt idx="59">
                  <c:v>44651</c:v>
                </c:pt>
                <c:pt idx="60">
                  <c:v>44681</c:v>
                </c:pt>
                <c:pt idx="61">
                  <c:v>44712</c:v>
                </c:pt>
                <c:pt idx="62">
                  <c:v>44742</c:v>
                </c:pt>
                <c:pt idx="63">
                  <c:v>44773</c:v>
                </c:pt>
                <c:pt idx="64">
                  <c:v>44804</c:v>
                </c:pt>
                <c:pt idx="65">
                  <c:v>44834</c:v>
                </c:pt>
                <c:pt idx="66">
                  <c:v>44865</c:v>
                </c:pt>
                <c:pt idx="67">
                  <c:v>44895</c:v>
                </c:pt>
                <c:pt idx="68">
                  <c:v>44926</c:v>
                </c:pt>
                <c:pt idx="69">
                  <c:v>44957</c:v>
                </c:pt>
                <c:pt idx="70">
                  <c:v>44985</c:v>
                </c:pt>
                <c:pt idx="71">
                  <c:v>45016</c:v>
                </c:pt>
                <c:pt idx="72">
                  <c:v>45046</c:v>
                </c:pt>
                <c:pt idx="73">
                  <c:v>45077</c:v>
                </c:pt>
                <c:pt idx="74">
                  <c:v>45107</c:v>
                </c:pt>
                <c:pt idx="75">
                  <c:v>45138</c:v>
                </c:pt>
                <c:pt idx="76">
                  <c:v>45169</c:v>
                </c:pt>
                <c:pt idx="77">
                  <c:v>45199</c:v>
                </c:pt>
                <c:pt idx="78">
                  <c:v>45230</c:v>
                </c:pt>
                <c:pt idx="79">
                  <c:v>45260</c:v>
                </c:pt>
                <c:pt idx="80">
                  <c:v>45291</c:v>
                </c:pt>
                <c:pt idx="81">
                  <c:v>45322</c:v>
                </c:pt>
                <c:pt idx="82">
                  <c:v>45351</c:v>
                </c:pt>
                <c:pt idx="83">
                  <c:v>45382</c:v>
                </c:pt>
                <c:pt idx="84">
                  <c:v>45412</c:v>
                </c:pt>
                <c:pt idx="85">
                  <c:v>45443</c:v>
                </c:pt>
                <c:pt idx="86">
                  <c:v>45473</c:v>
                </c:pt>
                <c:pt idx="87">
                  <c:v>45504</c:v>
                </c:pt>
                <c:pt idx="88">
                  <c:v>45535</c:v>
                </c:pt>
                <c:pt idx="89">
                  <c:v>45565</c:v>
                </c:pt>
                <c:pt idx="90">
                  <c:v>45596</c:v>
                </c:pt>
                <c:pt idx="91">
                  <c:v>45626</c:v>
                </c:pt>
                <c:pt idx="92">
                  <c:v>45657</c:v>
                </c:pt>
                <c:pt idx="93">
                  <c:v>45688</c:v>
                </c:pt>
                <c:pt idx="94">
                  <c:v>45716</c:v>
                </c:pt>
                <c:pt idx="95">
                  <c:v>45747</c:v>
                </c:pt>
                <c:pt idx="96">
                  <c:v>45777</c:v>
                </c:pt>
                <c:pt idx="97">
                  <c:v>45808</c:v>
                </c:pt>
                <c:pt idx="98">
                  <c:v>45838</c:v>
                </c:pt>
                <c:pt idx="99">
                  <c:v>45869</c:v>
                </c:pt>
                <c:pt idx="100">
                  <c:v>45900</c:v>
                </c:pt>
                <c:pt idx="101">
                  <c:v>45930</c:v>
                </c:pt>
                <c:pt idx="102">
                  <c:v>45991</c:v>
                </c:pt>
                <c:pt idx="103">
                  <c:v>46022</c:v>
                </c:pt>
                <c:pt idx="104">
                  <c:v>46053</c:v>
                </c:pt>
                <c:pt idx="105">
                  <c:v>46081</c:v>
                </c:pt>
                <c:pt idx="106">
                  <c:v>46112</c:v>
                </c:pt>
              </c:numCache>
              <c:extLst/>
            </c:numRef>
          </c:cat>
          <c:val>
            <c:numRef>
              <c:f>('DATA-LOOKUP'!$O$33:$DL$33,'DATA-LOOKUP'!$DN$33:$DR$33)</c:f>
              <c:numCache>
                <c:formatCode>#\ ##0.0</c:formatCode>
                <c:ptCount val="107"/>
                <c:pt idx="0">
                  <c:v>30608.757164431499</c:v>
                </c:pt>
                <c:pt idx="1">
                  <c:v>30837.016794470001</c:v>
                </c:pt>
                <c:pt idx="2">
                  <c:v>31056.794995692599</c:v>
                </c:pt>
                <c:pt idx="3">
                  <c:v>31017.209675948201</c:v>
                </c:pt>
                <c:pt idx="4">
                  <c:v>31372.701088465499</c:v>
                </c:pt>
                <c:pt idx="5">
                  <c:v>31351.276249018101</c:v>
                </c:pt>
                <c:pt idx="6">
                  <c:v>31541.5781214751</c:v>
                </c:pt>
                <c:pt idx="7">
                  <c:v>31523.703295757303</c:v>
                </c:pt>
                <c:pt idx="8">
                  <c:v>31600.410940334899</c:v>
                </c:pt>
                <c:pt idx="9">
                  <c:v>31550.041304171198</c:v>
                </c:pt>
                <c:pt idx="10">
                  <c:v>31073.832345404</c:v>
                </c:pt>
                <c:pt idx="11">
                  <c:v>31056.054766843299</c:v>
                </c:pt>
                <c:pt idx="12">
                  <c:v>30747.920653039801</c:v>
                </c:pt>
                <c:pt idx="13">
                  <c:v>30798.116471336103</c:v>
                </c:pt>
                <c:pt idx="14">
                  <c:v>30272.761040489699</c:v>
                </c:pt>
                <c:pt idx="15">
                  <c:v>30422.760734236199</c:v>
                </c:pt>
                <c:pt idx="16">
                  <c:v>30155.598983177199</c:v>
                </c:pt>
                <c:pt idx="17">
                  <c:v>30152.217667084402</c:v>
                </c:pt>
                <c:pt idx="18">
                  <c:v>29337.252965449999</c:v>
                </c:pt>
                <c:pt idx="19">
                  <c:v>28972.641409619999</c:v>
                </c:pt>
                <c:pt idx="20">
                  <c:v>29273.27107187</c:v>
                </c:pt>
                <c:pt idx="21">
                  <c:v>29713.677393116101</c:v>
                </c:pt>
                <c:pt idx="22">
                  <c:v>30089.313108517399</c:v>
                </c:pt>
                <c:pt idx="23">
                  <c:v>29445.398325080001</c:v>
                </c:pt>
                <c:pt idx="24">
                  <c:v>29764.196473002103</c:v>
                </c:pt>
                <c:pt idx="25">
                  <c:v>30175.4055013457</c:v>
                </c:pt>
                <c:pt idx="26">
                  <c:v>30989.4649846641</c:v>
                </c:pt>
                <c:pt idx="27">
                  <c:v>31694.026501570399</c:v>
                </c:pt>
                <c:pt idx="28">
                  <c:v>31744.2556347516</c:v>
                </c:pt>
                <c:pt idx="29">
                  <c:v>32228.339507520101</c:v>
                </c:pt>
                <c:pt idx="30">
                  <c:v>32383.446461523799</c:v>
                </c:pt>
                <c:pt idx="31">
                  <c:v>32383.446461523799</c:v>
                </c:pt>
                <c:pt idx="32">
                  <c:v>31969.978764811698</c:v>
                </c:pt>
                <c:pt idx="33">
                  <c:v>32680.233260650002</c:v>
                </c:pt>
                <c:pt idx="34">
                  <c:v>32882.354175913104</c:v>
                </c:pt>
                <c:pt idx="35">
                  <c:v>28266.118312021899</c:v>
                </c:pt>
                <c:pt idx="36">
                  <c:v>29351.991667279399</c:v>
                </c:pt>
                <c:pt idx="37">
                  <c:v>30318.453315985298</c:v>
                </c:pt>
                <c:pt idx="38">
                  <c:v>30865.043617978601</c:v>
                </c:pt>
                <c:pt idx="39">
                  <c:v>31286.504952890598</c:v>
                </c:pt>
                <c:pt idx="40">
                  <c:v>31288.893378856999</c:v>
                </c:pt>
                <c:pt idx="41">
                  <c:v>31097.185818324902</c:v>
                </c:pt>
                <c:pt idx="42">
                  <c:v>30836.598315980365</c:v>
                </c:pt>
                <c:pt idx="43">
                  <c:v>31514.601062595029</c:v>
                </c:pt>
                <c:pt idx="44">
                  <c:v>31622.10465714175</c:v>
                </c:pt>
                <c:pt idx="45">
                  <c:v>31742.883324315972</c:v>
                </c:pt>
                <c:pt idx="46">
                  <c:v>31275.735812285588</c:v>
                </c:pt>
                <c:pt idx="47">
                  <c:v>31263.886245727688</c:v>
                </c:pt>
                <c:pt idx="48">
                  <c:v>31779.936913955567</c:v>
                </c:pt>
                <c:pt idx="49">
                  <c:v>31982.624305217603</c:v>
                </c:pt>
                <c:pt idx="50">
                  <c:v>32726.918826463181</c:v>
                </c:pt>
                <c:pt idx="51">
                  <c:v>33380.047730404302</c:v>
                </c:pt>
                <c:pt idx="52">
                  <c:v>33527.035040989991</c:v>
                </c:pt>
                <c:pt idx="53">
                  <c:v>32820.423834274785</c:v>
                </c:pt>
                <c:pt idx="54">
                  <c:v>32782.697596584134</c:v>
                </c:pt>
                <c:pt idx="55">
                  <c:v>32739.84491722603</c:v>
                </c:pt>
                <c:pt idx="56">
                  <c:v>32685.177115243114</c:v>
                </c:pt>
                <c:pt idx="57">
                  <c:v>32233.571146343886</c:v>
                </c:pt>
                <c:pt idx="58">
                  <c:v>29406.876149336174</c:v>
                </c:pt>
                <c:pt idx="59">
                  <c:v>29406.876149336174</c:v>
                </c:pt>
                <c:pt idx="60">
                  <c:v>29406.876149336174</c:v>
                </c:pt>
                <c:pt idx="61">
                  <c:v>28659.641102144564</c:v>
                </c:pt>
                <c:pt idx="62">
                  <c:v>27341.446452983117</c:v>
                </c:pt>
                <c:pt idx="63">
                  <c:v>28557.006099411312</c:v>
                </c:pt>
                <c:pt idx="64">
                  <c:v>28337.887489483233</c:v>
                </c:pt>
                <c:pt idx="65">
                  <c:v>27163.423958665051</c:v>
                </c:pt>
                <c:pt idx="66">
                  <c:v>27113.169948863255</c:v>
                </c:pt>
                <c:pt idx="67">
                  <c:v>27870.946172795833</c:v>
                </c:pt>
                <c:pt idx="68">
                  <c:v>27454.455407082834</c:v>
                </c:pt>
                <c:pt idx="69">
                  <c:v>28388.206984955956</c:v>
                </c:pt>
                <c:pt idx="70">
                  <c:v>28413.279255227604</c:v>
                </c:pt>
                <c:pt idx="71">
                  <c:v>28408.715704688446</c:v>
                </c:pt>
                <c:pt idx="72">
                  <c:v>28469.821917120044</c:v>
                </c:pt>
                <c:pt idx="73">
                  <c:v>28520.857351911262</c:v>
                </c:pt>
                <c:pt idx="74">
                  <c:v>28732.502281730889</c:v>
                </c:pt>
                <c:pt idx="75">
                  <c:v>29062.632282292292</c:v>
                </c:pt>
                <c:pt idx="76">
                  <c:v>29058.286002190682</c:v>
                </c:pt>
                <c:pt idx="77">
                  <c:v>28748.001138487412</c:v>
                </c:pt>
                <c:pt idx="78">
                  <c:v>28066.171122158597</c:v>
                </c:pt>
                <c:pt idx="79">
                  <c:v>29003.917105831555</c:v>
                </c:pt>
                <c:pt idx="80">
                  <c:v>29961.391546163813</c:v>
                </c:pt>
                <c:pt idx="81">
                  <c:v>30403.779849756473</c:v>
                </c:pt>
                <c:pt idx="82">
                  <c:v>30433.292443916565</c:v>
                </c:pt>
                <c:pt idx="83">
                  <c:v>30715.517264002399</c:v>
                </c:pt>
                <c:pt idx="84">
                  <c:v>30482.211709550807</c:v>
                </c:pt>
                <c:pt idx="85">
                  <c:v>33562.717791382376</c:v>
                </c:pt>
                <c:pt idx="86">
                  <c:v>33562.717791382376</c:v>
                </c:pt>
                <c:pt idx="87">
                  <c:v>34015.533265328631</c:v>
                </c:pt>
                <c:pt idx="88">
                  <c:v>34745.072040517211</c:v>
                </c:pt>
                <c:pt idx="89">
                  <c:v>36331.156037414214</c:v>
                </c:pt>
                <c:pt idx="90">
                  <c:v>36388.978162830856</c:v>
                </c:pt>
                <c:pt idx="91">
                  <c:v>37337.143459715859</c:v>
                </c:pt>
                <c:pt idx="92">
                  <c:v>37414.88904354204</c:v>
                </c:pt>
                <c:pt idx="93">
                  <c:v>38330.334321648385</c:v>
                </c:pt>
                <c:pt idx="94">
                  <c:v>38874.293437484688</c:v>
                </c:pt>
                <c:pt idx="95">
                  <c:v>39104.318585039648</c:v>
                </c:pt>
                <c:pt idx="96">
                  <c:v>38600.738680502334</c:v>
                </c:pt>
                <c:pt idx="97">
                  <c:v>38824.906629783647</c:v>
                </c:pt>
                <c:pt idx="98">
                  <c:v>39292.441398699586</c:v>
                </c:pt>
                <c:pt idx="99">
                  <c:v>39845.130348514169</c:v>
                </c:pt>
                <c:pt idx="100">
                  <c:v>39617.349032353617</c:v>
                </c:pt>
                <c:pt idx="101">
                  <c:v>40445.235906074347</c:v>
                </c:pt>
                <c:pt idx="102">
                  <c:v>41463.325407692559</c:v>
                </c:pt>
                <c:pt idx="103">
                  <c:v>41581.069647259326</c:v>
                </c:pt>
                <c:pt idx="104">
                  <c:v>42709.523238278278</c:v>
                </c:pt>
                <c:pt idx="105">
                  <c:v>43313.037146618379</c:v>
                </c:pt>
                <c:pt idx="106">
                  <c:v>43036.037361606272</c:v>
                </c:pt>
              </c:numCache>
              <c:extLst/>
            </c:numRef>
          </c:val>
          <c:extLst>
            <c:ext xmlns:c16="http://schemas.microsoft.com/office/drawing/2014/chart" uri="{C3380CC4-5D6E-409C-BE32-E72D297353CC}">
              <c16:uniqueId val="{00000002-6004-4D4C-954B-E8A0C2B21F78}"/>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42855</c:v>
                </c:pt>
                <c:pt idx="1">
                  <c:v>42886</c:v>
                </c:pt>
                <c:pt idx="2">
                  <c:v>42916</c:v>
                </c:pt>
                <c:pt idx="3">
                  <c:v>42947</c:v>
                </c:pt>
                <c:pt idx="4">
                  <c:v>42978</c:v>
                </c:pt>
                <c:pt idx="5">
                  <c:v>43008</c:v>
                </c:pt>
                <c:pt idx="6">
                  <c:v>43039</c:v>
                </c:pt>
                <c:pt idx="7">
                  <c:v>43069</c:v>
                </c:pt>
                <c:pt idx="8">
                  <c:v>43100</c:v>
                </c:pt>
                <c:pt idx="9">
                  <c:v>43131</c:v>
                </c:pt>
                <c:pt idx="10">
                  <c:v>43159</c:v>
                </c:pt>
                <c:pt idx="11">
                  <c:v>43190</c:v>
                </c:pt>
                <c:pt idx="12">
                  <c:v>43220</c:v>
                </c:pt>
                <c:pt idx="13">
                  <c:v>43251</c:v>
                </c:pt>
                <c:pt idx="14">
                  <c:v>43281</c:v>
                </c:pt>
                <c:pt idx="15">
                  <c:v>43312</c:v>
                </c:pt>
                <c:pt idx="16">
                  <c:v>43343</c:v>
                </c:pt>
                <c:pt idx="17">
                  <c:v>43373</c:v>
                </c:pt>
                <c:pt idx="18">
                  <c:v>43404</c:v>
                </c:pt>
                <c:pt idx="19">
                  <c:v>43434</c:v>
                </c:pt>
                <c:pt idx="20">
                  <c:v>43465</c:v>
                </c:pt>
                <c:pt idx="21">
                  <c:v>43496</c:v>
                </c:pt>
                <c:pt idx="22">
                  <c:v>43524</c:v>
                </c:pt>
                <c:pt idx="23">
                  <c:v>43555</c:v>
                </c:pt>
                <c:pt idx="24">
                  <c:v>43585</c:v>
                </c:pt>
                <c:pt idx="25">
                  <c:v>43616</c:v>
                </c:pt>
                <c:pt idx="26">
                  <c:v>43646</c:v>
                </c:pt>
                <c:pt idx="27">
                  <c:v>43677</c:v>
                </c:pt>
                <c:pt idx="28">
                  <c:v>43708</c:v>
                </c:pt>
                <c:pt idx="29">
                  <c:v>43738</c:v>
                </c:pt>
                <c:pt idx="30">
                  <c:v>43769</c:v>
                </c:pt>
                <c:pt idx="31">
                  <c:v>43799</c:v>
                </c:pt>
                <c:pt idx="32">
                  <c:v>43830</c:v>
                </c:pt>
                <c:pt idx="33">
                  <c:v>43861</c:v>
                </c:pt>
                <c:pt idx="34">
                  <c:v>43890</c:v>
                </c:pt>
                <c:pt idx="35">
                  <c:v>43921</c:v>
                </c:pt>
                <c:pt idx="36">
                  <c:v>43951</c:v>
                </c:pt>
                <c:pt idx="37">
                  <c:v>43982</c:v>
                </c:pt>
                <c:pt idx="38">
                  <c:v>44012</c:v>
                </c:pt>
                <c:pt idx="39">
                  <c:v>44043</c:v>
                </c:pt>
                <c:pt idx="40">
                  <c:v>44074</c:v>
                </c:pt>
                <c:pt idx="41">
                  <c:v>44104</c:v>
                </c:pt>
                <c:pt idx="42">
                  <c:v>44135</c:v>
                </c:pt>
                <c:pt idx="43">
                  <c:v>44165</c:v>
                </c:pt>
                <c:pt idx="44">
                  <c:v>44196</c:v>
                </c:pt>
                <c:pt idx="45">
                  <c:v>44227</c:v>
                </c:pt>
                <c:pt idx="46">
                  <c:v>44255</c:v>
                </c:pt>
                <c:pt idx="47">
                  <c:v>44286</c:v>
                </c:pt>
                <c:pt idx="48">
                  <c:v>44316</c:v>
                </c:pt>
                <c:pt idx="49">
                  <c:v>44347</c:v>
                </c:pt>
                <c:pt idx="50">
                  <c:v>44377</c:v>
                </c:pt>
                <c:pt idx="51">
                  <c:v>44408</c:v>
                </c:pt>
                <c:pt idx="52">
                  <c:v>44439</c:v>
                </c:pt>
                <c:pt idx="53">
                  <c:v>44469</c:v>
                </c:pt>
                <c:pt idx="54">
                  <c:v>44500</c:v>
                </c:pt>
                <c:pt idx="55">
                  <c:v>44530</c:v>
                </c:pt>
                <c:pt idx="56">
                  <c:v>44561</c:v>
                </c:pt>
                <c:pt idx="57">
                  <c:v>44592</c:v>
                </c:pt>
                <c:pt idx="58">
                  <c:v>44620</c:v>
                </c:pt>
                <c:pt idx="59">
                  <c:v>44651</c:v>
                </c:pt>
                <c:pt idx="60">
                  <c:v>44681</c:v>
                </c:pt>
                <c:pt idx="61">
                  <c:v>44712</c:v>
                </c:pt>
                <c:pt idx="62">
                  <c:v>44742</c:v>
                </c:pt>
                <c:pt idx="63">
                  <c:v>44773</c:v>
                </c:pt>
                <c:pt idx="64">
                  <c:v>44804</c:v>
                </c:pt>
                <c:pt idx="65">
                  <c:v>44834</c:v>
                </c:pt>
                <c:pt idx="66">
                  <c:v>44865</c:v>
                </c:pt>
                <c:pt idx="67">
                  <c:v>44895</c:v>
                </c:pt>
                <c:pt idx="68">
                  <c:v>44926</c:v>
                </c:pt>
                <c:pt idx="69">
                  <c:v>44957</c:v>
                </c:pt>
                <c:pt idx="70">
                  <c:v>44985</c:v>
                </c:pt>
                <c:pt idx="71">
                  <c:v>45016</c:v>
                </c:pt>
                <c:pt idx="72">
                  <c:v>45046</c:v>
                </c:pt>
                <c:pt idx="73">
                  <c:v>45077</c:v>
                </c:pt>
                <c:pt idx="74">
                  <c:v>45107</c:v>
                </c:pt>
                <c:pt idx="75">
                  <c:v>45138</c:v>
                </c:pt>
                <c:pt idx="76">
                  <c:v>45169</c:v>
                </c:pt>
                <c:pt idx="77">
                  <c:v>45199</c:v>
                </c:pt>
                <c:pt idx="78">
                  <c:v>45230</c:v>
                </c:pt>
                <c:pt idx="79">
                  <c:v>45260</c:v>
                </c:pt>
                <c:pt idx="80">
                  <c:v>45291</c:v>
                </c:pt>
                <c:pt idx="81">
                  <c:v>45322</c:v>
                </c:pt>
                <c:pt idx="82">
                  <c:v>45351</c:v>
                </c:pt>
                <c:pt idx="83">
                  <c:v>45382</c:v>
                </c:pt>
                <c:pt idx="84">
                  <c:v>45412</c:v>
                </c:pt>
                <c:pt idx="85">
                  <c:v>45443</c:v>
                </c:pt>
                <c:pt idx="86">
                  <c:v>45473</c:v>
                </c:pt>
                <c:pt idx="87">
                  <c:v>45504</c:v>
                </c:pt>
                <c:pt idx="88">
                  <c:v>45535</c:v>
                </c:pt>
                <c:pt idx="89">
                  <c:v>45565</c:v>
                </c:pt>
                <c:pt idx="90">
                  <c:v>45596</c:v>
                </c:pt>
                <c:pt idx="91">
                  <c:v>45626</c:v>
                </c:pt>
                <c:pt idx="92">
                  <c:v>45657</c:v>
                </c:pt>
                <c:pt idx="93">
                  <c:v>45688</c:v>
                </c:pt>
                <c:pt idx="94">
                  <c:v>45716</c:v>
                </c:pt>
                <c:pt idx="95">
                  <c:v>45747</c:v>
                </c:pt>
                <c:pt idx="96">
                  <c:v>45777</c:v>
                </c:pt>
                <c:pt idx="97">
                  <c:v>45808</c:v>
                </c:pt>
                <c:pt idx="98">
                  <c:v>45838</c:v>
                </c:pt>
                <c:pt idx="99">
                  <c:v>45869</c:v>
                </c:pt>
                <c:pt idx="100">
                  <c:v>45900</c:v>
                </c:pt>
                <c:pt idx="101">
                  <c:v>45930</c:v>
                </c:pt>
                <c:pt idx="102">
                  <c:v>45991</c:v>
                </c:pt>
                <c:pt idx="103">
                  <c:v>46022</c:v>
                </c:pt>
                <c:pt idx="104">
                  <c:v>46053</c:v>
                </c:pt>
                <c:pt idx="105">
                  <c:v>46081</c:v>
                </c:pt>
                <c:pt idx="106">
                  <c:v>46112</c:v>
                </c:pt>
              </c:numCache>
              <c:extLst/>
            </c:numRef>
          </c:cat>
          <c:val>
            <c:numRef>
              <c:f>('DATA-LOOKUP'!$O$34:$DL$34,'DATA-LOOKUP'!$DN$34:$DR$34)</c:f>
              <c:numCache>
                <c:formatCode>#\ ##0.0</c:formatCode>
                <c:ptCount val="107"/>
                <c:pt idx="0">
                  <c:v>14480.4862835406</c:v>
                </c:pt>
                <c:pt idx="1">
                  <c:v>14639.892433479999</c:v>
                </c:pt>
                <c:pt idx="2">
                  <c:v>14818.142775013201</c:v>
                </c:pt>
                <c:pt idx="3">
                  <c:v>15127.202051960699</c:v>
                </c:pt>
                <c:pt idx="4">
                  <c:v>15113.293245593</c:v>
                </c:pt>
                <c:pt idx="5">
                  <c:v>14515.221490247201</c:v>
                </c:pt>
                <c:pt idx="6">
                  <c:v>14403.303727065599</c:v>
                </c:pt>
                <c:pt idx="7">
                  <c:v>14308.779008580001</c:v>
                </c:pt>
                <c:pt idx="8">
                  <c:v>14173.808327463101</c:v>
                </c:pt>
                <c:pt idx="9">
                  <c:v>13911.1270527708</c:v>
                </c:pt>
                <c:pt idx="10">
                  <c:v>14142.3055715018</c:v>
                </c:pt>
                <c:pt idx="11">
                  <c:v>13949.0153924676</c:v>
                </c:pt>
                <c:pt idx="12">
                  <c:v>13852.7392663184</c:v>
                </c:pt>
                <c:pt idx="13">
                  <c:v>14290.001850275299</c:v>
                </c:pt>
                <c:pt idx="14">
                  <c:v>14355.1730944929</c:v>
                </c:pt>
                <c:pt idx="15">
                  <c:v>14472.603523191201</c:v>
                </c:pt>
                <c:pt idx="16">
                  <c:v>14311.4770248481</c:v>
                </c:pt>
                <c:pt idx="17">
                  <c:v>13938.3410396749</c:v>
                </c:pt>
                <c:pt idx="18">
                  <c:v>13936.656269159999</c:v>
                </c:pt>
                <c:pt idx="19">
                  <c:v>13693.544283629999</c:v>
                </c:pt>
                <c:pt idx="20">
                  <c:v>13952.08395097</c:v>
                </c:pt>
                <c:pt idx="21">
                  <c:v>13842.594406510001</c:v>
                </c:pt>
                <c:pt idx="22">
                  <c:v>13828.5263299085</c:v>
                </c:pt>
                <c:pt idx="23">
                  <c:v>13776.68753189</c:v>
                </c:pt>
                <c:pt idx="24">
                  <c:v>14195.0324416534</c:v>
                </c:pt>
                <c:pt idx="25">
                  <c:v>14594.5669215574</c:v>
                </c:pt>
                <c:pt idx="26">
                  <c:v>14834.381448043101</c:v>
                </c:pt>
                <c:pt idx="27">
                  <c:v>15114.193462041299</c:v>
                </c:pt>
                <c:pt idx="28">
                  <c:v>15419.423441106701</c:v>
                </c:pt>
                <c:pt idx="29">
                  <c:v>15216.2819545859</c:v>
                </c:pt>
                <c:pt idx="30">
                  <c:v>15086.7034946434</c:v>
                </c:pt>
                <c:pt idx="31">
                  <c:v>15086.7034946434</c:v>
                </c:pt>
                <c:pt idx="32">
                  <c:v>15057.6273451425</c:v>
                </c:pt>
                <c:pt idx="33">
                  <c:v>15129.608889719999</c:v>
                </c:pt>
                <c:pt idx="34">
                  <c:v>15308.001338219601</c:v>
                </c:pt>
                <c:pt idx="35">
                  <c:v>13325.315858335</c:v>
                </c:pt>
                <c:pt idx="36">
                  <c:v>12729.665357674401</c:v>
                </c:pt>
                <c:pt idx="37">
                  <c:v>13347.778724179099</c:v>
                </c:pt>
                <c:pt idx="38">
                  <c:v>13428.336996656601</c:v>
                </c:pt>
                <c:pt idx="39">
                  <c:v>13854.258800271</c:v>
                </c:pt>
                <c:pt idx="40">
                  <c:v>13937.2836472156</c:v>
                </c:pt>
                <c:pt idx="41">
                  <c:v>13988.4432507124</c:v>
                </c:pt>
                <c:pt idx="42">
                  <c:v>14175.116168549033</c:v>
                </c:pt>
                <c:pt idx="43">
                  <c:v>14404.411927842353</c:v>
                </c:pt>
                <c:pt idx="44">
                  <c:v>15077.076385731851</c:v>
                </c:pt>
                <c:pt idx="45">
                  <c:v>15335.85309307518</c:v>
                </c:pt>
                <c:pt idx="46">
                  <c:v>15602.212120934057</c:v>
                </c:pt>
                <c:pt idx="47">
                  <c:v>16049.934170675624</c:v>
                </c:pt>
                <c:pt idx="48">
                  <c:v>16277.278186648713</c:v>
                </c:pt>
                <c:pt idx="49">
                  <c:v>16957.481209405483</c:v>
                </c:pt>
                <c:pt idx="50">
                  <c:v>17496.203781689863</c:v>
                </c:pt>
                <c:pt idx="51">
                  <c:v>17999.512989026425</c:v>
                </c:pt>
                <c:pt idx="52">
                  <c:v>18338.134019950288</c:v>
                </c:pt>
                <c:pt idx="53">
                  <c:v>18280.938484359631</c:v>
                </c:pt>
                <c:pt idx="54">
                  <c:v>18620.890545821465</c:v>
                </c:pt>
                <c:pt idx="55">
                  <c:v>18467.618357600717</c:v>
                </c:pt>
                <c:pt idx="56">
                  <c:v>18700.018415123024</c:v>
                </c:pt>
                <c:pt idx="57">
                  <c:v>18459.650420620259</c:v>
                </c:pt>
                <c:pt idx="58">
                  <c:v>17926.103331810413</c:v>
                </c:pt>
                <c:pt idx="59">
                  <c:v>17926.103331810413</c:v>
                </c:pt>
                <c:pt idx="60">
                  <c:v>17926.103331810413</c:v>
                </c:pt>
                <c:pt idx="61">
                  <c:v>16654.595337705989</c:v>
                </c:pt>
                <c:pt idx="62">
                  <c:v>15476.412401216017</c:v>
                </c:pt>
                <c:pt idx="63">
                  <c:v>15679.845444845147</c:v>
                </c:pt>
                <c:pt idx="64">
                  <c:v>15734.278805343669</c:v>
                </c:pt>
                <c:pt idx="65">
                  <c:v>15052.266248074406</c:v>
                </c:pt>
                <c:pt idx="66">
                  <c:v>14359.357745238825</c:v>
                </c:pt>
                <c:pt idx="67">
                  <c:v>14161.114299760591</c:v>
                </c:pt>
                <c:pt idx="68">
                  <c:v>14205.596933499968</c:v>
                </c:pt>
                <c:pt idx="69">
                  <c:v>14105.334646885669</c:v>
                </c:pt>
                <c:pt idx="70">
                  <c:v>14568.205351917695</c:v>
                </c:pt>
                <c:pt idx="71">
                  <c:v>14661.540032878145</c:v>
                </c:pt>
                <c:pt idx="72">
                  <c:v>15173.846227155405</c:v>
                </c:pt>
                <c:pt idx="73">
                  <c:v>15391.791083308653</c:v>
                </c:pt>
                <c:pt idx="74">
                  <c:v>15369.189504426999</c:v>
                </c:pt>
                <c:pt idx="75">
                  <c:v>15673.218987665627</c:v>
                </c:pt>
                <c:pt idx="76">
                  <c:v>15887.615117496913</c:v>
                </c:pt>
                <c:pt idx="77">
                  <c:v>16401.512638822587</c:v>
                </c:pt>
                <c:pt idx="78">
                  <c:v>16360.020656409884</c:v>
                </c:pt>
                <c:pt idx="79">
                  <c:v>16883.912635968874</c:v>
                </c:pt>
                <c:pt idx="80">
                  <c:v>17036.601770653884</c:v>
                </c:pt>
                <c:pt idx="81">
                  <c:v>17110.305431291461</c:v>
                </c:pt>
                <c:pt idx="82">
                  <c:v>17505.031860876061</c:v>
                </c:pt>
                <c:pt idx="83">
                  <c:v>17664.197624532262</c:v>
                </c:pt>
                <c:pt idx="84">
                  <c:v>17941.449163147463</c:v>
                </c:pt>
                <c:pt idx="85">
                  <c:v>18229.808028082771</c:v>
                </c:pt>
                <c:pt idx="86">
                  <c:v>18229.808028082771</c:v>
                </c:pt>
                <c:pt idx="87">
                  <c:v>18388.08292126999</c:v>
                </c:pt>
                <c:pt idx="88">
                  <c:v>18509.175984611826</c:v>
                </c:pt>
                <c:pt idx="89">
                  <c:v>18292.201919956693</c:v>
                </c:pt>
                <c:pt idx="90">
                  <c:v>18377.370694784448</c:v>
                </c:pt>
                <c:pt idx="91">
                  <c:v>18674.44539008044</c:v>
                </c:pt>
                <c:pt idx="92">
                  <c:v>18457.337611007009</c:v>
                </c:pt>
                <c:pt idx="93">
                  <c:v>18240.262492472542</c:v>
                </c:pt>
                <c:pt idx="94">
                  <c:v>18510.69156606228</c:v>
                </c:pt>
                <c:pt idx="95">
                  <c:v>19340.355418146497</c:v>
                </c:pt>
                <c:pt idx="96">
                  <c:v>19831.928519546029</c:v>
                </c:pt>
                <c:pt idx="97">
                  <c:v>18397.055025050686</c:v>
                </c:pt>
                <c:pt idx="98">
                  <c:v>20292.298458247071</c:v>
                </c:pt>
                <c:pt idx="99">
                  <c:v>20690.925682319863</c:v>
                </c:pt>
                <c:pt idx="100">
                  <c:v>20504.025711351718</c:v>
                </c:pt>
                <c:pt idx="101">
                  <c:v>20516.614439526726</c:v>
                </c:pt>
                <c:pt idx="102">
                  <c:v>20801.644289989552</c:v>
                </c:pt>
                <c:pt idx="103">
                  <c:v>20835.835585767563</c:v>
                </c:pt>
                <c:pt idx="104">
                  <c:v>21219.473083694393</c:v>
                </c:pt>
                <c:pt idx="105">
                  <c:v>21654.688970886902</c:v>
                </c:pt>
                <c:pt idx="106">
                  <c:v>20988.272915444009</c:v>
                </c:pt>
              </c:numCache>
              <c:extLst/>
            </c:numRef>
          </c:val>
          <c:extLst>
            <c:ext xmlns:c16="http://schemas.microsoft.com/office/drawing/2014/chart" uri="{C3380CC4-5D6E-409C-BE32-E72D297353CC}">
              <c16:uniqueId val="{00000003-6004-4D4C-954B-E8A0C2B21F78}"/>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42855</c:v>
                </c:pt>
                <c:pt idx="1">
                  <c:v>42886</c:v>
                </c:pt>
                <c:pt idx="2">
                  <c:v>42916</c:v>
                </c:pt>
                <c:pt idx="3">
                  <c:v>42947</c:v>
                </c:pt>
                <c:pt idx="4">
                  <c:v>42978</c:v>
                </c:pt>
                <c:pt idx="5">
                  <c:v>43008</c:v>
                </c:pt>
                <c:pt idx="6">
                  <c:v>43039</c:v>
                </c:pt>
                <c:pt idx="7">
                  <c:v>43069</c:v>
                </c:pt>
                <c:pt idx="8">
                  <c:v>43100</c:v>
                </c:pt>
                <c:pt idx="9">
                  <c:v>43131</c:v>
                </c:pt>
                <c:pt idx="10">
                  <c:v>43159</c:v>
                </c:pt>
                <c:pt idx="11">
                  <c:v>43190</c:v>
                </c:pt>
                <c:pt idx="12">
                  <c:v>43220</c:v>
                </c:pt>
                <c:pt idx="13">
                  <c:v>43251</c:v>
                </c:pt>
                <c:pt idx="14">
                  <c:v>43281</c:v>
                </c:pt>
                <c:pt idx="15">
                  <c:v>43312</c:v>
                </c:pt>
                <c:pt idx="16">
                  <c:v>43343</c:v>
                </c:pt>
                <c:pt idx="17">
                  <c:v>43373</c:v>
                </c:pt>
                <c:pt idx="18">
                  <c:v>43404</c:v>
                </c:pt>
                <c:pt idx="19">
                  <c:v>43434</c:v>
                </c:pt>
                <c:pt idx="20">
                  <c:v>43465</c:v>
                </c:pt>
                <c:pt idx="21">
                  <c:v>43496</c:v>
                </c:pt>
                <c:pt idx="22">
                  <c:v>43524</c:v>
                </c:pt>
                <c:pt idx="23">
                  <c:v>43555</c:v>
                </c:pt>
                <c:pt idx="24">
                  <c:v>43585</c:v>
                </c:pt>
                <c:pt idx="25">
                  <c:v>43616</c:v>
                </c:pt>
                <c:pt idx="26">
                  <c:v>43646</c:v>
                </c:pt>
                <c:pt idx="27">
                  <c:v>43677</c:v>
                </c:pt>
                <c:pt idx="28">
                  <c:v>43708</c:v>
                </c:pt>
                <c:pt idx="29">
                  <c:v>43738</c:v>
                </c:pt>
                <c:pt idx="30">
                  <c:v>43769</c:v>
                </c:pt>
                <c:pt idx="31">
                  <c:v>43799</c:v>
                </c:pt>
                <c:pt idx="32">
                  <c:v>43830</c:v>
                </c:pt>
                <c:pt idx="33">
                  <c:v>43861</c:v>
                </c:pt>
                <c:pt idx="34">
                  <c:v>43890</c:v>
                </c:pt>
                <c:pt idx="35">
                  <c:v>43921</c:v>
                </c:pt>
                <c:pt idx="36">
                  <c:v>43951</c:v>
                </c:pt>
                <c:pt idx="37">
                  <c:v>43982</c:v>
                </c:pt>
                <c:pt idx="38">
                  <c:v>44012</c:v>
                </c:pt>
                <c:pt idx="39">
                  <c:v>44043</c:v>
                </c:pt>
                <c:pt idx="40">
                  <c:v>44074</c:v>
                </c:pt>
                <c:pt idx="41">
                  <c:v>44104</c:v>
                </c:pt>
                <c:pt idx="42">
                  <c:v>44135</c:v>
                </c:pt>
                <c:pt idx="43">
                  <c:v>44165</c:v>
                </c:pt>
                <c:pt idx="44">
                  <c:v>44196</c:v>
                </c:pt>
                <c:pt idx="45">
                  <c:v>44227</c:v>
                </c:pt>
                <c:pt idx="46">
                  <c:v>44255</c:v>
                </c:pt>
                <c:pt idx="47">
                  <c:v>44286</c:v>
                </c:pt>
                <c:pt idx="48">
                  <c:v>44316</c:v>
                </c:pt>
                <c:pt idx="49">
                  <c:v>44347</c:v>
                </c:pt>
                <c:pt idx="50">
                  <c:v>44377</c:v>
                </c:pt>
                <c:pt idx="51">
                  <c:v>44408</c:v>
                </c:pt>
                <c:pt idx="52">
                  <c:v>44439</c:v>
                </c:pt>
                <c:pt idx="53">
                  <c:v>44469</c:v>
                </c:pt>
                <c:pt idx="54">
                  <c:v>44500</c:v>
                </c:pt>
                <c:pt idx="55">
                  <c:v>44530</c:v>
                </c:pt>
                <c:pt idx="56">
                  <c:v>44561</c:v>
                </c:pt>
                <c:pt idx="57">
                  <c:v>44592</c:v>
                </c:pt>
                <c:pt idx="58">
                  <c:v>44620</c:v>
                </c:pt>
                <c:pt idx="59">
                  <c:v>44651</c:v>
                </c:pt>
                <c:pt idx="60">
                  <c:v>44681</c:v>
                </c:pt>
                <c:pt idx="61">
                  <c:v>44712</c:v>
                </c:pt>
                <c:pt idx="62">
                  <c:v>44742</c:v>
                </c:pt>
                <c:pt idx="63">
                  <c:v>44773</c:v>
                </c:pt>
                <c:pt idx="64">
                  <c:v>44804</c:v>
                </c:pt>
                <c:pt idx="65">
                  <c:v>44834</c:v>
                </c:pt>
                <c:pt idx="66">
                  <c:v>44865</c:v>
                </c:pt>
                <c:pt idx="67">
                  <c:v>44895</c:v>
                </c:pt>
                <c:pt idx="68">
                  <c:v>44926</c:v>
                </c:pt>
                <c:pt idx="69">
                  <c:v>44957</c:v>
                </c:pt>
                <c:pt idx="70">
                  <c:v>44985</c:v>
                </c:pt>
                <c:pt idx="71">
                  <c:v>45016</c:v>
                </c:pt>
                <c:pt idx="72">
                  <c:v>45046</c:v>
                </c:pt>
                <c:pt idx="73">
                  <c:v>45077</c:v>
                </c:pt>
                <c:pt idx="74">
                  <c:v>45107</c:v>
                </c:pt>
                <c:pt idx="75">
                  <c:v>45138</c:v>
                </c:pt>
                <c:pt idx="76">
                  <c:v>45169</c:v>
                </c:pt>
                <c:pt idx="77">
                  <c:v>45199</c:v>
                </c:pt>
                <c:pt idx="78">
                  <c:v>45230</c:v>
                </c:pt>
                <c:pt idx="79">
                  <c:v>45260</c:v>
                </c:pt>
                <c:pt idx="80">
                  <c:v>45291</c:v>
                </c:pt>
                <c:pt idx="81">
                  <c:v>45322</c:v>
                </c:pt>
                <c:pt idx="82">
                  <c:v>45351</c:v>
                </c:pt>
                <c:pt idx="83">
                  <c:v>45382</c:v>
                </c:pt>
                <c:pt idx="84">
                  <c:v>45412</c:v>
                </c:pt>
                <c:pt idx="85">
                  <c:v>45443</c:v>
                </c:pt>
                <c:pt idx="86">
                  <c:v>45473</c:v>
                </c:pt>
                <c:pt idx="87">
                  <c:v>45504</c:v>
                </c:pt>
                <c:pt idx="88">
                  <c:v>45535</c:v>
                </c:pt>
                <c:pt idx="89">
                  <c:v>45565</c:v>
                </c:pt>
                <c:pt idx="90">
                  <c:v>45596</c:v>
                </c:pt>
                <c:pt idx="91">
                  <c:v>45626</c:v>
                </c:pt>
                <c:pt idx="92">
                  <c:v>45657</c:v>
                </c:pt>
                <c:pt idx="93">
                  <c:v>45688</c:v>
                </c:pt>
                <c:pt idx="94">
                  <c:v>45716</c:v>
                </c:pt>
                <c:pt idx="95">
                  <c:v>45747</c:v>
                </c:pt>
                <c:pt idx="96">
                  <c:v>45777</c:v>
                </c:pt>
                <c:pt idx="97">
                  <c:v>45808</c:v>
                </c:pt>
                <c:pt idx="98">
                  <c:v>45838</c:v>
                </c:pt>
                <c:pt idx="99">
                  <c:v>45869</c:v>
                </c:pt>
                <c:pt idx="100">
                  <c:v>45900</c:v>
                </c:pt>
                <c:pt idx="101">
                  <c:v>45930</c:v>
                </c:pt>
                <c:pt idx="102">
                  <c:v>45991</c:v>
                </c:pt>
                <c:pt idx="103">
                  <c:v>46022</c:v>
                </c:pt>
                <c:pt idx="104">
                  <c:v>46053</c:v>
                </c:pt>
                <c:pt idx="105">
                  <c:v>46081</c:v>
                </c:pt>
                <c:pt idx="106">
                  <c:v>46112</c:v>
                </c:pt>
              </c:numCache>
              <c:extLst/>
            </c:numRef>
          </c:cat>
          <c:val>
            <c:numRef>
              <c:f>('DATA-LOOKUP'!$O$35:$DL$35,'DATA-LOOKUP'!$DN$35:$DR$35)</c:f>
              <c:numCache>
                <c:formatCode>#\ ##0.0</c:formatCode>
                <c:ptCount val="107"/>
                <c:pt idx="0">
                  <c:v>3339.7418506838999</c:v>
                </c:pt>
                <c:pt idx="1">
                  <c:v>3338.8652086729999</c:v>
                </c:pt>
                <c:pt idx="2">
                  <c:v>3421.4787444549997</c:v>
                </c:pt>
                <c:pt idx="3">
                  <c:v>3509.9820539289999</c:v>
                </c:pt>
                <c:pt idx="4">
                  <c:v>3596.9657338500001</c:v>
                </c:pt>
                <c:pt idx="5">
                  <c:v>3310.4060123200002</c:v>
                </c:pt>
                <c:pt idx="6">
                  <c:v>3831.3133028299999</c:v>
                </c:pt>
                <c:pt idx="7">
                  <c:v>3810.4201539400001</c:v>
                </c:pt>
                <c:pt idx="8">
                  <c:v>3955.07093123</c:v>
                </c:pt>
                <c:pt idx="9">
                  <c:v>4097.2408084199997</c:v>
                </c:pt>
                <c:pt idx="10">
                  <c:v>4086.43042754</c:v>
                </c:pt>
                <c:pt idx="11">
                  <c:v>4148.3817955499999</c:v>
                </c:pt>
                <c:pt idx="12">
                  <c:v>4225.0842171300001</c:v>
                </c:pt>
                <c:pt idx="13">
                  <c:v>4468.0226116700005</c:v>
                </c:pt>
                <c:pt idx="14">
                  <c:v>4477.1572090600002</c:v>
                </c:pt>
                <c:pt idx="15">
                  <c:v>4738.1113153100005</c:v>
                </c:pt>
                <c:pt idx="16">
                  <c:v>4798.1982337052004</c:v>
                </c:pt>
                <c:pt idx="17">
                  <c:v>4882.8164628900004</c:v>
                </c:pt>
                <c:pt idx="18">
                  <c:v>4963.4374191300003</c:v>
                </c:pt>
                <c:pt idx="19">
                  <c:v>4930.1454502899996</c:v>
                </c:pt>
                <c:pt idx="20">
                  <c:v>4984.5397129200001</c:v>
                </c:pt>
                <c:pt idx="21">
                  <c:v>5214.7073103000002</c:v>
                </c:pt>
                <c:pt idx="22">
                  <c:v>5247.4624241681004</c:v>
                </c:pt>
                <c:pt idx="23">
                  <c:v>5354.1177292499997</c:v>
                </c:pt>
                <c:pt idx="24">
                  <c:v>5506.0556293169002</c:v>
                </c:pt>
                <c:pt idx="25">
                  <c:v>5497.5738715844</c:v>
                </c:pt>
                <c:pt idx="26">
                  <c:v>5611.9180188156006</c:v>
                </c:pt>
                <c:pt idx="27">
                  <c:v>5754.6822577804005</c:v>
                </c:pt>
                <c:pt idx="28">
                  <c:v>5806.4292839079999</c:v>
                </c:pt>
                <c:pt idx="29">
                  <c:v>6119.1619405480005</c:v>
                </c:pt>
                <c:pt idx="30">
                  <c:v>6296.9969523858008</c:v>
                </c:pt>
                <c:pt idx="31">
                  <c:v>6296.9969523858008</c:v>
                </c:pt>
                <c:pt idx="32">
                  <c:v>6574.6227634287006</c:v>
                </c:pt>
                <c:pt idx="33">
                  <c:v>6807.6577284799996</c:v>
                </c:pt>
                <c:pt idx="34">
                  <c:v>6856.7289360006998</c:v>
                </c:pt>
                <c:pt idx="35">
                  <c:v>6785.9605888983006</c:v>
                </c:pt>
                <c:pt idx="36">
                  <c:v>6847.5931019970994</c:v>
                </c:pt>
                <c:pt idx="37">
                  <c:v>6851.5531723860995</c:v>
                </c:pt>
                <c:pt idx="38">
                  <c:v>6854.1241406690997</c:v>
                </c:pt>
                <c:pt idx="39">
                  <c:v>6859.5718155386003</c:v>
                </c:pt>
                <c:pt idx="40">
                  <c:v>6974.2324516221997</c:v>
                </c:pt>
                <c:pt idx="41">
                  <c:v>7064.7925522576998</c:v>
                </c:pt>
                <c:pt idx="42">
                  <c:v>7295.1200503433256</c:v>
                </c:pt>
                <c:pt idx="43">
                  <c:v>7341.8892052704223</c:v>
                </c:pt>
                <c:pt idx="44">
                  <c:v>7523.3723172890395</c:v>
                </c:pt>
                <c:pt idx="45">
                  <c:v>7805.4044833636299</c:v>
                </c:pt>
                <c:pt idx="46">
                  <c:v>7841.821612220001</c:v>
                </c:pt>
                <c:pt idx="47">
                  <c:v>7975.1056301259468</c:v>
                </c:pt>
                <c:pt idx="48">
                  <c:v>8112.864953033546</c:v>
                </c:pt>
                <c:pt idx="49">
                  <c:v>8540.109237294686</c:v>
                </c:pt>
                <c:pt idx="50">
                  <c:v>8707.8359582219855</c:v>
                </c:pt>
                <c:pt idx="51">
                  <c:v>9326.1330745084942</c:v>
                </c:pt>
                <c:pt idx="52">
                  <c:v>9458.4212310335988</c:v>
                </c:pt>
                <c:pt idx="53">
                  <c:v>9387.7437176522144</c:v>
                </c:pt>
                <c:pt idx="54">
                  <c:v>9802.5221090017894</c:v>
                </c:pt>
                <c:pt idx="55">
                  <c:v>9874.7394809167272</c:v>
                </c:pt>
                <c:pt idx="56">
                  <c:v>10052.693164396684</c:v>
                </c:pt>
                <c:pt idx="57">
                  <c:v>10398.261986067162</c:v>
                </c:pt>
                <c:pt idx="58">
                  <c:v>10550.420572936522</c:v>
                </c:pt>
                <c:pt idx="59">
                  <c:v>10550.420572936522</c:v>
                </c:pt>
                <c:pt idx="60">
                  <c:v>10543.930390366522</c:v>
                </c:pt>
                <c:pt idx="61">
                  <c:v>10670.496973529071</c:v>
                </c:pt>
                <c:pt idx="62">
                  <c:v>10887.296899684017</c:v>
                </c:pt>
                <c:pt idx="63">
                  <c:v>10848.132418451858</c:v>
                </c:pt>
                <c:pt idx="64">
                  <c:v>11041.81914988789</c:v>
                </c:pt>
                <c:pt idx="65">
                  <c:v>11189.984637005278</c:v>
                </c:pt>
                <c:pt idx="66">
                  <c:v>11344.380113432728</c:v>
                </c:pt>
                <c:pt idx="67">
                  <c:v>11251.077447483409</c:v>
                </c:pt>
                <c:pt idx="68">
                  <c:v>11394.426975295573</c:v>
                </c:pt>
                <c:pt idx="69">
                  <c:v>11573.914272734099</c:v>
                </c:pt>
                <c:pt idx="70">
                  <c:v>11518.135858659502</c:v>
                </c:pt>
                <c:pt idx="71">
                  <c:v>11401.895173583811</c:v>
                </c:pt>
                <c:pt idx="72">
                  <c:v>11326.297880000477</c:v>
                </c:pt>
                <c:pt idx="73">
                  <c:v>11283.455896008498</c:v>
                </c:pt>
                <c:pt idx="74">
                  <c:v>11185.673204471314</c:v>
                </c:pt>
                <c:pt idx="75">
                  <c:v>11060.78322923375</c:v>
                </c:pt>
                <c:pt idx="76">
                  <c:v>10051.377734741061</c:v>
                </c:pt>
                <c:pt idx="77">
                  <c:v>10830.265484275835</c:v>
                </c:pt>
                <c:pt idx="78">
                  <c:v>10930.928761629086</c:v>
                </c:pt>
                <c:pt idx="79">
                  <c:v>10816.589682030399</c:v>
                </c:pt>
                <c:pt idx="80">
                  <c:v>10467.429684255883</c:v>
                </c:pt>
                <c:pt idx="81">
                  <c:v>10356.450155543216</c:v>
                </c:pt>
                <c:pt idx="82">
                  <c:v>10370.290950177618</c:v>
                </c:pt>
                <c:pt idx="83">
                  <c:v>10314.986685227275</c:v>
                </c:pt>
                <c:pt idx="84">
                  <c:v>10159.305764983303</c:v>
                </c:pt>
                <c:pt idx="85">
                  <c:v>10302.936716667842</c:v>
                </c:pt>
                <c:pt idx="86">
                  <c:v>10302.936716667842</c:v>
                </c:pt>
                <c:pt idx="87">
                  <c:v>10111.896570706132</c:v>
                </c:pt>
                <c:pt idx="88">
                  <c:v>10114.524869283097</c:v>
                </c:pt>
                <c:pt idx="89">
                  <c:v>10103.829799871151</c:v>
                </c:pt>
                <c:pt idx="90">
                  <c:v>10062.60748892218</c:v>
                </c:pt>
                <c:pt idx="91">
                  <c:v>10082.344326660525</c:v>
                </c:pt>
                <c:pt idx="92">
                  <c:v>10115.383850960743</c:v>
                </c:pt>
                <c:pt idx="93">
                  <c:v>9932.1333723640346</c:v>
                </c:pt>
                <c:pt idx="94">
                  <c:v>9974.0933418380555</c:v>
                </c:pt>
                <c:pt idx="95">
                  <c:v>9978.9174662246478</c:v>
                </c:pt>
                <c:pt idx="96">
                  <c:v>9899.7547971139138</c:v>
                </c:pt>
                <c:pt idx="97">
                  <c:v>9893.4967441937169</c:v>
                </c:pt>
                <c:pt idx="98">
                  <c:v>9824.2535835369727</c:v>
                </c:pt>
                <c:pt idx="99">
                  <c:v>9776.7346149423665</c:v>
                </c:pt>
                <c:pt idx="100">
                  <c:v>9760.1063859357455</c:v>
                </c:pt>
                <c:pt idx="101">
                  <c:v>9728.589230106707</c:v>
                </c:pt>
                <c:pt idx="102">
                  <c:v>9746.6987323259964</c:v>
                </c:pt>
                <c:pt idx="103">
                  <c:v>9706.8778907492597</c:v>
                </c:pt>
                <c:pt idx="104">
                  <c:v>9603.8159558965162</c:v>
                </c:pt>
                <c:pt idx="105">
                  <c:v>9652.3252000003904</c:v>
                </c:pt>
                <c:pt idx="106">
                  <c:v>9631.9089918572172</c:v>
                </c:pt>
              </c:numCache>
              <c:extLst/>
            </c:numRef>
          </c:val>
          <c:extLst>
            <c:ext xmlns:c16="http://schemas.microsoft.com/office/drawing/2014/chart" uri="{C3380CC4-5D6E-409C-BE32-E72D297353CC}">
              <c16:uniqueId val="{00000004-6004-4D4C-954B-E8A0C2B21F78}"/>
            </c:ext>
          </c:extLst>
        </c:ser>
        <c:dLbls>
          <c:showLegendKey val="0"/>
          <c:showVal val="0"/>
          <c:showCatName val="0"/>
          <c:showSerName val="0"/>
          <c:showPercent val="0"/>
          <c:showBubbleSize val="0"/>
        </c:dLbls>
        <c:axId val="1034907647"/>
        <c:axId val="1"/>
      </c:areaChart>
      <c:dateAx>
        <c:axId val="1034907647"/>
        <c:scaling>
          <c:orientation val="minMax"/>
          <c:min val="42825"/>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42643</c:v>
                </c:pt>
                <c:pt idx="1">
                  <c:v>42674</c:v>
                </c:pt>
                <c:pt idx="2">
                  <c:v>42704</c:v>
                </c:pt>
                <c:pt idx="3">
                  <c:v>42735</c:v>
                </c:pt>
                <c:pt idx="4">
                  <c:v>42766</c:v>
                </c:pt>
                <c:pt idx="5">
                  <c:v>42794</c:v>
                </c:pt>
                <c:pt idx="6">
                  <c:v>42825</c:v>
                </c:pt>
                <c:pt idx="7">
                  <c:v>42855</c:v>
                </c:pt>
                <c:pt idx="8">
                  <c:v>42886</c:v>
                </c:pt>
                <c:pt idx="9">
                  <c:v>42916</c:v>
                </c:pt>
                <c:pt idx="10">
                  <c:v>42947</c:v>
                </c:pt>
                <c:pt idx="11">
                  <c:v>42978</c:v>
                </c:pt>
                <c:pt idx="12">
                  <c:v>43008</c:v>
                </c:pt>
                <c:pt idx="13">
                  <c:v>43039</c:v>
                </c:pt>
                <c:pt idx="14">
                  <c:v>43069</c:v>
                </c:pt>
                <c:pt idx="15">
                  <c:v>43100</c:v>
                </c:pt>
                <c:pt idx="16">
                  <c:v>43131</c:v>
                </c:pt>
                <c:pt idx="17">
                  <c:v>43159</c:v>
                </c:pt>
                <c:pt idx="18">
                  <c:v>43190</c:v>
                </c:pt>
                <c:pt idx="19">
                  <c:v>43220</c:v>
                </c:pt>
                <c:pt idx="20">
                  <c:v>43251</c:v>
                </c:pt>
                <c:pt idx="21">
                  <c:v>43281</c:v>
                </c:pt>
                <c:pt idx="22">
                  <c:v>43312</c:v>
                </c:pt>
                <c:pt idx="23">
                  <c:v>43343</c:v>
                </c:pt>
                <c:pt idx="24">
                  <c:v>43373</c:v>
                </c:pt>
                <c:pt idx="25">
                  <c:v>43404</c:v>
                </c:pt>
                <c:pt idx="26">
                  <c:v>43434</c:v>
                </c:pt>
                <c:pt idx="27">
                  <c:v>43465</c:v>
                </c:pt>
                <c:pt idx="28">
                  <c:v>43496</c:v>
                </c:pt>
                <c:pt idx="29">
                  <c:v>43524</c:v>
                </c:pt>
                <c:pt idx="30">
                  <c:v>43555</c:v>
                </c:pt>
                <c:pt idx="31">
                  <c:v>43585</c:v>
                </c:pt>
                <c:pt idx="32">
                  <c:v>43616</c:v>
                </c:pt>
                <c:pt idx="33">
                  <c:v>43646</c:v>
                </c:pt>
                <c:pt idx="34">
                  <c:v>43677</c:v>
                </c:pt>
                <c:pt idx="35">
                  <c:v>43708</c:v>
                </c:pt>
                <c:pt idx="36">
                  <c:v>43738</c:v>
                </c:pt>
                <c:pt idx="37">
                  <c:v>43769</c:v>
                </c:pt>
                <c:pt idx="38">
                  <c:v>43799</c:v>
                </c:pt>
                <c:pt idx="39">
                  <c:v>43830</c:v>
                </c:pt>
                <c:pt idx="40">
                  <c:v>43861</c:v>
                </c:pt>
                <c:pt idx="41">
                  <c:v>43890</c:v>
                </c:pt>
                <c:pt idx="42">
                  <c:v>43921</c:v>
                </c:pt>
                <c:pt idx="43">
                  <c:v>43951</c:v>
                </c:pt>
                <c:pt idx="44">
                  <c:v>43982</c:v>
                </c:pt>
                <c:pt idx="45">
                  <c:v>44012</c:v>
                </c:pt>
                <c:pt idx="46">
                  <c:v>44043</c:v>
                </c:pt>
                <c:pt idx="47">
                  <c:v>44074</c:v>
                </c:pt>
                <c:pt idx="48">
                  <c:v>44104</c:v>
                </c:pt>
                <c:pt idx="49">
                  <c:v>44135</c:v>
                </c:pt>
                <c:pt idx="50">
                  <c:v>44165</c:v>
                </c:pt>
                <c:pt idx="51">
                  <c:v>44196</c:v>
                </c:pt>
                <c:pt idx="52">
                  <c:v>44227</c:v>
                </c:pt>
                <c:pt idx="53">
                  <c:v>44255</c:v>
                </c:pt>
                <c:pt idx="54">
                  <c:v>44286</c:v>
                </c:pt>
                <c:pt idx="55">
                  <c:v>44316</c:v>
                </c:pt>
                <c:pt idx="56">
                  <c:v>44347</c:v>
                </c:pt>
                <c:pt idx="57">
                  <c:v>44377</c:v>
                </c:pt>
                <c:pt idx="58">
                  <c:v>44408</c:v>
                </c:pt>
                <c:pt idx="59">
                  <c:v>44439</c:v>
                </c:pt>
                <c:pt idx="60">
                  <c:v>44469</c:v>
                </c:pt>
                <c:pt idx="61">
                  <c:v>44500</c:v>
                </c:pt>
                <c:pt idx="62">
                  <c:v>44530</c:v>
                </c:pt>
                <c:pt idx="63">
                  <c:v>44561</c:v>
                </c:pt>
                <c:pt idx="64">
                  <c:v>44592</c:v>
                </c:pt>
                <c:pt idx="65">
                  <c:v>44620</c:v>
                </c:pt>
                <c:pt idx="66">
                  <c:v>44651</c:v>
                </c:pt>
                <c:pt idx="67">
                  <c:v>44681</c:v>
                </c:pt>
                <c:pt idx="68">
                  <c:v>44712</c:v>
                </c:pt>
                <c:pt idx="69">
                  <c:v>44742</c:v>
                </c:pt>
                <c:pt idx="70">
                  <c:v>44773</c:v>
                </c:pt>
                <c:pt idx="71">
                  <c:v>44804</c:v>
                </c:pt>
                <c:pt idx="72">
                  <c:v>44834</c:v>
                </c:pt>
                <c:pt idx="73">
                  <c:v>44865</c:v>
                </c:pt>
                <c:pt idx="74">
                  <c:v>44895</c:v>
                </c:pt>
                <c:pt idx="75">
                  <c:v>44926</c:v>
                </c:pt>
                <c:pt idx="76">
                  <c:v>44957</c:v>
                </c:pt>
                <c:pt idx="77">
                  <c:v>44985</c:v>
                </c:pt>
                <c:pt idx="78">
                  <c:v>45016</c:v>
                </c:pt>
                <c:pt idx="79">
                  <c:v>45046</c:v>
                </c:pt>
                <c:pt idx="80">
                  <c:v>45077</c:v>
                </c:pt>
                <c:pt idx="81">
                  <c:v>45107</c:v>
                </c:pt>
                <c:pt idx="82">
                  <c:v>45138</c:v>
                </c:pt>
                <c:pt idx="83">
                  <c:v>45169</c:v>
                </c:pt>
                <c:pt idx="84">
                  <c:v>45199</c:v>
                </c:pt>
                <c:pt idx="85">
                  <c:v>45230</c:v>
                </c:pt>
                <c:pt idx="86">
                  <c:v>45260</c:v>
                </c:pt>
                <c:pt idx="87">
                  <c:v>45291</c:v>
                </c:pt>
                <c:pt idx="88">
                  <c:v>45322</c:v>
                </c:pt>
                <c:pt idx="89">
                  <c:v>45351</c:v>
                </c:pt>
                <c:pt idx="90">
                  <c:v>45382</c:v>
                </c:pt>
                <c:pt idx="91">
                  <c:v>45412</c:v>
                </c:pt>
                <c:pt idx="92">
                  <c:v>45443</c:v>
                </c:pt>
                <c:pt idx="93">
                  <c:v>45473</c:v>
                </c:pt>
                <c:pt idx="94">
                  <c:v>45504</c:v>
                </c:pt>
                <c:pt idx="95">
                  <c:v>45535</c:v>
                </c:pt>
                <c:pt idx="96">
                  <c:v>45565</c:v>
                </c:pt>
                <c:pt idx="97">
                  <c:v>45596</c:v>
                </c:pt>
                <c:pt idx="98">
                  <c:v>45626</c:v>
                </c:pt>
                <c:pt idx="99">
                  <c:v>45657</c:v>
                </c:pt>
                <c:pt idx="100">
                  <c:v>45688</c:v>
                </c:pt>
                <c:pt idx="101">
                  <c:v>45716</c:v>
                </c:pt>
                <c:pt idx="102">
                  <c:v>45747</c:v>
                </c:pt>
                <c:pt idx="103">
                  <c:v>45777</c:v>
                </c:pt>
                <c:pt idx="104">
                  <c:v>45808</c:v>
                </c:pt>
                <c:pt idx="105">
                  <c:v>45838</c:v>
                </c:pt>
                <c:pt idx="106">
                  <c:v>45869</c:v>
                </c:pt>
                <c:pt idx="107">
                  <c:v>45900</c:v>
                </c:pt>
                <c:pt idx="108">
                  <c:v>45930</c:v>
                </c:pt>
                <c:pt idx="109">
                  <c:v>45961</c:v>
                </c:pt>
                <c:pt idx="110">
                  <c:v>45991</c:v>
                </c:pt>
                <c:pt idx="111">
                  <c:v>46022</c:v>
                </c:pt>
                <c:pt idx="112">
                  <c:v>46053</c:v>
                </c:pt>
                <c:pt idx="113">
                  <c:v>46081</c:v>
                </c:pt>
                <c:pt idx="114">
                  <c:v>46112</c:v>
                </c:pt>
              </c:numCache>
              <c:extLst/>
            </c:numRef>
          </c:cat>
          <c:val>
            <c:numRef>
              <c:f>'DATA-LOOKUP'!$H$36:$DR$36</c:f>
              <c:numCache>
                <c:formatCode>#\ ##0.0</c:formatCode>
                <c:ptCount val="115"/>
                <c:pt idx="0">
                  <c:v>102609.1409683557</c:v>
                </c:pt>
                <c:pt idx="1">
                  <c:v>102458.7895167416</c:v>
                </c:pt>
                <c:pt idx="2">
                  <c:v>103660.61035277101</c:v>
                </c:pt>
                <c:pt idx="3">
                  <c:v>106484.48500893651</c:v>
                </c:pt>
                <c:pt idx="4">
                  <c:v>106852.695792792</c:v>
                </c:pt>
                <c:pt idx="5">
                  <c:v>109666.9059994844</c:v>
                </c:pt>
                <c:pt idx="6">
                  <c:v>110465.5090969678</c:v>
                </c:pt>
                <c:pt idx="7">
                  <c:v>111517.2242942427</c:v>
                </c:pt>
                <c:pt idx="8">
                  <c:v>111765.57175119601</c:v>
                </c:pt>
                <c:pt idx="9">
                  <c:v>112476.30629681121</c:v>
                </c:pt>
                <c:pt idx="10">
                  <c:v>113472.94411947441</c:v>
                </c:pt>
                <c:pt idx="11">
                  <c:v>114068.8286630971</c:v>
                </c:pt>
                <c:pt idx="12">
                  <c:v>114353.2040919322</c:v>
                </c:pt>
                <c:pt idx="13">
                  <c:v>116467.9244139106</c:v>
                </c:pt>
                <c:pt idx="14">
                  <c:v>115417.8272212085</c:v>
                </c:pt>
                <c:pt idx="15">
                  <c:v>116225.61327606611</c:v>
                </c:pt>
                <c:pt idx="16">
                  <c:v>117552.6972459923</c:v>
                </c:pt>
                <c:pt idx="17">
                  <c:v>116650.18294806792</c:v>
                </c:pt>
                <c:pt idx="18">
                  <c:v>114375.6813192016</c:v>
                </c:pt>
                <c:pt idx="19">
                  <c:v>115831.79273014829</c:v>
                </c:pt>
                <c:pt idx="20">
                  <c:v>116789.6909939984</c:v>
                </c:pt>
                <c:pt idx="21">
                  <c:v>115280.3239765085</c:v>
                </c:pt>
                <c:pt idx="22">
                  <c:v>117167.1153361973</c:v>
                </c:pt>
                <c:pt idx="23">
                  <c:v>116530.62042832821</c:v>
                </c:pt>
                <c:pt idx="24">
                  <c:v>115768.42064920379</c:v>
                </c:pt>
                <c:pt idx="25">
                  <c:v>111522.61690893999</c:v>
                </c:pt>
                <c:pt idx="26">
                  <c:v>110969.68142418002</c:v>
                </c:pt>
                <c:pt idx="27">
                  <c:v>110058.56067419</c:v>
                </c:pt>
                <c:pt idx="28">
                  <c:v>113222.3878661794</c:v>
                </c:pt>
                <c:pt idx="29">
                  <c:v>114795.47718079371</c:v>
                </c:pt>
                <c:pt idx="30">
                  <c:v>115080.82842636999</c:v>
                </c:pt>
                <c:pt idx="31">
                  <c:v>117974.6527466687</c:v>
                </c:pt>
                <c:pt idx="32">
                  <c:v>113792.77088808671</c:v>
                </c:pt>
                <c:pt idx="33">
                  <c:v>117162.0415674581</c:v>
                </c:pt>
                <c:pt idx="34">
                  <c:v>119186.59299837699</c:v>
                </c:pt>
                <c:pt idx="35">
                  <c:v>118751.08542682431</c:v>
                </c:pt>
                <c:pt idx="36">
                  <c:v>120814.58689549469</c:v>
                </c:pt>
                <c:pt idx="37">
                  <c:v>121404.75840855821</c:v>
                </c:pt>
                <c:pt idx="38">
                  <c:v>121404.75840855821</c:v>
                </c:pt>
                <c:pt idx="39">
                  <c:v>124669.15898462733</c:v>
                </c:pt>
                <c:pt idx="40">
                  <c:v>126740.84011229999</c:v>
                </c:pt>
                <c:pt idx="41">
                  <c:v>122912.67987025081</c:v>
                </c:pt>
                <c:pt idx="42">
                  <c:v>106474.77776248151</c:v>
                </c:pt>
                <c:pt idx="43">
                  <c:v>112401.86087271191</c:v>
                </c:pt>
                <c:pt idx="44">
                  <c:v>115441.8101759213</c:v>
                </c:pt>
                <c:pt idx="45">
                  <c:v>117212.4240769539</c:v>
                </c:pt>
                <c:pt idx="46">
                  <c:v>119144.30987375449</c:v>
                </c:pt>
                <c:pt idx="47">
                  <c:v>122369.43759109361</c:v>
                </c:pt>
                <c:pt idx="48">
                  <c:v>122274.0771710296</c:v>
                </c:pt>
                <c:pt idx="49">
                  <c:v>121588.56200326866</c:v>
                </c:pt>
                <c:pt idx="50">
                  <c:v>129125.97193534827</c:v>
                </c:pt>
                <c:pt idx="51">
                  <c:v>132212.46253566921</c:v>
                </c:pt>
                <c:pt idx="52">
                  <c:v>134276.08801708018</c:v>
                </c:pt>
                <c:pt idx="53">
                  <c:v>135691.40981711479</c:v>
                </c:pt>
                <c:pt idx="54">
                  <c:v>140423.30260574821</c:v>
                </c:pt>
                <c:pt idx="55">
                  <c:v>143543.44528412557</c:v>
                </c:pt>
                <c:pt idx="56">
                  <c:v>146024.16413984375</c:v>
                </c:pt>
                <c:pt idx="57">
                  <c:v>149975.43782309248</c:v>
                </c:pt>
                <c:pt idx="58">
                  <c:v>153563.39629105502</c:v>
                </c:pt>
                <c:pt idx="59">
                  <c:v>156090.48137660901</c:v>
                </c:pt>
                <c:pt idx="60">
                  <c:v>152911.50666317105</c:v>
                </c:pt>
                <c:pt idx="61">
                  <c:v>156675.86372812078</c:v>
                </c:pt>
                <c:pt idx="62">
                  <c:v>156130.71778960511</c:v>
                </c:pt>
                <c:pt idx="63">
                  <c:v>158851.64035127746</c:v>
                </c:pt>
                <c:pt idx="64">
                  <c:v>153507.15172355672</c:v>
                </c:pt>
                <c:pt idx="65">
                  <c:v>146526.1365216941</c:v>
                </c:pt>
                <c:pt idx="66">
                  <c:v>146526.1365216941</c:v>
                </c:pt>
                <c:pt idx="67">
                  <c:v>146519.64633912413</c:v>
                </c:pt>
                <c:pt idx="68">
                  <c:v>143163.27864010146</c:v>
                </c:pt>
                <c:pt idx="69">
                  <c:v>134830.67337736467</c:v>
                </c:pt>
                <c:pt idx="70">
                  <c:v>142570.63797280111</c:v>
                </c:pt>
                <c:pt idx="71">
                  <c:v>138447.8130686036</c:v>
                </c:pt>
                <c:pt idx="72">
                  <c:v>130253.8752325958</c:v>
                </c:pt>
                <c:pt idx="73">
                  <c:v>132249.51568264369</c:v>
                </c:pt>
                <c:pt idx="74">
                  <c:v>136751.38293162428</c:v>
                </c:pt>
                <c:pt idx="75">
                  <c:v>133583.75181224314</c:v>
                </c:pt>
                <c:pt idx="76">
                  <c:v>137828.1225106495</c:v>
                </c:pt>
                <c:pt idx="77">
                  <c:v>138122.29208280248</c:v>
                </c:pt>
                <c:pt idx="78">
                  <c:v>137425.12834486554</c:v>
                </c:pt>
                <c:pt idx="79">
                  <c:v>138355.77691097607</c:v>
                </c:pt>
                <c:pt idx="80">
                  <c:v>139449.38865525555</c:v>
                </c:pt>
                <c:pt idx="81">
                  <c:v>141616.15279950772</c:v>
                </c:pt>
                <c:pt idx="82">
                  <c:v>143617.19366543146</c:v>
                </c:pt>
                <c:pt idx="83">
                  <c:v>141735.28041963663</c:v>
                </c:pt>
                <c:pt idx="84">
                  <c:v>141533.18276551907</c:v>
                </c:pt>
                <c:pt idx="85">
                  <c:v>138481.6978145715</c:v>
                </c:pt>
                <c:pt idx="86">
                  <c:v>144706.86576152395</c:v>
                </c:pt>
                <c:pt idx="87">
                  <c:v>149030.00296681959</c:v>
                </c:pt>
                <c:pt idx="88">
                  <c:v>152744.56398740518</c:v>
                </c:pt>
                <c:pt idx="89">
                  <c:v>155401.55179542227</c:v>
                </c:pt>
                <c:pt idx="90">
                  <c:v>159011.29799634716</c:v>
                </c:pt>
                <c:pt idx="91">
                  <c:v>158263.45219170116</c:v>
                </c:pt>
                <c:pt idx="92">
                  <c:v>166516.44818031223</c:v>
                </c:pt>
                <c:pt idx="93">
                  <c:v>166516.44818031223</c:v>
                </c:pt>
                <c:pt idx="94">
                  <c:v>167849.00851666651</c:v>
                </c:pt>
                <c:pt idx="95">
                  <c:v>168976.81611412196</c:v>
                </c:pt>
                <c:pt idx="96">
                  <c:v>176917.28395547584</c:v>
                </c:pt>
                <c:pt idx="97">
                  <c:v>177800.78828820464</c:v>
                </c:pt>
                <c:pt idx="98">
                  <c:v>183434.33109456647</c:v>
                </c:pt>
                <c:pt idx="99">
                  <c:v>183539.31144745569</c:v>
                </c:pt>
                <c:pt idx="100">
                  <c:v>188057.46624754588</c:v>
                </c:pt>
                <c:pt idx="101">
                  <c:v>188043.5646061853</c:v>
                </c:pt>
                <c:pt idx="102">
                  <c:v>182049.76244073809</c:v>
                </c:pt>
                <c:pt idx="103">
                  <c:v>178153.93054081549</c:v>
                </c:pt>
                <c:pt idx="104">
                  <c:v>182645.22123081802</c:v>
                </c:pt>
                <c:pt idx="105">
                  <c:v>185827.69693018013</c:v>
                </c:pt>
                <c:pt idx="106">
                  <c:v>190661.42509541518</c:v>
                </c:pt>
                <c:pt idx="107">
                  <c:v>190656.86260796469</c:v>
                </c:pt>
                <c:pt idx="108">
                  <c:v>193568.4892639936</c:v>
                </c:pt>
                <c:pt idx="109">
                  <c:v>199256.02463230366</c:v>
                </c:pt>
                <c:pt idx="110">
                  <c:v>199949.47677096556</c:v>
                </c:pt>
                <c:pt idx="111">
                  <c:v>201800.96991850989</c:v>
                </c:pt>
                <c:pt idx="112">
                  <c:v>205377.73501283076</c:v>
                </c:pt>
                <c:pt idx="113">
                  <c:v>209926.58195863714</c:v>
                </c:pt>
                <c:pt idx="114">
                  <c:v>200180.81092995912</c:v>
                </c:pt>
              </c:numCache>
              <c:extLst/>
            </c:numRef>
          </c:val>
          <c:extLst>
            <c:ext xmlns:c16="http://schemas.microsoft.com/office/drawing/2014/chart" uri="{C3380CC4-5D6E-409C-BE32-E72D297353CC}">
              <c16:uniqueId val="{00000000-AAA5-42B1-BD7A-8F12A6AA9B28}"/>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30.9.2016</c:v>
              </c:pt>
              <c:pt idx="1">
                <c:v>31.10.2016</c:v>
              </c:pt>
              <c:pt idx="2">
                <c:v>30.11.2016</c:v>
              </c:pt>
              <c:pt idx="3">
                <c:v>31.12.2016</c:v>
              </c:pt>
              <c:pt idx="4">
                <c:v>31.1.2017</c:v>
              </c:pt>
              <c:pt idx="5">
                <c:v>28.2.2017</c:v>
              </c:pt>
              <c:pt idx="6">
                <c:v>31.3.2017</c:v>
              </c:pt>
              <c:pt idx="7">
                <c:v>30.4.2017</c:v>
              </c:pt>
              <c:pt idx="8">
                <c:v>31.5.2017</c:v>
              </c:pt>
              <c:pt idx="9">
                <c:v>30.6.2017</c:v>
              </c:pt>
              <c:pt idx="10">
                <c:v>31.7.2017</c:v>
              </c:pt>
              <c:pt idx="11">
                <c:v>31.8.2017</c:v>
              </c:pt>
              <c:pt idx="12">
                <c:v>30.9.2017</c:v>
              </c:pt>
              <c:pt idx="13">
                <c:v>31.10.2017</c:v>
              </c:pt>
              <c:pt idx="14">
                <c:v>30.11.2017</c:v>
              </c:pt>
              <c:pt idx="15">
                <c:v>31.12.2017</c:v>
              </c:pt>
              <c:pt idx="16">
                <c:v>31.1.2018</c:v>
              </c:pt>
              <c:pt idx="17">
                <c:v>28.2.2018</c:v>
              </c:pt>
              <c:pt idx="18">
                <c:v>31.3.2018</c:v>
              </c:pt>
              <c:pt idx="19">
                <c:v>30.4.2018</c:v>
              </c:pt>
              <c:pt idx="20">
                <c:v>31.5.2018</c:v>
              </c:pt>
              <c:pt idx="21">
                <c:v>30.6.2018</c:v>
              </c:pt>
              <c:pt idx="22">
                <c:v>31.7.2018</c:v>
              </c:pt>
              <c:pt idx="23">
                <c:v>31.8.2018</c:v>
              </c:pt>
              <c:pt idx="24">
                <c:v>30.9.2018</c:v>
              </c:pt>
              <c:pt idx="25">
                <c:v>31.10.2018</c:v>
              </c:pt>
              <c:pt idx="26">
                <c:v>30.11.2018</c:v>
              </c:pt>
              <c:pt idx="27">
                <c:v>31.12.2018</c:v>
              </c:pt>
              <c:pt idx="28">
                <c:v>31.1.2019</c:v>
              </c:pt>
              <c:pt idx="29">
                <c:v>28.2.2019</c:v>
              </c:pt>
              <c:pt idx="30">
                <c:v>31.3.2019</c:v>
              </c:pt>
              <c:pt idx="31">
                <c:v>30.4.2019</c:v>
              </c:pt>
              <c:pt idx="32">
                <c:v>31.5.2019</c:v>
              </c:pt>
              <c:pt idx="33">
                <c:v>30.6.2019</c:v>
              </c:pt>
              <c:pt idx="34">
                <c:v>31.7.2019</c:v>
              </c:pt>
              <c:pt idx="35">
                <c:v>31.8.2019</c:v>
              </c:pt>
              <c:pt idx="36">
                <c:v>30.9.2019</c:v>
              </c:pt>
              <c:pt idx="37">
                <c:v>31.10.2019</c:v>
              </c:pt>
              <c:pt idx="38">
                <c:v>30.11.2019</c:v>
              </c:pt>
              <c:pt idx="39">
                <c:v>31.12.2019</c:v>
              </c:pt>
              <c:pt idx="40">
                <c:v>31.1.2020</c:v>
              </c:pt>
              <c:pt idx="41">
                <c:v>29.2.2020</c:v>
              </c:pt>
              <c:pt idx="42">
                <c:v>31.3.2020</c:v>
              </c:pt>
              <c:pt idx="43">
                <c:v>30.4.2020</c:v>
              </c:pt>
              <c:pt idx="44">
                <c:v>31.5.2020</c:v>
              </c:pt>
              <c:pt idx="45">
                <c:v>30.6.2020</c:v>
              </c:pt>
              <c:pt idx="46">
                <c:v>31.7.2020</c:v>
              </c:pt>
              <c:pt idx="47">
                <c:v>31.8.2020</c:v>
              </c:pt>
              <c:pt idx="48">
                <c:v>30.9.2020</c:v>
              </c:pt>
              <c:pt idx="49">
                <c:v>31.10.2020</c:v>
              </c:pt>
              <c:pt idx="50">
                <c:v>30.11.2020</c:v>
              </c:pt>
              <c:pt idx="51">
                <c:v>31.12.2020</c:v>
              </c:pt>
              <c:pt idx="52">
                <c:v>31.1.2021</c:v>
              </c:pt>
              <c:pt idx="53">
                <c:v>28.2.2021</c:v>
              </c:pt>
              <c:pt idx="54">
                <c:v>31.3.2021</c:v>
              </c:pt>
              <c:pt idx="55">
                <c:v>30.4.2021</c:v>
              </c:pt>
              <c:pt idx="56">
                <c:v>31.5.2021</c:v>
              </c:pt>
              <c:pt idx="57">
                <c:v>30.6.2021</c:v>
              </c:pt>
              <c:pt idx="58">
                <c:v>31.7.2021</c:v>
              </c:pt>
              <c:pt idx="59">
                <c:v>31.8.2021</c:v>
              </c:pt>
              <c:pt idx="60">
                <c:v>30.9.2021</c:v>
              </c:pt>
              <c:pt idx="61">
                <c:v>31.10.2021</c:v>
              </c:pt>
              <c:pt idx="62">
                <c:v>30.11.2021</c:v>
              </c:pt>
              <c:pt idx="63">
                <c:v>31.12.2021</c:v>
              </c:pt>
              <c:pt idx="64">
                <c:v>31.1.2022</c:v>
              </c:pt>
              <c:pt idx="65">
                <c:v>28.2.2022</c:v>
              </c:pt>
              <c:pt idx="66">
                <c:v>31.3.2022</c:v>
              </c:pt>
              <c:pt idx="67">
                <c:v>30.4.2022</c:v>
              </c:pt>
              <c:pt idx="68">
                <c:v>31.5.2022</c:v>
              </c:pt>
              <c:pt idx="69">
                <c:v>30.6.2022</c:v>
              </c:pt>
              <c:pt idx="70">
                <c:v>31.7.2022</c:v>
              </c:pt>
              <c:pt idx="71">
                <c:v>31.8.2022</c:v>
              </c:pt>
              <c:pt idx="72">
                <c:v>30.9.2022</c:v>
              </c:pt>
              <c:pt idx="73">
                <c:v>31.10.2022</c:v>
              </c:pt>
              <c:pt idx="74">
                <c:v>30.11.2022</c:v>
              </c:pt>
              <c:pt idx="75">
                <c:v>31.12.2022</c:v>
              </c:pt>
              <c:pt idx="76">
                <c:v>31.1.2023</c:v>
              </c:pt>
              <c:pt idx="77">
                <c:v>28.2.2023</c:v>
              </c:pt>
              <c:pt idx="78">
                <c:v>31.3.2023</c:v>
              </c:pt>
              <c:pt idx="79">
                <c:v>30.4.2023</c:v>
              </c:pt>
              <c:pt idx="80">
                <c:v>31.5.2023</c:v>
              </c:pt>
              <c:pt idx="81">
                <c:v>30.6.2023</c:v>
              </c:pt>
              <c:pt idx="82">
                <c:v>31.7.2023</c:v>
              </c:pt>
              <c:pt idx="83">
                <c:v>31.8.2023</c:v>
              </c:pt>
              <c:pt idx="84">
                <c:v>30.9.2023</c:v>
              </c:pt>
              <c:pt idx="85">
                <c:v>31.10.2023</c:v>
              </c:pt>
              <c:pt idx="86">
                <c:v>30.11.2023</c:v>
              </c:pt>
              <c:pt idx="87">
                <c:v>31.12.2023</c:v>
              </c:pt>
              <c:pt idx="88">
                <c:v>31.1.2024</c:v>
              </c:pt>
              <c:pt idx="89">
                <c:v>29.2.2024</c:v>
              </c:pt>
              <c:pt idx="90">
                <c:v>31.3.2024</c:v>
              </c:pt>
              <c:pt idx="91">
                <c:v>30.4.2024</c:v>
              </c:pt>
              <c:pt idx="92">
                <c:v>31.5.2024</c:v>
              </c:pt>
              <c:pt idx="93">
                <c:v>30.6.2024</c:v>
              </c:pt>
              <c:pt idx="94">
                <c:v>31.7.2024</c:v>
              </c:pt>
              <c:pt idx="95">
                <c:v>31.8.2024</c:v>
              </c:pt>
              <c:pt idx="96">
                <c:v>30.9.2024</c:v>
              </c:pt>
              <c:pt idx="97">
                <c:v>31.10.2024</c:v>
              </c:pt>
              <c:pt idx="98">
                <c:v>30.11.2024</c:v>
              </c:pt>
              <c:pt idx="99">
                <c:v>31.12.2024</c:v>
              </c:pt>
              <c:pt idx="100">
                <c:v>31.1.2025</c:v>
              </c:pt>
              <c:pt idx="101">
                <c:v>28.2.2025</c:v>
              </c:pt>
              <c:pt idx="102">
                <c:v>31.3.2025</c:v>
              </c:pt>
              <c:pt idx="103">
                <c:v>30.4.2025</c:v>
              </c:pt>
              <c:pt idx="104">
                <c:v>31.5.2025</c:v>
              </c:pt>
              <c:pt idx="105">
                <c:v>30.6.2025</c:v>
              </c:pt>
              <c:pt idx="106">
                <c:v>31.7.2025</c:v>
              </c:pt>
              <c:pt idx="107">
                <c:v>31.8.2025</c:v>
              </c:pt>
              <c:pt idx="108">
                <c:v>30.9.2025</c:v>
              </c:pt>
              <c:pt idx="109">
                <c:v>31.10.2025</c:v>
              </c:pt>
              <c:pt idx="110">
                <c:v>30.11.2025</c:v>
              </c:pt>
              <c:pt idx="111">
                <c:v>31.12.2025</c:v>
              </c:pt>
              <c:pt idx="112">
                <c:v>31.1.2026</c:v>
              </c:pt>
              <c:pt idx="113">
                <c:v>28.2.2026</c:v>
              </c:pt>
              <c:pt idx="114">
                <c:v>31.3.2026</c:v>
              </c:pt>
              <c:extLst>
                <c:ext xmlns:c15="http://schemas.microsoft.com/office/drawing/2012/chart" uri="{02D57815-91ED-43cb-92C2-25804820EDAC}">
                  <c15:autoCat val="1"/>
                </c:ext>
              </c:extLst>
            </c:strLit>
          </c:cat>
          <c:val>
            <c:numRef>
              <c:f>'DATA-LOOKUP'!$H$26:$DR$26</c:f>
              <c:numCache>
                <c:formatCode>#\ ##0.0</c:formatCode>
                <c:ptCount val="115"/>
                <c:pt idx="0">
                  <c:v>63978.205127018031</c:v>
                </c:pt>
                <c:pt idx="1">
                  <c:v>64389.698147348034</c:v>
                </c:pt>
                <c:pt idx="2">
                  <c:v>65099.232798558034</c:v>
                </c:pt>
                <c:pt idx="3">
                  <c:v>65693.520291988025</c:v>
                </c:pt>
                <c:pt idx="4">
                  <c:v>65845.611651448024</c:v>
                </c:pt>
                <c:pt idx="5">
                  <c:v>66625.282120008036</c:v>
                </c:pt>
                <c:pt idx="6">
                  <c:v>66934.699160738033</c:v>
                </c:pt>
                <c:pt idx="7">
                  <c:v>67188.358818058041</c:v>
                </c:pt>
                <c:pt idx="8">
                  <c:v>67460.578817118047</c:v>
                </c:pt>
                <c:pt idx="9">
                  <c:v>68801.60801838804</c:v>
                </c:pt>
                <c:pt idx="10">
                  <c:v>69871.525372648044</c:v>
                </c:pt>
                <c:pt idx="11">
                  <c:v>70266.017283588022</c:v>
                </c:pt>
                <c:pt idx="12">
                  <c:v>69907.292485958038</c:v>
                </c:pt>
                <c:pt idx="13">
                  <c:v>69994.487877638036</c:v>
                </c:pt>
                <c:pt idx="14">
                  <c:v>69822.435255178032</c:v>
                </c:pt>
                <c:pt idx="15">
                  <c:v>70200.052219255929</c:v>
                </c:pt>
                <c:pt idx="16">
                  <c:v>70450.704999465946</c:v>
                </c:pt>
                <c:pt idx="17">
                  <c:v>70891.197007448427</c:v>
                </c:pt>
                <c:pt idx="18">
                  <c:v>70634.297811045937</c:v>
                </c:pt>
                <c:pt idx="19">
                  <c:v>70729.561517505936</c:v>
                </c:pt>
                <c:pt idx="20">
                  <c:v>70192.37772425593</c:v>
                </c:pt>
                <c:pt idx="21">
                  <c:v>70117.868856185945</c:v>
                </c:pt>
                <c:pt idx="22">
                  <c:v>70128.176809760233</c:v>
                </c:pt>
                <c:pt idx="23">
                  <c:v>69636.18606316224</c:v>
                </c:pt>
                <c:pt idx="24">
                  <c:v>68584.320771661849</c:v>
                </c:pt>
                <c:pt idx="25">
                  <c:v>68048.486517879748</c:v>
                </c:pt>
                <c:pt idx="26">
                  <c:v>67227.73672019974</c:v>
                </c:pt>
                <c:pt idx="27">
                  <c:v>66166.165840078349</c:v>
                </c:pt>
                <c:pt idx="28">
                  <c:v>65529.135029697245</c:v>
                </c:pt>
                <c:pt idx="29">
                  <c:v>65204.990622857244</c:v>
                </c:pt>
                <c:pt idx="30">
                  <c:v>65291.582662477245</c:v>
                </c:pt>
                <c:pt idx="31">
                  <c:v>65789.675336327244</c:v>
                </c:pt>
                <c:pt idx="32">
                  <c:v>64369.523812497238</c:v>
                </c:pt>
                <c:pt idx="33">
                  <c:v>64967.016826461433</c:v>
                </c:pt>
                <c:pt idx="34">
                  <c:v>65664.10219450554</c:v>
                </c:pt>
                <c:pt idx="35">
                  <c:v>65781.662254623938</c:v>
                </c:pt>
                <c:pt idx="36">
                  <c:v>66131.398001199937</c:v>
                </c:pt>
                <c:pt idx="37">
                  <c:v>66132.707487839943</c:v>
                </c:pt>
                <c:pt idx="38">
                  <c:v>66134.016974479935</c:v>
                </c:pt>
                <c:pt idx="39">
                  <c:v>66186.495254536741</c:v>
                </c:pt>
                <c:pt idx="40">
                  <c:v>67740.630457086736</c:v>
                </c:pt>
                <c:pt idx="41">
                  <c:v>67848.100930883942</c:v>
                </c:pt>
                <c:pt idx="42">
                  <c:v>63391.690735223936</c:v>
                </c:pt>
                <c:pt idx="43">
                  <c:v>62983.441014523931</c:v>
                </c:pt>
                <c:pt idx="44">
                  <c:v>63463.751501987943</c:v>
                </c:pt>
                <c:pt idx="45">
                  <c:v>64000.071739217943</c:v>
                </c:pt>
                <c:pt idx="46">
                  <c:v>64426.622854043453</c:v>
                </c:pt>
                <c:pt idx="47">
                  <c:v>64769.918562043844</c:v>
                </c:pt>
                <c:pt idx="48">
                  <c:v>65293.933464924747</c:v>
                </c:pt>
                <c:pt idx="49">
                  <c:v>65567.815185271873</c:v>
                </c:pt>
                <c:pt idx="50">
                  <c:v>66318.620275160007</c:v>
                </c:pt>
                <c:pt idx="51">
                  <c:v>67237.725249564304</c:v>
                </c:pt>
                <c:pt idx="52">
                  <c:v>68307.805859444648</c:v>
                </c:pt>
                <c:pt idx="53">
                  <c:v>68758.382385550358</c:v>
                </c:pt>
                <c:pt idx="54">
                  <c:v>69856.964674441784</c:v>
                </c:pt>
                <c:pt idx="55">
                  <c:v>71052.563625101786</c:v>
                </c:pt>
                <c:pt idx="56">
                  <c:v>72220.012436263423</c:v>
                </c:pt>
                <c:pt idx="57">
                  <c:v>73966.541986282784</c:v>
                </c:pt>
                <c:pt idx="58">
                  <c:v>75252.490647622937</c:v>
                </c:pt>
                <c:pt idx="59">
                  <c:v>75692.732803034916</c:v>
                </c:pt>
                <c:pt idx="60">
                  <c:v>75506.109652445637</c:v>
                </c:pt>
                <c:pt idx="61">
                  <c:v>75702.085047106433</c:v>
                </c:pt>
                <c:pt idx="62">
                  <c:v>75775.682194726687</c:v>
                </c:pt>
                <c:pt idx="63">
                  <c:v>76269.933037062932</c:v>
                </c:pt>
                <c:pt idx="64">
                  <c:v>76043.624096169558</c:v>
                </c:pt>
                <c:pt idx="65">
                  <c:v>75196.36712546309</c:v>
                </c:pt>
                <c:pt idx="66">
                  <c:v>75223.466356721154</c:v>
                </c:pt>
                <c:pt idx="67">
                  <c:v>75110.17991151099</c:v>
                </c:pt>
                <c:pt idx="68">
                  <c:v>73863.084823636076</c:v>
                </c:pt>
                <c:pt idx="69">
                  <c:v>72295.61222961398</c:v>
                </c:pt>
                <c:pt idx="70">
                  <c:v>72408.32946717921</c:v>
                </c:pt>
                <c:pt idx="71">
                  <c:v>71916.337208046418</c:v>
                </c:pt>
                <c:pt idx="72">
                  <c:v>71615.097820946132</c:v>
                </c:pt>
                <c:pt idx="73">
                  <c:v>70741.183623845995</c:v>
                </c:pt>
                <c:pt idx="74">
                  <c:v>71105.244061857375</c:v>
                </c:pt>
                <c:pt idx="75">
                  <c:v>71427.648055006997</c:v>
                </c:pt>
                <c:pt idx="76">
                  <c:v>71700.242665480473</c:v>
                </c:pt>
                <c:pt idx="77">
                  <c:v>72036.153985631929</c:v>
                </c:pt>
                <c:pt idx="78">
                  <c:v>72017.630835278615</c:v>
                </c:pt>
                <c:pt idx="79">
                  <c:v>72726.360090950722</c:v>
                </c:pt>
                <c:pt idx="80">
                  <c:v>73187.186342261193</c:v>
                </c:pt>
                <c:pt idx="81">
                  <c:v>73371.534685115534</c:v>
                </c:pt>
                <c:pt idx="82">
                  <c:v>73538.973332015477</c:v>
                </c:pt>
                <c:pt idx="83">
                  <c:v>73917.178981199409</c:v>
                </c:pt>
                <c:pt idx="84">
                  <c:v>74325.400083762201</c:v>
                </c:pt>
                <c:pt idx="85">
                  <c:v>74181.080518992792</c:v>
                </c:pt>
                <c:pt idx="86">
                  <c:v>74751.994951811794</c:v>
                </c:pt>
                <c:pt idx="87">
                  <c:v>74779.642776010849</c:v>
                </c:pt>
                <c:pt idx="88">
                  <c:v>75305.062518140941</c:v>
                </c:pt>
                <c:pt idx="89">
                  <c:v>76287.110243840623</c:v>
                </c:pt>
                <c:pt idx="90">
                  <c:v>77320.159339488571</c:v>
                </c:pt>
                <c:pt idx="91">
                  <c:v>78378.715020400326</c:v>
                </c:pt>
                <c:pt idx="92">
                  <c:v>78383.621927787564</c:v>
                </c:pt>
                <c:pt idx="93">
                  <c:v>78388.528835174831</c:v>
                </c:pt>
                <c:pt idx="94">
                  <c:v>78993.378190674266</c:v>
                </c:pt>
                <c:pt idx="95">
                  <c:v>79140.94928967196</c:v>
                </c:pt>
                <c:pt idx="96">
                  <c:v>79169.582609256322</c:v>
                </c:pt>
                <c:pt idx="97">
                  <c:v>80757.411037035941</c:v>
                </c:pt>
                <c:pt idx="98">
                  <c:v>82060.656617818226</c:v>
                </c:pt>
                <c:pt idx="99">
                  <c:v>83430.890353655937</c:v>
                </c:pt>
                <c:pt idx="100">
                  <c:v>84202.93540698073</c:v>
                </c:pt>
                <c:pt idx="101">
                  <c:v>83762.011176657252</c:v>
                </c:pt>
                <c:pt idx="102">
                  <c:v>84008.970966456036</c:v>
                </c:pt>
                <c:pt idx="103">
                  <c:v>83570.405346234271</c:v>
                </c:pt>
                <c:pt idx="104">
                  <c:v>83799.910891783147</c:v>
                </c:pt>
                <c:pt idx="105">
                  <c:v>85149.0270107752</c:v>
                </c:pt>
                <c:pt idx="106">
                  <c:v>85955.905001833395</c:v>
                </c:pt>
                <c:pt idx="107">
                  <c:v>85357.686722549683</c:v>
                </c:pt>
                <c:pt idx="108">
                  <c:v>85948.874985400907</c:v>
                </c:pt>
                <c:pt idx="109">
                  <c:v>87002.615708823301</c:v>
                </c:pt>
                <c:pt idx="110">
                  <c:v>87975.408855804795</c:v>
                </c:pt>
                <c:pt idx="111">
                  <c:v>89176.219211359639</c:v>
                </c:pt>
                <c:pt idx="112">
                  <c:v>90271.02720795694</c:v>
                </c:pt>
                <c:pt idx="113">
                  <c:v>92034.449680026097</c:v>
                </c:pt>
                <c:pt idx="114">
                  <c:v>89919.817210184323</c:v>
                </c:pt>
              </c:numCache>
              <c:extLst/>
            </c:numRef>
          </c:val>
          <c:smooth val="0"/>
          <c:extLst>
            <c:ext xmlns:c16="http://schemas.microsoft.com/office/drawing/2014/chart" uri="{C3380CC4-5D6E-409C-BE32-E72D297353CC}">
              <c16:uniqueId val="{00000001-AAA5-42B1-BD7A-8F12A6AA9B28}"/>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0.01887</cdr:x>
      <cdr:y>0.91341</cdr:y>
    </cdr:from>
    <cdr:to>
      <cdr:x>0.14373</cdr:x>
      <cdr:y>0.97941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74065" y="5138270"/>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0.17926</cdr:x>
      <cdr:y>0.93401</cdr:y>
    </cdr:from>
    <cdr:to>
      <cdr:x>0.30412</cdr:x>
      <cdr:y>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653241" y="5254114"/>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9.4.2026</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9.4.2026</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2.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sv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2.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9.4.2026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9.4.2026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9.4.2026</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9.4.2026</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9.4.2026</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9.4.2026</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9.4.2026</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9.4.2026</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9.4.2026</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9.4.2026</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9.4.2026</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9.4.2026</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9.4.2026</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9.4.2026</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9.4.2026</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9.4.2026</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9.4.2026</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9.4.2026</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9.4.2026</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9.4.2026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9.4.2026</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9.4.2026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9.4.2026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9.4.2026</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9.4.2026</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9.4.2026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9.4.2026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9.4.2026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9.4.2026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9.4.2026</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9.4.2026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9.4.2026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9.4.2026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9.4.2026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9.4.2026</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9.4.2026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9.4.2026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9.4.2026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9.4.2026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9.4.2026</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9.4.2026</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9.4.2026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9.4.2026</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9.4.2026</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9.4.2026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9.4.2026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9.4.2026</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9.4.2026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9.4.2026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9.4.2026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9.4.2026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9.4.2026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9.4.2026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5"/>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9.4.2026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9.4.2026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5"/>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9.4.2026</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9.4.2026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9.4.2026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9.4.2026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9.4.2026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9.4.2026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9.4.2026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9.4.2026</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9.4.2026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9.4.2026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9.4.2026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9.4.2026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9.4.2026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9.4.2026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9.4.2026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sv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9.4.2026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a:extLst>
              <a:ext uri="{96DAC541-7B7A-43D3-8B79-37D633B846F1}">
                <asvg:svgBlip xmlns:asvg="http://schemas.microsoft.com/office/drawing/2016/SVG/main" r:embed="rId60"/>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9.4.2026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a:extLst>
              <a:ext uri="{96DAC541-7B7A-43D3-8B79-37D633B846F1}">
                <asvg:svgBlip xmlns:asvg="http://schemas.microsoft.com/office/drawing/2016/SVG/main" r:embed="rId40"/>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31.3.2026</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64280"/>
                </a:solidFill>
              </a:rPr>
              <a:t>Keskuspankkien</a:t>
            </a:r>
            <a:r>
              <a:rPr lang="en-US" dirty="0">
                <a:solidFill>
                  <a:srgbClr val="164280"/>
                </a:solidFill>
              </a:rPr>
              <a:t> </a:t>
            </a:r>
            <a:r>
              <a:rPr lang="en-US" dirty="0" err="1">
                <a:solidFill>
                  <a:srgbClr val="164280"/>
                </a:solidFill>
              </a:rPr>
              <a:t>taseet</a:t>
            </a:r>
            <a:endParaRPr lang="en-US" dirty="0"/>
          </a:p>
        </p:txBody>
      </p:sp>
      <p:graphicFrame>
        <p:nvGraphicFramePr>
          <p:cNvPr id="5" name="Objekti 4"/>
          <p:cNvGraphicFramePr>
            <a:graphicFrameLocks noChangeAspect="1"/>
          </p:cNvGraphicFramePr>
          <p:nvPr>
            <p:extLst>
              <p:ext uri="{D42A27DB-BD31-4B8C-83A1-F6EECF244321}">
                <p14:modId xmlns:p14="http://schemas.microsoft.com/office/powerpoint/2010/main" val="3307343011"/>
              </p:ext>
            </p:extLst>
          </p:nvPr>
        </p:nvGraphicFramePr>
        <p:xfrm>
          <a:off x="744538" y="1503363"/>
          <a:ext cx="9534525" cy="4357687"/>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5" name="Objekti 4"/>
                      <p:cNvPicPr/>
                      <p:nvPr/>
                    </p:nvPicPr>
                    <p:blipFill>
                      <a:blip r:embed="rId3"/>
                      <a:stretch>
                        <a:fillRect/>
                      </a:stretch>
                    </p:blipFill>
                    <p:spPr>
                      <a:xfrm>
                        <a:off x="744538" y="1503363"/>
                        <a:ext cx="9534525" cy="435768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2020=100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881905190"/>
              </p:ext>
            </p:extLst>
          </p:nvPr>
        </p:nvGraphicFramePr>
        <p:xfrm>
          <a:off x="744538" y="1492250"/>
          <a:ext cx="9534525" cy="427513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744538" y="1492250"/>
                        <a:ext cx="9534525" cy="427513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4118821361"/>
              </p:ext>
            </p:extLst>
          </p:nvPr>
        </p:nvGraphicFramePr>
        <p:xfrm>
          <a:off x="585788" y="1616075"/>
          <a:ext cx="9534525" cy="423227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6" name="Objekti 5"/>
                      <p:cNvPicPr/>
                      <p:nvPr/>
                    </p:nvPicPr>
                    <p:blipFill>
                      <a:blip r:embed="rId3"/>
                      <a:stretch>
                        <a:fillRect/>
                      </a:stretch>
                    </p:blipFill>
                    <p:spPr>
                      <a:xfrm>
                        <a:off x="585788" y="1616075"/>
                        <a:ext cx="9534525" cy="423227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4156369723"/>
              </p:ext>
            </p:extLst>
          </p:nvPr>
        </p:nvGraphicFramePr>
        <p:xfrm>
          <a:off x="819150" y="1595438"/>
          <a:ext cx="9534525" cy="424497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4" name="Objekti 3"/>
                      <p:cNvPicPr/>
                      <p:nvPr/>
                    </p:nvPicPr>
                    <p:blipFill>
                      <a:blip r:embed="rId3"/>
                      <a:stretch>
                        <a:fillRect/>
                      </a:stretch>
                    </p:blipFill>
                    <p:spPr>
                      <a:xfrm>
                        <a:off x="819150" y="1595438"/>
                        <a:ext cx="9534525" cy="424497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3802623790"/>
              </p:ext>
            </p:extLst>
          </p:nvPr>
        </p:nvGraphicFramePr>
        <p:xfrm>
          <a:off x="838200" y="1981200"/>
          <a:ext cx="8140700" cy="4511675"/>
        </p:xfrm>
        <a:graphic>
          <a:graphicData uri="http://schemas.openxmlformats.org/presentationml/2006/ole">
            <mc:AlternateContent xmlns:mc="http://schemas.openxmlformats.org/markup-compatibility/2006">
              <mc:Choice xmlns:v="urn:schemas-microsoft-com:vml" Requires="v">
                <p:oleObj name="Macrobond document" r:id="rId2" imgW="7423667" imgH="3723059" progId="Mbnd.mbnd">
                  <p:embed/>
                </p:oleObj>
              </mc:Choice>
              <mc:Fallback>
                <p:oleObj name="Macrobond document" r:id="rId2" imgW="7423667" imgH="372305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38200" y="1981200"/>
                        <a:ext cx="8140700" cy="45116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1023667484"/>
              </p:ext>
            </p:extLst>
          </p:nvPr>
        </p:nvGraphicFramePr>
        <p:xfrm>
          <a:off x="630238" y="1962150"/>
          <a:ext cx="8042275" cy="4530725"/>
        </p:xfrm>
        <a:graphic>
          <a:graphicData uri="http://schemas.openxmlformats.org/presentationml/2006/ole">
            <mc:AlternateContent xmlns:mc="http://schemas.openxmlformats.org/markup-compatibility/2006">
              <mc:Choice xmlns:v="urn:schemas-microsoft-com:vml" Requires="v">
                <p:oleObj name="Macrobond document" r:id="rId2" imgW="6918449" imgH="3723059" progId="Mbnd.mbnd">
                  <p:embed/>
                </p:oleObj>
              </mc:Choice>
              <mc:Fallback>
                <p:oleObj name="Macrobond document" r:id="rId2" imgW="6918449" imgH="372305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0238" y="1962150"/>
                        <a:ext cx="8042275" cy="45307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308667607"/>
              </p:ext>
            </p:extLst>
          </p:nvPr>
        </p:nvGraphicFramePr>
        <p:xfrm>
          <a:off x="731838" y="1566863"/>
          <a:ext cx="8866187" cy="4657725"/>
        </p:xfrm>
        <a:graphic>
          <a:graphicData uri="http://schemas.openxmlformats.org/presentationml/2006/ole">
            <mc:AlternateContent xmlns:mc="http://schemas.openxmlformats.org/markup-compatibility/2006">
              <mc:Choice xmlns:v="urn:schemas-microsoft-com:vml" Requires="v">
                <p:oleObj name="Macrobond document" r:id="rId2" imgW="12156565" imgH="7276937" progId="Mbnd.mbnd">
                  <p:embed/>
                </p:oleObj>
              </mc:Choice>
              <mc:Fallback>
                <p:oleObj name="Macrobond document" r:id="rId2" imgW="12156565" imgH="7276937" progId="Mbnd.mbnd">
                  <p:embed/>
                  <p:pic>
                    <p:nvPicPr>
                      <p:cNvPr id="4" name="Objekti 3"/>
                      <p:cNvPicPr/>
                      <p:nvPr/>
                    </p:nvPicPr>
                    <p:blipFill>
                      <a:blip r:embed="rId3"/>
                      <a:stretch>
                        <a:fillRect/>
                      </a:stretch>
                    </p:blipFill>
                    <p:spPr>
                      <a:xfrm>
                        <a:off x="731838" y="1566863"/>
                        <a:ext cx="8866187" cy="46577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601672255"/>
              </p:ext>
            </p:extLst>
          </p:nvPr>
        </p:nvGraphicFramePr>
        <p:xfrm>
          <a:off x="679450" y="1885950"/>
          <a:ext cx="9534525" cy="396398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79450" y="1885950"/>
                        <a:ext cx="9534525" cy="396398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2020=100,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a:xfrm>
            <a:off x="341243" y="224941"/>
            <a:ext cx="10515600" cy="1325563"/>
          </a:xfrm>
        </p:spPr>
        <p:txBody>
          <a:bodyPr/>
          <a:lstStyle/>
          <a:p>
            <a:r>
              <a:rPr lang="fi-FI" dirty="0"/>
              <a:t>Rahastopääoman jakautuminen omistajasektoreittain 31.8.2025</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092899"/>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graphicFrame>
        <p:nvGraphicFramePr>
          <p:cNvPr id="5" name="Kaavio 4">
            <a:extLst>
              <a:ext uri="{FF2B5EF4-FFF2-40B4-BE49-F238E27FC236}">
                <a16:creationId xmlns:a16="http://schemas.microsoft.com/office/drawing/2014/main" id="{DA76BC2C-2A6D-ABEA-6394-95F69D94B405}"/>
              </a:ext>
            </a:extLst>
          </p:cNvPr>
          <p:cNvGraphicFramePr>
            <a:graphicFrameLocks/>
          </p:cNvGraphicFramePr>
          <p:nvPr/>
        </p:nvGraphicFramePr>
        <p:xfrm>
          <a:off x="729385" y="1550504"/>
          <a:ext cx="8444431" cy="4722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67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382784238"/>
              </p:ext>
            </p:extLst>
          </p:nvPr>
        </p:nvGraphicFramePr>
        <p:xfrm>
          <a:off x="685800" y="1903413"/>
          <a:ext cx="9534525" cy="4337050"/>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85800" y="1903413"/>
                        <a:ext cx="9534525" cy="4337050"/>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226989634"/>
              </p:ext>
            </p:extLst>
          </p:nvPr>
        </p:nvGraphicFramePr>
        <p:xfrm>
          <a:off x="704850" y="1657350"/>
          <a:ext cx="9534525" cy="4294188"/>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4" name="Objekti 3"/>
                      <p:cNvPicPr/>
                      <p:nvPr/>
                    </p:nvPicPr>
                    <p:blipFill>
                      <a:blip r:embed="rId3"/>
                      <a:stretch>
                        <a:fillRect/>
                      </a:stretch>
                    </p:blipFill>
                    <p:spPr>
                      <a:xfrm>
                        <a:off x="704850" y="1657350"/>
                        <a:ext cx="9534525" cy="429418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977092894"/>
              </p:ext>
            </p:extLst>
          </p:nvPr>
        </p:nvGraphicFramePr>
        <p:xfrm>
          <a:off x="744538" y="1558925"/>
          <a:ext cx="9534525" cy="4259263"/>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744538" y="1558925"/>
                        <a:ext cx="9534525" cy="425926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871178600"/>
              </p:ext>
            </p:extLst>
          </p:nvPr>
        </p:nvGraphicFramePr>
        <p:xfrm>
          <a:off x="704850" y="1952625"/>
          <a:ext cx="8366125" cy="4135438"/>
        </p:xfrm>
        <a:graphic>
          <a:graphicData uri="http://schemas.openxmlformats.org/presentationml/2006/ole">
            <mc:AlternateContent xmlns:mc="http://schemas.openxmlformats.org/markup-compatibility/2006">
              <mc:Choice xmlns:v="urn:schemas-microsoft-com:vml" Requires="v">
                <p:oleObj name="Macrobond document" r:id="rId2" imgW="7585826" imgH="3732058" progId="Mbnd.mbnd">
                  <p:embed/>
                </p:oleObj>
              </mc:Choice>
              <mc:Fallback>
                <p:oleObj name="Macrobond document" r:id="rId2" imgW="7585826" imgH="3732058"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4850" y="1952625"/>
                        <a:ext cx="8366125" cy="4135438"/>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3294422627"/>
              </p:ext>
            </p:extLst>
          </p:nvPr>
        </p:nvGraphicFramePr>
        <p:xfrm>
          <a:off x="963613" y="1690688"/>
          <a:ext cx="7294562" cy="5043487"/>
        </p:xfrm>
        <a:graphic>
          <a:graphicData uri="http://schemas.openxmlformats.org/presentationml/2006/ole">
            <mc:AlternateContent xmlns:mc="http://schemas.openxmlformats.org/markup-compatibility/2006">
              <mc:Choice xmlns:v="urn:schemas-microsoft-com:vml" Requires="v">
                <p:oleObj name="Macrobond document" r:id="rId2" imgW="10525960" imgH="7276937" progId="Mbnd.mbnd">
                  <p:embed/>
                </p:oleObj>
              </mc:Choice>
              <mc:Fallback>
                <p:oleObj name="Macrobond document" r:id="rId2" imgW="10525960" imgH="727693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3613" y="1690688"/>
                        <a:ext cx="7294562" cy="5043487"/>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670692456"/>
              </p:ext>
            </p:extLst>
          </p:nvPr>
        </p:nvGraphicFramePr>
        <p:xfrm>
          <a:off x="654050" y="1773238"/>
          <a:ext cx="9534525" cy="4124325"/>
        </p:xfrm>
        <a:graphic>
          <a:graphicData uri="http://schemas.openxmlformats.org/presentationml/2006/ole">
            <mc:AlternateContent xmlns:mc="http://schemas.openxmlformats.org/markup-compatibility/2006">
              <mc:Choice xmlns:v="urn:schemas-microsoft-com:vml" Requires="v">
                <p:oleObj name="Macrobond document" r:id="rId2" imgW="9534624" imgH="4762262" progId="Mbnd.mbnd">
                  <p:embed/>
                </p:oleObj>
              </mc:Choice>
              <mc:Fallback>
                <p:oleObj name="Macrobond document" r:id="rId2" imgW="9534624" imgH="4762262" progId="Mbnd.mbnd">
                  <p:embed/>
                  <p:pic>
                    <p:nvPicPr>
                      <p:cNvPr id="3" name="Objekti 2"/>
                      <p:cNvPicPr/>
                      <p:nvPr/>
                    </p:nvPicPr>
                    <p:blipFill>
                      <a:blip r:embed="rId3"/>
                      <a:stretch>
                        <a:fillRect/>
                      </a:stretch>
                    </p:blipFill>
                    <p:spPr>
                      <a:xfrm>
                        <a:off x="654050" y="1773238"/>
                        <a:ext cx="9534525" cy="412432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2361477574"/>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6" name="Chart 5">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108867622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rahastoluokittain</a:t>
            </a:r>
            <a:endParaRPr lang="en-US" dirty="0"/>
          </a:p>
        </p:txBody>
      </p:sp>
      <p:graphicFrame>
        <p:nvGraphicFramePr>
          <p:cNvPr id="4" name="Chart 3">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361193700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5" name="Chart 4">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3207026245"/>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4282861218"/>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3608189486"/>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329867992"/>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c2f19e03dc5aa42e1d8133616478291d">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80fcaee7733d169a6ae0eb654b3fdf68"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2.xml><?xml version="1.0" encoding="utf-8"?>
<ds:datastoreItem xmlns:ds="http://schemas.openxmlformats.org/officeDocument/2006/customXml" ds:itemID="{DA81A9CB-7C47-4A8C-8F93-B323784C7640}">
  <ds:schemaRef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fe4ae3e-08bf-47c0-b07e-ef06d30b885f"/>
    <ds:schemaRef ds:uri="http://purl.org/dc/terms/"/>
    <ds:schemaRef ds:uri="6cc215e8-562e-4afe-85c5-8c3fb3eae9b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0CC50AF-86BE-4A0A-91C9-D969CB157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FA2025_FI</Template>
  <TotalTime>152</TotalTime>
  <Words>826</Words>
  <Application>Microsoft Office PowerPoint</Application>
  <PresentationFormat>Widescreen</PresentationFormat>
  <Paragraphs>61</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31.8.2025</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Aaro Viitanen</cp:lastModifiedBy>
  <cp:revision>2</cp:revision>
  <dcterms:created xsi:type="dcterms:W3CDTF">2025-05-08T12:52:59Z</dcterms:created>
  <dcterms:modified xsi:type="dcterms:W3CDTF">2026-04-09T12:22:33Z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