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drawings/drawing3.xml" ContentType="application/vnd.openxmlformats-officedocument.drawingml.chartshapes+xml"/>
  <Override PartName="/ppt/charts/chart5.xml" ContentType="application/vnd.openxmlformats-officedocument.drawingml.chart+xml"/>
  <Override PartName="/ppt/drawings/drawing4.xml" ContentType="application/vnd.openxmlformats-officedocument.drawingml.chartshapes+xml"/>
  <Override PartName="/ppt/charts/chart6.xml" ContentType="application/vnd.openxmlformats-officedocument.drawingml.chart+xml"/>
  <Override PartName="/ppt/drawings/drawing5.xml" ContentType="application/vnd.openxmlformats-officedocument.drawingml.chartshape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813" r:id="rId5"/>
  </p:sldMasterIdLst>
  <p:notesMasterIdLst>
    <p:notesMasterId r:id="rId24"/>
  </p:notesMasterIdLst>
  <p:handoutMasterIdLst>
    <p:handoutMasterId r:id="rId25"/>
  </p:handoutMasterIdLst>
  <p:sldIdLst>
    <p:sldId id="258" r:id="rId6"/>
    <p:sldId id="322" r:id="rId7"/>
    <p:sldId id="284" r:id="rId8"/>
    <p:sldId id="285" r:id="rId9"/>
    <p:sldId id="286" r:id="rId10"/>
    <p:sldId id="287" r:id="rId11"/>
    <p:sldId id="288" r:id="rId12"/>
    <p:sldId id="298" r:id="rId13"/>
    <p:sldId id="299" r:id="rId14"/>
    <p:sldId id="300" r:id="rId15"/>
    <p:sldId id="301" r:id="rId16"/>
    <p:sldId id="302" r:id="rId17"/>
    <p:sldId id="303" r:id="rId18"/>
    <p:sldId id="304" r:id="rId19"/>
    <p:sldId id="305" r:id="rId20"/>
    <p:sldId id="307" r:id="rId21"/>
    <p:sldId id="306" r:id="rId22"/>
    <p:sldId id="323" r:id="rId23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C6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111A9CB-D3EB-4950-A14A-5D1CFE180112}" v="72" dt="2026-06-09T08:18:15.180"/>
  </p1510:revLst>
</p1510:revInfo>
</file>

<file path=ppt/tableStyles.xml><?xml version="1.0" encoding="utf-8"?>
<a:tblStyleLst xmlns:a="http://schemas.openxmlformats.org/drawingml/2006/main" def="{6E25E649-3F16-4E02-A733-19D2CDBF48F0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Normaali tyyli 1 - Korostu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Normaali tyyli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E25E649-3F16-4E02-A733-19D2CDBF48F0}" styleName="Normaali tyyli 3 - Korostu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eematyyli 1 - Korostu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Vaalea tyyli 2 - Korostus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6010" autoAdjust="0"/>
  </p:normalViewPr>
  <p:slideViewPr>
    <p:cSldViewPr snapToGrid="0">
      <p:cViewPr varScale="1">
        <p:scale>
          <a:sx n="61" d="100"/>
          <a:sy n="61" d="100"/>
        </p:scale>
        <p:origin x="2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1" d="100"/>
          <a:sy n="121" d="100"/>
        </p:scale>
        <p:origin x="502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merla Mariia" userId="ecb6f1e8-f312-43c2-a458-3535e1887020" providerId="ADAL" clId="{C61A90DD-E852-41EA-A638-54C8E18ADB2F}"/>
    <pc:docChg chg="modSld">
      <pc:chgData name="Somerla Mariia" userId="ecb6f1e8-f312-43c2-a458-3535e1887020" providerId="ADAL" clId="{C61A90DD-E852-41EA-A638-54C8E18ADB2F}" dt="2026-06-05T10:56:00.350" v="316"/>
      <pc:docMkLst>
        <pc:docMk/>
      </pc:docMkLst>
      <pc:sldChg chg="modSp mod">
        <pc:chgData name="Somerla Mariia" userId="ecb6f1e8-f312-43c2-a458-3535e1887020" providerId="ADAL" clId="{C61A90DD-E852-41EA-A638-54C8E18ADB2F}" dt="2026-06-05T10:55:46.857" v="306" actId="20577"/>
        <pc:sldMkLst>
          <pc:docMk/>
          <pc:sldMk cId="1829489406" sldId="258"/>
        </pc:sldMkLst>
        <pc:spChg chg="mod">
          <ac:chgData name="Somerla Mariia" userId="ecb6f1e8-f312-43c2-a458-3535e1887020" providerId="ADAL" clId="{C61A90DD-E852-41EA-A638-54C8E18ADB2F}" dt="2026-06-05T10:55:46.857" v="306" actId="20577"/>
          <ac:spMkLst>
            <pc:docMk/>
            <pc:sldMk cId="1829489406" sldId="258"/>
            <ac:spMk id="2" creationId="{4DDFDAB2-93A3-CBCF-FF86-0AC44793DB6A}"/>
          </ac:spMkLst>
        </pc:spChg>
      </pc:sldChg>
      <pc:sldChg chg="modSp">
        <pc:chgData name="Somerla Mariia" userId="ecb6f1e8-f312-43c2-a458-3535e1887020" providerId="ADAL" clId="{C61A90DD-E852-41EA-A638-54C8E18ADB2F}" dt="2026-06-05T10:55:58.337" v="307"/>
        <pc:sldMkLst>
          <pc:docMk/>
          <pc:sldMk cId="2943428855" sldId="298"/>
        </pc:sldMkLst>
        <pc:graphicFrameChg chg="mod">
          <ac:chgData name="Somerla Mariia" userId="ecb6f1e8-f312-43c2-a458-3535e1887020" providerId="ADAL" clId="{C61A90DD-E852-41EA-A638-54C8E18ADB2F}" dt="2026-06-05T10:55:58.337" v="307"/>
          <ac:graphicFrameMkLst>
            <pc:docMk/>
            <pc:sldMk cId="2943428855" sldId="298"/>
            <ac:graphicFrameMk id="3" creationId="{00000000-0000-0000-0000-000000000000}"/>
          </ac:graphicFrameMkLst>
        </pc:graphicFrameChg>
      </pc:sldChg>
      <pc:sldChg chg="modSp">
        <pc:chgData name="Somerla Mariia" userId="ecb6f1e8-f312-43c2-a458-3535e1887020" providerId="ADAL" clId="{C61A90DD-E852-41EA-A638-54C8E18ADB2F}" dt="2026-06-05T10:55:58.610" v="308"/>
        <pc:sldMkLst>
          <pc:docMk/>
          <pc:sldMk cId="346831443" sldId="299"/>
        </pc:sldMkLst>
        <pc:graphicFrameChg chg="mod">
          <ac:chgData name="Somerla Mariia" userId="ecb6f1e8-f312-43c2-a458-3535e1887020" providerId="ADAL" clId="{C61A90DD-E852-41EA-A638-54C8E18ADB2F}" dt="2026-06-05T10:55:58.610" v="308"/>
          <ac:graphicFrameMkLst>
            <pc:docMk/>
            <pc:sldMk cId="346831443" sldId="299"/>
            <ac:graphicFrameMk id="3" creationId="{00000000-0000-0000-0000-000000000000}"/>
          </ac:graphicFrameMkLst>
        </pc:graphicFrameChg>
      </pc:sldChg>
      <pc:sldChg chg="modSp">
        <pc:chgData name="Somerla Mariia" userId="ecb6f1e8-f312-43c2-a458-3535e1887020" providerId="ADAL" clId="{C61A90DD-E852-41EA-A638-54C8E18ADB2F}" dt="2026-06-05T10:55:58.838" v="309"/>
        <pc:sldMkLst>
          <pc:docMk/>
          <pc:sldMk cId="184129129" sldId="300"/>
        </pc:sldMkLst>
        <pc:graphicFrameChg chg="mod">
          <ac:chgData name="Somerla Mariia" userId="ecb6f1e8-f312-43c2-a458-3535e1887020" providerId="ADAL" clId="{C61A90DD-E852-41EA-A638-54C8E18ADB2F}" dt="2026-06-05T10:55:58.838" v="309"/>
          <ac:graphicFrameMkLst>
            <pc:docMk/>
            <pc:sldMk cId="184129129" sldId="300"/>
            <ac:graphicFrameMk id="3" creationId="{00000000-0000-0000-0000-000000000000}"/>
          </ac:graphicFrameMkLst>
        </pc:graphicFrameChg>
      </pc:sldChg>
      <pc:sldChg chg="modSp">
        <pc:chgData name="Somerla Mariia" userId="ecb6f1e8-f312-43c2-a458-3535e1887020" providerId="ADAL" clId="{C61A90DD-E852-41EA-A638-54C8E18ADB2F}" dt="2026-06-05T10:55:59.087" v="310"/>
        <pc:sldMkLst>
          <pc:docMk/>
          <pc:sldMk cId="2273584567" sldId="301"/>
        </pc:sldMkLst>
        <pc:graphicFrameChg chg="mod">
          <ac:chgData name="Somerla Mariia" userId="ecb6f1e8-f312-43c2-a458-3535e1887020" providerId="ADAL" clId="{C61A90DD-E852-41EA-A638-54C8E18ADB2F}" dt="2026-06-05T10:55:59.087" v="310"/>
          <ac:graphicFrameMkLst>
            <pc:docMk/>
            <pc:sldMk cId="2273584567" sldId="301"/>
            <ac:graphicFrameMk id="5" creationId="{00000000-0000-0000-0000-000000000000}"/>
          </ac:graphicFrameMkLst>
        </pc:graphicFrameChg>
      </pc:sldChg>
      <pc:sldChg chg="modSp">
        <pc:chgData name="Somerla Mariia" userId="ecb6f1e8-f312-43c2-a458-3535e1887020" providerId="ADAL" clId="{C61A90DD-E852-41EA-A638-54C8E18ADB2F}" dt="2026-06-05T10:55:59.295" v="311"/>
        <pc:sldMkLst>
          <pc:docMk/>
          <pc:sldMk cId="3638121292" sldId="302"/>
        </pc:sldMkLst>
        <pc:graphicFrameChg chg="mod">
          <ac:chgData name="Somerla Mariia" userId="ecb6f1e8-f312-43c2-a458-3535e1887020" providerId="ADAL" clId="{C61A90DD-E852-41EA-A638-54C8E18ADB2F}" dt="2026-06-05T10:55:59.295" v="311"/>
          <ac:graphicFrameMkLst>
            <pc:docMk/>
            <pc:sldMk cId="3638121292" sldId="302"/>
            <ac:graphicFrameMk id="5" creationId="{00000000-0000-0000-0000-000000000000}"/>
          </ac:graphicFrameMkLst>
        </pc:graphicFrameChg>
      </pc:sldChg>
      <pc:sldChg chg="modSp">
        <pc:chgData name="Somerla Mariia" userId="ecb6f1e8-f312-43c2-a458-3535e1887020" providerId="ADAL" clId="{C61A90DD-E852-41EA-A638-54C8E18ADB2F}" dt="2026-06-05T10:55:59.501" v="312"/>
        <pc:sldMkLst>
          <pc:docMk/>
          <pc:sldMk cId="2336075582" sldId="303"/>
        </pc:sldMkLst>
        <pc:graphicFrameChg chg="mod">
          <ac:chgData name="Somerla Mariia" userId="ecb6f1e8-f312-43c2-a458-3535e1887020" providerId="ADAL" clId="{C61A90DD-E852-41EA-A638-54C8E18ADB2F}" dt="2026-06-05T10:55:59.501" v="312"/>
          <ac:graphicFrameMkLst>
            <pc:docMk/>
            <pc:sldMk cId="2336075582" sldId="303"/>
            <ac:graphicFrameMk id="3" creationId="{00000000-0000-0000-0000-000000000000}"/>
          </ac:graphicFrameMkLst>
        </pc:graphicFrameChg>
      </pc:sldChg>
      <pc:sldChg chg="modSp">
        <pc:chgData name="Somerla Mariia" userId="ecb6f1e8-f312-43c2-a458-3535e1887020" providerId="ADAL" clId="{C61A90DD-E852-41EA-A638-54C8E18ADB2F}" dt="2026-06-05T10:55:59.677" v="313"/>
        <pc:sldMkLst>
          <pc:docMk/>
          <pc:sldMk cId="551922471" sldId="304"/>
        </pc:sldMkLst>
        <pc:graphicFrameChg chg="mod">
          <ac:chgData name="Somerla Mariia" userId="ecb6f1e8-f312-43c2-a458-3535e1887020" providerId="ADAL" clId="{C61A90DD-E852-41EA-A638-54C8E18ADB2F}" dt="2026-06-05T10:55:59.677" v="313"/>
          <ac:graphicFrameMkLst>
            <pc:docMk/>
            <pc:sldMk cId="551922471" sldId="304"/>
            <ac:graphicFrameMk id="4" creationId="{00000000-0000-0000-0000-000000000000}"/>
          </ac:graphicFrameMkLst>
        </pc:graphicFrameChg>
      </pc:sldChg>
      <pc:sldChg chg="modSp">
        <pc:chgData name="Somerla Mariia" userId="ecb6f1e8-f312-43c2-a458-3535e1887020" providerId="ADAL" clId="{C61A90DD-E852-41EA-A638-54C8E18ADB2F}" dt="2026-06-05T10:55:59.902" v="314"/>
        <pc:sldMkLst>
          <pc:docMk/>
          <pc:sldMk cId="1191261101" sldId="305"/>
        </pc:sldMkLst>
        <pc:graphicFrameChg chg="mod">
          <ac:chgData name="Somerla Mariia" userId="ecb6f1e8-f312-43c2-a458-3535e1887020" providerId="ADAL" clId="{C61A90DD-E852-41EA-A638-54C8E18ADB2F}" dt="2026-06-05T10:55:59.902" v="314"/>
          <ac:graphicFrameMkLst>
            <pc:docMk/>
            <pc:sldMk cId="1191261101" sldId="305"/>
            <ac:graphicFrameMk id="5" creationId="{00000000-0000-0000-0000-000000000000}"/>
          </ac:graphicFrameMkLst>
        </pc:graphicFrameChg>
      </pc:sldChg>
      <pc:sldChg chg="modSp">
        <pc:chgData name="Somerla Mariia" userId="ecb6f1e8-f312-43c2-a458-3535e1887020" providerId="ADAL" clId="{C61A90DD-E852-41EA-A638-54C8E18ADB2F}" dt="2026-06-05T10:56:00.350" v="316"/>
        <pc:sldMkLst>
          <pc:docMk/>
          <pc:sldMk cId="2532613579" sldId="306"/>
        </pc:sldMkLst>
        <pc:graphicFrameChg chg="mod">
          <ac:chgData name="Somerla Mariia" userId="ecb6f1e8-f312-43c2-a458-3535e1887020" providerId="ADAL" clId="{C61A90DD-E852-41EA-A638-54C8E18ADB2F}" dt="2026-06-05T10:56:00.350" v="316"/>
          <ac:graphicFrameMkLst>
            <pc:docMk/>
            <pc:sldMk cId="2532613579" sldId="306"/>
            <ac:graphicFrameMk id="5" creationId="{00000000-0000-0000-0000-000000000000}"/>
          </ac:graphicFrameMkLst>
        </pc:graphicFrameChg>
      </pc:sldChg>
      <pc:sldChg chg="modSp">
        <pc:chgData name="Somerla Mariia" userId="ecb6f1e8-f312-43c2-a458-3535e1887020" providerId="ADAL" clId="{C61A90DD-E852-41EA-A638-54C8E18ADB2F}" dt="2026-06-05T10:56:00.182" v="315"/>
        <pc:sldMkLst>
          <pc:docMk/>
          <pc:sldMk cId="1902975515" sldId="307"/>
        </pc:sldMkLst>
        <pc:graphicFrameChg chg="mod">
          <ac:chgData name="Somerla Mariia" userId="ecb6f1e8-f312-43c2-a458-3535e1887020" providerId="ADAL" clId="{C61A90DD-E852-41EA-A638-54C8E18ADB2F}" dt="2026-06-05T10:56:00.182" v="315"/>
          <ac:graphicFrameMkLst>
            <pc:docMk/>
            <pc:sldMk cId="1902975515" sldId="307"/>
            <ac:graphicFrameMk id="4" creationId="{E58FE68E-BC4F-420A-8976-5B46CF8D781F}"/>
          </ac:graphicFrameMkLst>
        </pc:graphicFrameChg>
      </pc:sldChg>
    </pc:docChg>
  </pc:docChgLst>
  <pc:docChgLst>
    <pc:chgData name="Aaro Viitanen" userId="cf6896fc-dcf5-4755-b7e6-52a10b90533c" providerId="ADAL" clId="{06C8F05D-8C34-4F07-82EF-54BE0CFB28A3}"/>
    <pc:docChg chg="undo redo custSel modSld">
      <pc:chgData name="Aaro Viitanen" userId="cf6896fc-dcf5-4755-b7e6-52a10b90533c" providerId="ADAL" clId="{06C8F05D-8C34-4F07-82EF-54BE0CFB28A3}" dt="2026-06-08T12:31:09.883" v="143" actId="478"/>
      <pc:docMkLst>
        <pc:docMk/>
      </pc:docMkLst>
      <pc:sldChg chg="addSp delSp modSp mod">
        <pc:chgData name="Aaro Viitanen" userId="cf6896fc-dcf5-4755-b7e6-52a10b90533c" providerId="ADAL" clId="{06C8F05D-8C34-4F07-82EF-54BE0CFB28A3}" dt="2026-06-08T12:27:45.347" v="96" actId="404"/>
        <pc:sldMkLst>
          <pc:docMk/>
          <pc:sldMk cId="4254306355" sldId="284"/>
        </pc:sldMkLst>
        <pc:spChg chg="mod">
          <ac:chgData name="Aaro Viitanen" userId="cf6896fc-dcf5-4755-b7e6-52a10b90533c" providerId="ADAL" clId="{06C8F05D-8C34-4F07-82EF-54BE0CFB28A3}" dt="2026-06-05T14:40:39.642" v="3" actId="26606"/>
          <ac:spMkLst>
            <pc:docMk/>
            <pc:sldMk cId="4254306355" sldId="284"/>
            <ac:spMk id="2" creationId="{00000000-0000-0000-0000-000000000000}"/>
          </ac:spMkLst>
        </pc:spChg>
        <pc:graphicFrameChg chg="add del mod">
          <ac:chgData name="Aaro Viitanen" userId="cf6896fc-dcf5-4755-b7e6-52a10b90533c" providerId="ADAL" clId="{06C8F05D-8C34-4F07-82EF-54BE0CFB28A3}" dt="2026-06-08T12:27:02.674" v="87" actId="478"/>
          <ac:graphicFrameMkLst>
            <pc:docMk/>
            <pc:sldMk cId="4254306355" sldId="284"/>
            <ac:graphicFrameMk id="3" creationId="{00000000-0008-0000-0500-000002000000}"/>
          </ac:graphicFrameMkLst>
        </pc:graphicFrameChg>
        <pc:graphicFrameChg chg="add mod">
          <ac:chgData name="Aaro Viitanen" userId="cf6896fc-dcf5-4755-b7e6-52a10b90533c" providerId="ADAL" clId="{06C8F05D-8C34-4F07-82EF-54BE0CFB28A3}" dt="2026-06-08T12:27:45.347" v="96" actId="404"/>
          <ac:graphicFrameMkLst>
            <pc:docMk/>
            <pc:sldMk cId="4254306355" sldId="284"/>
            <ac:graphicFrameMk id="4" creationId="{00000000-0008-0000-0500-000002000000}"/>
          </ac:graphicFrameMkLst>
        </pc:graphicFrameChg>
      </pc:sldChg>
      <pc:sldChg chg="addSp delSp modSp mod">
        <pc:chgData name="Aaro Viitanen" userId="cf6896fc-dcf5-4755-b7e6-52a10b90533c" providerId="ADAL" clId="{06C8F05D-8C34-4F07-82EF-54BE0CFB28A3}" dt="2026-06-08T12:30:08.228" v="126" actId="478"/>
        <pc:sldMkLst>
          <pc:docMk/>
          <pc:sldMk cId="2326893385" sldId="285"/>
        </pc:sldMkLst>
        <pc:spChg chg="mod">
          <ac:chgData name="Aaro Viitanen" userId="cf6896fc-dcf5-4755-b7e6-52a10b90533c" providerId="ADAL" clId="{06C8F05D-8C34-4F07-82EF-54BE0CFB28A3}" dt="2026-06-08T12:30:04.400" v="124" actId="26606"/>
          <ac:spMkLst>
            <pc:docMk/>
            <pc:sldMk cId="2326893385" sldId="285"/>
            <ac:spMk id="2" creationId="{00000000-0000-0000-0000-000000000000}"/>
          </ac:spMkLst>
        </pc:spChg>
        <pc:spChg chg="add del">
          <ac:chgData name="Aaro Viitanen" userId="cf6896fc-dcf5-4755-b7e6-52a10b90533c" providerId="ADAL" clId="{06C8F05D-8C34-4F07-82EF-54BE0CFB28A3}" dt="2026-06-08T12:30:08.228" v="126" actId="478"/>
          <ac:spMkLst>
            <pc:docMk/>
            <pc:sldMk cId="2326893385" sldId="285"/>
            <ac:spMk id="10" creationId="{9640EC6F-298E-9B29-4187-33F0886BA569}"/>
          </ac:spMkLst>
        </pc:spChg>
        <pc:spChg chg="add del">
          <ac:chgData name="Aaro Viitanen" userId="cf6896fc-dcf5-4755-b7e6-52a10b90533c" providerId="ADAL" clId="{06C8F05D-8C34-4F07-82EF-54BE0CFB28A3}" dt="2026-06-08T12:30:08.228" v="126" actId="478"/>
          <ac:spMkLst>
            <pc:docMk/>
            <pc:sldMk cId="2326893385" sldId="285"/>
            <ac:spMk id="12" creationId="{6E98DCF7-0DD3-8453-BB6F-00906BF0B25B}"/>
          </ac:spMkLst>
        </pc:spChg>
        <pc:spChg chg="add del">
          <ac:chgData name="Aaro Viitanen" userId="cf6896fc-dcf5-4755-b7e6-52a10b90533c" providerId="ADAL" clId="{06C8F05D-8C34-4F07-82EF-54BE0CFB28A3}" dt="2026-06-08T12:30:08.228" v="126" actId="478"/>
          <ac:spMkLst>
            <pc:docMk/>
            <pc:sldMk cId="2326893385" sldId="285"/>
            <ac:spMk id="14" creationId="{9C70B1AD-D31C-2EBA-8A92-00782B391B95}"/>
          </ac:spMkLst>
        </pc:spChg>
        <pc:graphicFrameChg chg="add mod">
          <ac:chgData name="Aaro Viitanen" userId="cf6896fc-dcf5-4755-b7e6-52a10b90533c" providerId="ADAL" clId="{06C8F05D-8C34-4F07-82EF-54BE0CFB28A3}" dt="2026-06-08T12:28:08.691" v="100"/>
          <ac:graphicFrameMkLst>
            <pc:docMk/>
            <pc:sldMk cId="2326893385" sldId="285"/>
            <ac:graphicFrameMk id="3" creationId="{00000000-0008-0000-0600-000002000000}"/>
          </ac:graphicFrameMkLst>
        </pc:graphicFrameChg>
        <pc:graphicFrameChg chg="add del mod">
          <ac:chgData name="Aaro Viitanen" userId="cf6896fc-dcf5-4755-b7e6-52a10b90533c" providerId="ADAL" clId="{06C8F05D-8C34-4F07-82EF-54BE0CFB28A3}" dt="2026-06-08T12:28:21.644" v="104" actId="478"/>
          <ac:graphicFrameMkLst>
            <pc:docMk/>
            <pc:sldMk cId="2326893385" sldId="285"/>
            <ac:graphicFrameMk id="4" creationId="{00000000-0008-0000-0600-000002000000}"/>
          </ac:graphicFrameMkLst>
        </pc:graphicFrameChg>
        <pc:graphicFrameChg chg="add mod">
          <ac:chgData name="Aaro Viitanen" userId="cf6896fc-dcf5-4755-b7e6-52a10b90533c" providerId="ADAL" clId="{06C8F05D-8C34-4F07-82EF-54BE0CFB28A3}" dt="2026-06-08T12:30:04.400" v="124" actId="26606"/>
          <ac:graphicFrameMkLst>
            <pc:docMk/>
            <pc:sldMk cId="2326893385" sldId="285"/>
            <ac:graphicFrameMk id="5" creationId="{00000000-0008-0000-0600-000002000000}"/>
          </ac:graphicFrameMkLst>
        </pc:graphicFrameChg>
        <pc:graphicFrameChg chg="add del mod">
          <ac:chgData name="Aaro Viitanen" userId="cf6896fc-dcf5-4755-b7e6-52a10b90533c" providerId="ADAL" clId="{06C8F05D-8C34-4F07-82EF-54BE0CFB28A3}" dt="2026-06-08T12:28:01.510" v="97" actId="478"/>
          <ac:graphicFrameMkLst>
            <pc:docMk/>
            <pc:sldMk cId="2326893385" sldId="285"/>
            <ac:graphicFrameMk id="6" creationId="{00000000-0008-0000-0600-000002000000}"/>
          </ac:graphicFrameMkLst>
        </pc:graphicFrameChg>
      </pc:sldChg>
      <pc:sldChg chg="addSp delSp modSp mod">
        <pc:chgData name="Aaro Viitanen" userId="cf6896fc-dcf5-4755-b7e6-52a10b90533c" providerId="ADAL" clId="{06C8F05D-8C34-4F07-82EF-54BE0CFB28A3}" dt="2026-06-08T12:30:00.232" v="123" actId="478"/>
        <pc:sldMkLst>
          <pc:docMk/>
          <pc:sldMk cId="935968902" sldId="286"/>
        </pc:sldMkLst>
        <pc:spChg chg="mod">
          <ac:chgData name="Aaro Viitanen" userId="cf6896fc-dcf5-4755-b7e6-52a10b90533c" providerId="ADAL" clId="{06C8F05D-8C34-4F07-82EF-54BE0CFB28A3}" dt="2026-06-05T14:45:00.005" v="58" actId="26606"/>
          <ac:spMkLst>
            <pc:docMk/>
            <pc:sldMk cId="935968902" sldId="286"/>
            <ac:spMk id="2" creationId="{00000000-0000-0000-0000-000000000000}"/>
          </ac:spMkLst>
        </pc:spChg>
        <pc:spChg chg="add del">
          <ac:chgData name="Aaro Viitanen" userId="cf6896fc-dcf5-4755-b7e6-52a10b90533c" providerId="ADAL" clId="{06C8F05D-8C34-4F07-82EF-54BE0CFB28A3}" dt="2026-06-08T12:30:00.232" v="123" actId="478"/>
          <ac:spMkLst>
            <pc:docMk/>
            <pc:sldMk cId="935968902" sldId="286"/>
            <ac:spMk id="9" creationId="{759D110A-F586-820D-BF89-7A1607B0AD8D}"/>
          </ac:spMkLst>
        </pc:spChg>
        <pc:spChg chg="add del">
          <ac:chgData name="Aaro Viitanen" userId="cf6896fc-dcf5-4755-b7e6-52a10b90533c" providerId="ADAL" clId="{06C8F05D-8C34-4F07-82EF-54BE0CFB28A3}" dt="2026-06-08T12:30:00.232" v="123" actId="478"/>
          <ac:spMkLst>
            <pc:docMk/>
            <pc:sldMk cId="935968902" sldId="286"/>
            <ac:spMk id="11" creationId="{797AFD52-A1E1-7A43-50AB-72E1C6EBA414}"/>
          </ac:spMkLst>
        </pc:spChg>
        <pc:spChg chg="add del">
          <ac:chgData name="Aaro Viitanen" userId="cf6896fc-dcf5-4755-b7e6-52a10b90533c" providerId="ADAL" clId="{06C8F05D-8C34-4F07-82EF-54BE0CFB28A3}" dt="2026-06-08T12:30:00.232" v="123" actId="478"/>
          <ac:spMkLst>
            <pc:docMk/>
            <pc:sldMk cId="935968902" sldId="286"/>
            <ac:spMk id="13" creationId="{0F59CFE4-0A6A-3BDE-B682-560F7C8527A4}"/>
          </ac:spMkLst>
        </pc:spChg>
        <pc:graphicFrameChg chg="add del mod">
          <ac:chgData name="Aaro Viitanen" userId="cf6896fc-dcf5-4755-b7e6-52a10b90533c" providerId="ADAL" clId="{06C8F05D-8C34-4F07-82EF-54BE0CFB28A3}" dt="2026-06-08T12:29:44.091" v="118" actId="478"/>
          <ac:graphicFrameMkLst>
            <pc:docMk/>
            <pc:sldMk cId="935968902" sldId="286"/>
            <ac:graphicFrameMk id="3" creationId="{00000000-0008-0000-0700-000002000000}"/>
          </ac:graphicFrameMkLst>
        </pc:graphicFrameChg>
        <pc:graphicFrameChg chg="add mod">
          <ac:chgData name="Aaro Viitanen" userId="cf6896fc-dcf5-4755-b7e6-52a10b90533c" providerId="ADAL" clId="{06C8F05D-8C34-4F07-82EF-54BE0CFB28A3}" dt="2026-06-08T12:29:57.320" v="121" actId="26606"/>
          <ac:graphicFrameMkLst>
            <pc:docMk/>
            <pc:sldMk cId="935968902" sldId="286"/>
            <ac:graphicFrameMk id="4" creationId="{00000000-0008-0000-0700-000002000000}"/>
          </ac:graphicFrameMkLst>
        </pc:graphicFrameChg>
      </pc:sldChg>
      <pc:sldChg chg="addSp delSp modSp mod">
        <pc:chgData name="Aaro Viitanen" userId="cf6896fc-dcf5-4755-b7e6-52a10b90533c" providerId="ADAL" clId="{06C8F05D-8C34-4F07-82EF-54BE0CFB28A3}" dt="2026-06-08T12:30:28.660" v="132" actId="478"/>
        <pc:sldMkLst>
          <pc:docMk/>
          <pc:sldMk cId="1624384522" sldId="287"/>
        </pc:sldMkLst>
        <pc:spChg chg="mod">
          <ac:chgData name="Aaro Viitanen" userId="cf6896fc-dcf5-4755-b7e6-52a10b90533c" providerId="ADAL" clId="{06C8F05D-8C34-4F07-82EF-54BE0CFB28A3}" dt="2026-06-05T14:45:32.943" v="64" actId="26606"/>
          <ac:spMkLst>
            <pc:docMk/>
            <pc:sldMk cId="1624384522" sldId="287"/>
            <ac:spMk id="2" creationId="{00000000-0000-0000-0000-000000000000}"/>
          </ac:spMkLst>
        </pc:spChg>
        <pc:spChg chg="add del">
          <ac:chgData name="Aaro Viitanen" userId="cf6896fc-dcf5-4755-b7e6-52a10b90533c" providerId="ADAL" clId="{06C8F05D-8C34-4F07-82EF-54BE0CFB28A3}" dt="2026-06-08T12:30:28.660" v="132" actId="478"/>
          <ac:spMkLst>
            <pc:docMk/>
            <pc:sldMk cId="1624384522" sldId="287"/>
            <ac:spMk id="9" creationId="{3B1DB4B8-765D-F03D-A14B-F484196D056E}"/>
          </ac:spMkLst>
        </pc:spChg>
        <pc:spChg chg="add del">
          <ac:chgData name="Aaro Viitanen" userId="cf6896fc-dcf5-4755-b7e6-52a10b90533c" providerId="ADAL" clId="{06C8F05D-8C34-4F07-82EF-54BE0CFB28A3}" dt="2026-06-08T12:30:28.660" v="132" actId="478"/>
          <ac:spMkLst>
            <pc:docMk/>
            <pc:sldMk cId="1624384522" sldId="287"/>
            <ac:spMk id="11" creationId="{A30A4DE7-33D9-C329-1CF8-7EB3B8E9F054}"/>
          </ac:spMkLst>
        </pc:spChg>
        <pc:spChg chg="add del">
          <ac:chgData name="Aaro Viitanen" userId="cf6896fc-dcf5-4755-b7e6-52a10b90533c" providerId="ADAL" clId="{06C8F05D-8C34-4F07-82EF-54BE0CFB28A3}" dt="2026-06-08T12:30:28.660" v="132" actId="478"/>
          <ac:spMkLst>
            <pc:docMk/>
            <pc:sldMk cId="1624384522" sldId="287"/>
            <ac:spMk id="13" creationId="{73BC2785-53C2-8E44-C03F-FA01121D1661}"/>
          </ac:spMkLst>
        </pc:spChg>
        <pc:graphicFrameChg chg="add del mod">
          <ac:chgData name="Aaro Viitanen" userId="cf6896fc-dcf5-4755-b7e6-52a10b90533c" providerId="ADAL" clId="{06C8F05D-8C34-4F07-82EF-54BE0CFB28A3}" dt="2026-06-08T12:30:14.292" v="127" actId="478"/>
          <ac:graphicFrameMkLst>
            <pc:docMk/>
            <pc:sldMk cId="1624384522" sldId="287"/>
            <ac:graphicFrameMk id="3" creationId="{00000000-0008-0000-0800-000002000000}"/>
          </ac:graphicFrameMkLst>
        </pc:graphicFrameChg>
        <pc:graphicFrameChg chg="add mod">
          <ac:chgData name="Aaro Viitanen" userId="cf6896fc-dcf5-4755-b7e6-52a10b90533c" providerId="ADAL" clId="{06C8F05D-8C34-4F07-82EF-54BE0CFB28A3}" dt="2026-06-08T12:30:21.981" v="130" actId="26606"/>
          <ac:graphicFrameMkLst>
            <pc:docMk/>
            <pc:sldMk cId="1624384522" sldId="287"/>
            <ac:graphicFrameMk id="4" creationId="{00000000-0008-0000-0800-000002000000}"/>
          </ac:graphicFrameMkLst>
        </pc:graphicFrameChg>
      </pc:sldChg>
      <pc:sldChg chg="addSp delSp modSp mod">
        <pc:chgData name="Aaro Viitanen" userId="cf6896fc-dcf5-4755-b7e6-52a10b90533c" providerId="ADAL" clId="{06C8F05D-8C34-4F07-82EF-54BE0CFB28A3}" dt="2026-06-08T12:31:09.883" v="143" actId="478"/>
        <pc:sldMkLst>
          <pc:docMk/>
          <pc:sldMk cId="2752022726" sldId="288"/>
        </pc:sldMkLst>
        <pc:spChg chg="mod">
          <ac:chgData name="Aaro Viitanen" userId="cf6896fc-dcf5-4755-b7e6-52a10b90533c" providerId="ADAL" clId="{06C8F05D-8C34-4F07-82EF-54BE0CFB28A3}" dt="2026-06-05T14:46:32.839" v="83" actId="26606"/>
          <ac:spMkLst>
            <pc:docMk/>
            <pc:sldMk cId="2752022726" sldId="288"/>
            <ac:spMk id="2" creationId="{00000000-0000-0000-0000-000000000000}"/>
          </ac:spMkLst>
        </pc:spChg>
        <pc:spChg chg="add del">
          <ac:chgData name="Aaro Viitanen" userId="cf6896fc-dcf5-4755-b7e6-52a10b90533c" providerId="ADAL" clId="{06C8F05D-8C34-4F07-82EF-54BE0CFB28A3}" dt="2026-06-08T12:31:09.883" v="143" actId="478"/>
          <ac:spMkLst>
            <pc:docMk/>
            <pc:sldMk cId="2752022726" sldId="288"/>
            <ac:spMk id="9" creationId="{4C9C319A-D03C-94A6-903D-E0014434F15A}"/>
          </ac:spMkLst>
        </pc:spChg>
        <pc:spChg chg="add del">
          <ac:chgData name="Aaro Viitanen" userId="cf6896fc-dcf5-4755-b7e6-52a10b90533c" providerId="ADAL" clId="{06C8F05D-8C34-4F07-82EF-54BE0CFB28A3}" dt="2026-06-08T12:31:09.883" v="143" actId="478"/>
          <ac:spMkLst>
            <pc:docMk/>
            <pc:sldMk cId="2752022726" sldId="288"/>
            <ac:spMk id="11" creationId="{D0E3DFB6-9AAF-784C-519D-C6FCE601ADF2}"/>
          </ac:spMkLst>
        </pc:spChg>
        <pc:spChg chg="add del">
          <ac:chgData name="Aaro Viitanen" userId="cf6896fc-dcf5-4755-b7e6-52a10b90533c" providerId="ADAL" clId="{06C8F05D-8C34-4F07-82EF-54BE0CFB28A3}" dt="2026-06-08T12:31:09.883" v="143" actId="478"/>
          <ac:spMkLst>
            <pc:docMk/>
            <pc:sldMk cId="2752022726" sldId="288"/>
            <ac:spMk id="13" creationId="{E0ED4F9E-CB59-7A15-5256-C8E778BA277A}"/>
          </ac:spMkLst>
        </pc:spChg>
        <pc:graphicFrameChg chg="add del mod">
          <ac:chgData name="Aaro Viitanen" userId="cf6896fc-dcf5-4755-b7e6-52a10b90533c" providerId="ADAL" clId="{06C8F05D-8C34-4F07-82EF-54BE0CFB28A3}" dt="2026-06-08T12:30:52.028" v="138" actId="478"/>
          <ac:graphicFrameMkLst>
            <pc:docMk/>
            <pc:sldMk cId="2752022726" sldId="288"/>
            <ac:graphicFrameMk id="3" creationId="{00000000-0008-0000-0900-000002000000}"/>
          </ac:graphicFrameMkLst>
        </pc:graphicFrameChg>
        <pc:graphicFrameChg chg="add mod">
          <ac:chgData name="Aaro Viitanen" userId="cf6896fc-dcf5-4755-b7e6-52a10b90533c" providerId="ADAL" clId="{06C8F05D-8C34-4F07-82EF-54BE0CFB28A3}" dt="2026-06-08T12:31:06.530" v="141" actId="26606"/>
          <ac:graphicFrameMkLst>
            <pc:docMk/>
            <pc:sldMk cId="2752022726" sldId="288"/>
            <ac:graphicFrameMk id="4" creationId="{00000000-0008-0000-0900-000002000000}"/>
          </ac:graphicFrameMkLst>
        </pc:graphicFrameChg>
        <pc:graphicFrameChg chg="add del mod">
          <ac:chgData name="Aaro Viitanen" userId="cf6896fc-dcf5-4755-b7e6-52a10b90533c" providerId="ADAL" clId="{06C8F05D-8C34-4F07-82EF-54BE0CFB28A3}" dt="2026-06-08T12:30:32.991" v="133" actId="478"/>
          <ac:graphicFrameMkLst>
            <pc:docMk/>
            <pc:sldMk cId="2752022726" sldId="288"/>
            <ac:graphicFrameMk id="5" creationId="{00000000-0008-0000-0900-000002000000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NULL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NULL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NULL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NULL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NULL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Sarake1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847-4F73-AA4C-8ACC84B6D7B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847-4F73-AA4C-8ACC84B6D7B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847-4F73-AA4C-8ACC84B6D7B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847-4F73-AA4C-8ACC84B6D7B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847-4F73-AA4C-8ACC84B6D7B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5847-4F73-AA4C-8ACC84B6D7B2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5847-4F73-AA4C-8ACC84B6D7B2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5847-4F73-AA4C-8ACC84B6D7B2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5847-4F73-AA4C-8ACC84B6D7B2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5847-4F73-AA4C-8ACC84B6D7B2}"/>
              </c:ext>
            </c:extLst>
          </c:dPt>
          <c:dLbls>
            <c:dLbl>
              <c:idx val="0"/>
              <c:layout>
                <c:manualLayout>
                  <c:x val="9.6374464537568427E-2"/>
                  <c:y val="2.5204752339471541E-4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rPr>
                      <a:t>Non-financial corporations and housing corporations 7 %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5847-4F73-AA4C-8ACC84B6D7B2}"/>
                </c:ext>
              </c:extLst>
            </c:dLbl>
            <c:dLbl>
              <c:idx val="1"/>
              <c:layout>
                <c:manualLayout>
                  <c:x val="0.13993308361786674"/>
                  <c:y val="0.15272380531927454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rPr>
                      <a:t>Monetary financial institutions 0,3 %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5847-4F73-AA4C-8ACC84B6D7B2}"/>
                </c:ext>
              </c:extLst>
            </c:dLbl>
            <c:dLbl>
              <c:idx val="2"/>
              <c:layout>
                <c:manualLayout>
                  <c:x val="8.6469984934239269E-2"/>
                  <c:y val="0.23674951189504503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t>Other financial intermediaries and financial auxiliaries 11 %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5847-4F73-AA4C-8ACC84B6D7B2}"/>
                </c:ext>
              </c:extLst>
            </c:dLbl>
            <c:dLbl>
              <c:idx val="3"/>
              <c:layout>
                <c:manualLayout>
                  <c:x val="8.4789152601264222E-3"/>
                  <c:y val="2.2692161487777206E-2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rPr>
                      <a:t>Insurance corporations 20 % 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5847-4F73-AA4C-8ACC84B6D7B2}"/>
                </c:ext>
              </c:extLst>
            </c:dLbl>
            <c:dLbl>
              <c:idx val="4"/>
              <c:layout>
                <c:manualLayout>
                  <c:x val="6.0386473429951688E-2"/>
                  <c:y val="-3.227108114728533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0" i="0" u="none" strike="noStrike" kern="1200" baseline="0" dirty="0">
                        <a:solidFill>
                          <a:srgbClr val="000000">
                            <a:lumMod val="75000"/>
                            <a:lumOff val="25000"/>
                          </a:srgbClr>
                        </a:solidFill>
                      </a:rPr>
                      <a:t>General government
3 %</a:t>
                    </a:r>
                    <a:endParaRPr lang="en-US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endParaRP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5847-4F73-AA4C-8ACC84B6D7B2}"/>
                </c:ext>
              </c:extLst>
            </c:dLbl>
            <c:dLbl>
              <c:idx val="5"/>
              <c:layout>
                <c:manualLayout>
                  <c:x val="-5.655783662266883E-3"/>
                  <c:y val="1.0865789532223483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0" i="0" u="none" strike="noStrike" kern="1200" baseline="0" dirty="0">
                        <a:solidFill>
                          <a:srgbClr val="000000">
                            <a:lumMod val="75000"/>
                            <a:lumOff val="25000"/>
                          </a:srgbClr>
                        </a:solidFill>
                      </a:rPr>
                      <a:t>Employment pension schemes 3 %</a:t>
                    </a:r>
                    <a:endParaRPr lang="en-US" sz="1400" baseline="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endParaRP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5847-4F73-AA4C-8ACC84B6D7B2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rPr>
                      <a:t>Households 21 %</a:t>
                    </a:r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5847-4F73-AA4C-8ACC84B6D7B2}"/>
                </c:ext>
              </c:extLst>
            </c:dLbl>
            <c:dLbl>
              <c:idx val="7"/>
              <c:layout>
                <c:manualLayout>
                  <c:x val="-1.8386670099157582E-2"/>
                  <c:y val="-1.7026758789574169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rPr>
                      <a:t>Non-profit institutions serving households 5 % 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F-5847-4F73-AA4C-8ACC84B6D7B2}"/>
                </c:ext>
              </c:extLst>
            </c:dLbl>
            <c:dLbl>
              <c:idx val="8"/>
              <c:layout>
                <c:manualLayout>
                  <c:x val="-5.5426679890215449E-2"/>
                  <c:y val="-5.1612500278061642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rPr>
                      <a:t>Rest</a:t>
                    </a:r>
                    <a:r>
                      <a:rPr lang="en-US" baseline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rPr>
                      <a:t> of the euro area</a:t>
                    </a:r>
                    <a:r>
                      <a:rPr lang="en-US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rPr>
                      <a:t> 3</a:t>
                    </a:r>
                    <a:r>
                      <a:rPr lang="en-US" baseline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rPr>
                      <a:t> </a:t>
                    </a:r>
                    <a:r>
                      <a:rPr lang="en-US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rPr>
                      <a:t>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1-5847-4F73-AA4C-8ACC84B6D7B2}"/>
                </c:ext>
              </c:extLst>
            </c:dLbl>
            <c:dLbl>
              <c:idx val="9"/>
              <c:layout>
                <c:manualLayout>
                  <c:x val="-5.3644840834223634E-2"/>
                  <c:y val="6.319590248510018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rPr>
                      <a:t>Rest</a:t>
                    </a:r>
                    <a:r>
                      <a:rPr lang="en-US" baseline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rPr>
                      <a:t> of the world </a:t>
                    </a:r>
                    <a:r>
                      <a:rPr lang="en-US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rPr>
                      <a:t> 27</a:t>
                    </a:r>
                    <a:r>
                      <a:rPr lang="en-US" baseline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rPr>
                      <a:t> </a:t>
                    </a:r>
                    <a:r>
                      <a:rPr lang="en-US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rPr>
                      <a:t>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3-5847-4F73-AA4C-8ACC84B6D7B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Taul1!$A$2:$A$11</c:f>
              <c:strCache>
                <c:ptCount val="10"/>
                <c:pt idx="0">
                  <c:v>Yritykset ja asuntoyhteisöt</c:v>
                </c:pt>
                <c:pt idx="1">
                  <c:v>Rahalaitokset</c:v>
                </c:pt>
                <c:pt idx="2">
                  <c:v>Rahoituslaitokset</c:v>
                </c:pt>
                <c:pt idx="3">
                  <c:v>Vakuutusyhtiöt</c:v>
                </c:pt>
                <c:pt idx="4">
                  <c:v>Julkisyhteisöt</c:v>
                </c:pt>
                <c:pt idx="5">
                  <c:v>Työeläkelaitokset</c:v>
                </c:pt>
                <c:pt idx="6">
                  <c:v>Kotitaloudet</c:v>
                </c:pt>
                <c:pt idx="7">
                  <c:v>Kpvyt</c:v>
                </c:pt>
                <c:pt idx="8">
                  <c:v>Muu euroalue</c:v>
                </c:pt>
                <c:pt idx="9">
                  <c:v>Muu maailma</c:v>
                </c:pt>
              </c:strCache>
            </c:strRef>
          </c:cat>
          <c:val>
            <c:numRef>
              <c:f>Taul1!$B$2:$B$11</c:f>
              <c:numCache>
                <c:formatCode>0</c:formatCode>
                <c:ptCount val="10"/>
                <c:pt idx="0">
                  <c:v>13490</c:v>
                </c:pt>
                <c:pt idx="1">
                  <c:v>332</c:v>
                </c:pt>
                <c:pt idx="2">
                  <c:v>21899</c:v>
                </c:pt>
                <c:pt idx="3">
                  <c:v>38297</c:v>
                </c:pt>
                <c:pt idx="4">
                  <c:v>6228</c:v>
                </c:pt>
                <c:pt idx="5">
                  <c:v>5537</c:v>
                </c:pt>
                <c:pt idx="6">
                  <c:v>40726</c:v>
                </c:pt>
                <c:pt idx="7">
                  <c:v>8884</c:v>
                </c:pt>
                <c:pt idx="8">
                  <c:v>5217</c:v>
                </c:pt>
                <c:pt idx="9">
                  <c:v>52784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5847-4F73-AA4C-8ACC84B6D7B2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6666666666666666E-2"/>
          <c:y val="1.7482517482517484E-2"/>
          <c:w val="0.82433862433862437"/>
          <c:h val="0.8860468998861988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DATA_UUSI!$A$126</c:f>
              <c:strCache>
                <c:ptCount val="1"/>
                <c:pt idx="0">
                  <c:v>1 month</c:v>
                </c:pt>
              </c:strCache>
            </c:strRef>
          </c:tx>
          <c:spPr>
            <a:solidFill>
              <a:srgbClr val="164280"/>
            </a:solidFill>
          </c:spPr>
          <c:invertIfNegative val="0"/>
          <c:cat>
            <c:strRef>
              <c:f>'DATA-LOOKUP'!$A$77:$A$81</c:f>
              <c:strCache>
                <c:ptCount val="5"/>
                <c:pt idx="0">
                  <c:v>Equity Funds</c:v>
                </c:pt>
                <c:pt idx="1">
                  <c:v>Asset Allocation Funds</c:v>
                </c:pt>
                <c:pt idx="2">
                  <c:v>Bond Funds</c:v>
                </c:pt>
                <c:pt idx="3">
                  <c:v>Money Market Funds</c:v>
                </c:pt>
                <c:pt idx="4">
                  <c:v>Other Funds</c:v>
                </c:pt>
              </c:strCache>
            </c:strRef>
          </c:cat>
          <c:val>
            <c:numRef>
              <c:f>'DATA-LOOKUP'!$C$77:$C$81</c:f>
              <c:numCache>
                <c:formatCode>#,##0.00</c:formatCode>
                <c:ptCount val="5"/>
                <c:pt idx="0">
                  <c:v>154.0870621667857</c:v>
                </c:pt>
                <c:pt idx="1">
                  <c:v>106.15009903637797</c:v>
                </c:pt>
                <c:pt idx="2">
                  <c:v>352.16362171771368</c:v>
                </c:pt>
                <c:pt idx="3">
                  <c:v>592.17287584326095</c:v>
                </c:pt>
                <c:pt idx="4">
                  <c:v>16.481587649533079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53-420F-84F2-AD695A99B6BE}"/>
            </c:ext>
          </c:extLst>
        </c:ser>
        <c:ser>
          <c:idx val="1"/>
          <c:order val="1"/>
          <c:tx>
            <c:strRef>
              <c:f>DATA_UUSI!$A$127</c:f>
              <c:strCache>
                <c:ptCount val="1"/>
                <c:pt idx="0">
                  <c:v>12 months</c:v>
                </c:pt>
              </c:strCache>
            </c:strRef>
          </c:tx>
          <c:spPr>
            <a:solidFill>
              <a:srgbClr val="EE2C90"/>
            </a:solidFill>
          </c:spPr>
          <c:invertIfNegative val="0"/>
          <c:cat>
            <c:strRef>
              <c:f>'DATA-LOOKUP'!$A$77:$A$81</c:f>
              <c:strCache>
                <c:ptCount val="5"/>
                <c:pt idx="0">
                  <c:v>Equity Funds</c:v>
                </c:pt>
                <c:pt idx="1">
                  <c:v>Asset Allocation Funds</c:v>
                </c:pt>
                <c:pt idx="2">
                  <c:v>Bond Funds</c:v>
                </c:pt>
                <c:pt idx="3">
                  <c:v>Money Market Funds</c:v>
                </c:pt>
                <c:pt idx="4">
                  <c:v>Other Funds</c:v>
                </c:pt>
              </c:strCache>
            </c:strRef>
          </c:cat>
          <c:val>
            <c:numRef>
              <c:f>'DATA-LOOKUP'!$D$77:$D$81</c:f>
              <c:numCache>
                <c:formatCode>#,##0.00</c:formatCode>
                <c:ptCount val="5"/>
                <c:pt idx="0">
                  <c:v>1389.4331003160926</c:v>
                </c:pt>
                <c:pt idx="1">
                  <c:v>1513.7572989560708</c:v>
                </c:pt>
                <c:pt idx="2">
                  <c:v>4355.3130243629275</c:v>
                </c:pt>
                <c:pt idx="3">
                  <c:v>1468.5265652574394</c:v>
                </c:pt>
                <c:pt idx="4">
                  <c:v>32.526683651497905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B53-420F-84F2-AD695A99B6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34959799"/>
        <c:axId val="1"/>
      </c:barChart>
      <c:catAx>
        <c:axId val="1034959799"/>
        <c:scaling>
          <c:orientation val="minMax"/>
        </c:scaling>
        <c:delete val="0"/>
        <c:axPos val="l"/>
        <c:numFmt formatCode="mm\/yy" sourceLinked="0"/>
        <c:majorTickMark val="none"/>
        <c:minorTickMark val="none"/>
        <c:tickLblPos val="low"/>
        <c:spPr>
          <a:ln w="12700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100" b="0" i="0" u="none" strike="noStrike" baseline="0">
                <a:solidFill>
                  <a:srgbClr val="164280"/>
                </a:solidFill>
                <a:latin typeface="Merriweather Sans"/>
                <a:ea typeface="Arial"/>
                <a:cs typeface="Arial"/>
              </a:defRPr>
            </a:pPr>
            <a:endParaRPr lang="fi-FI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</c:scaling>
        <c:delete val="0"/>
        <c:axPos val="b"/>
        <c:majorGridlines>
          <c:spPr>
            <a:ln w="6350" cmpd="sng">
              <a:solidFill>
                <a:srgbClr val="D9D9D9"/>
              </a:solidFill>
              <a:prstDash val="solid"/>
            </a:ln>
          </c:spPr>
        </c:majorGridlines>
        <c:numFmt formatCode="#,##0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1400" b="0" i="0" u="none" strike="noStrike" baseline="0">
                <a:solidFill>
                  <a:srgbClr val="EE2C90"/>
                </a:solidFill>
                <a:latin typeface="Merriweather Sans"/>
                <a:ea typeface="Arial"/>
                <a:cs typeface="Arial"/>
              </a:defRPr>
            </a:pPr>
            <a:endParaRPr lang="fi-FI"/>
          </a:p>
        </c:txPr>
        <c:crossAx val="1034959799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legend>
      <c:legendPos val="r"/>
      <c:overlay val="0"/>
      <c:spPr>
        <a:effectLst>
          <a:glow>
            <a:schemeClr val="accent1"/>
          </a:glow>
        </a:effectLst>
      </c:spPr>
      <c:txPr>
        <a:bodyPr/>
        <a:lstStyle/>
        <a:p>
          <a:pPr>
            <a:defRPr sz="900" b="0" i="0" u="none" strike="noStrike" baseline="0">
              <a:solidFill>
                <a:srgbClr val="164280"/>
              </a:solidFill>
              <a:latin typeface="Merriweather Sans"/>
              <a:ea typeface="Arial"/>
              <a:cs typeface="Arial"/>
            </a:defRPr>
          </a:pPr>
          <a:endParaRPr lang="fi-FI"/>
        </a:p>
      </c:txPr>
    </c:legend>
    <c:plotVisOnly val="0"/>
    <c:dispBlanksAs val="zero"/>
    <c:showDLblsOverMax val="0"/>
  </c:chart>
  <c:spPr>
    <a:noFill/>
    <a:ln w="9525"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2435831162038647"/>
          <c:y val="1.6667430709491355E-2"/>
          <c:w val="0.73907468329646286"/>
          <c:h val="0.8770084887238873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DATA_UUSI!$A$126</c:f>
              <c:strCache>
                <c:ptCount val="1"/>
                <c:pt idx="0">
                  <c:v>1 month</c:v>
                </c:pt>
              </c:strCache>
            </c:strRef>
          </c:tx>
          <c:spPr>
            <a:solidFill>
              <a:srgbClr val="164280"/>
            </a:solidFill>
          </c:spPr>
          <c:invertIfNegative val="0"/>
          <c:cat>
            <c:strRef>
              <c:f>'DATA-LOOKUP'!$A$83:$A$91</c:f>
              <c:strCache>
                <c:ptCount val="9"/>
                <c:pt idx="0">
                  <c:v>Emerging Markets</c:v>
                </c:pt>
                <c:pt idx="1">
                  <c:v>Nordic</c:v>
                </c:pt>
                <c:pt idx="2">
                  <c:v>Europe</c:v>
                </c:pt>
                <c:pt idx="3">
                  <c:v>Finland</c:v>
                </c:pt>
                <c:pt idx="4">
                  <c:v>Global</c:v>
                </c:pt>
                <c:pt idx="5">
                  <c:v>Sector</c:v>
                </c:pt>
                <c:pt idx="6">
                  <c:v>North America</c:v>
                </c:pt>
                <c:pt idx="7">
                  <c:v>Far East</c:v>
                </c:pt>
                <c:pt idx="8">
                  <c:v>Japan</c:v>
                </c:pt>
              </c:strCache>
            </c:strRef>
          </c:cat>
          <c:val>
            <c:numRef>
              <c:f>'DATA-LOOKUP'!$C$83:$C$91</c:f>
              <c:numCache>
                <c:formatCode>#,##0.00</c:formatCode>
                <c:ptCount val="9"/>
                <c:pt idx="0">
                  <c:v>-108.46772315106936</c:v>
                </c:pt>
                <c:pt idx="1">
                  <c:v>0.31582104661799676</c:v>
                </c:pt>
                <c:pt idx="2">
                  <c:v>-138.71948484408674</c:v>
                </c:pt>
                <c:pt idx="3">
                  <c:v>152.90560638084602</c:v>
                </c:pt>
                <c:pt idx="4">
                  <c:v>56.065336803830185</c:v>
                </c:pt>
                <c:pt idx="5">
                  <c:v>-19.506507049999996</c:v>
                </c:pt>
                <c:pt idx="6">
                  <c:v>193.3786332882415</c:v>
                </c:pt>
                <c:pt idx="7">
                  <c:v>18.36931422</c:v>
                </c:pt>
                <c:pt idx="8">
                  <c:v>-0.25393452759393026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FAC-42EE-BBB3-4A9D07BEDF7A}"/>
            </c:ext>
          </c:extLst>
        </c:ser>
        <c:ser>
          <c:idx val="1"/>
          <c:order val="1"/>
          <c:tx>
            <c:strRef>
              <c:f>DATA_UUSI!$A$127</c:f>
              <c:strCache>
                <c:ptCount val="1"/>
                <c:pt idx="0">
                  <c:v>12 months</c:v>
                </c:pt>
              </c:strCache>
            </c:strRef>
          </c:tx>
          <c:spPr>
            <a:solidFill>
              <a:srgbClr val="EE2C90"/>
            </a:solidFill>
          </c:spPr>
          <c:invertIfNegative val="0"/>
          <c:cat>
            <c:strRef>
              <c:f>'DATA-LOOKUP'!$A$83:$A$91</c:f>
              <c:strCache>
                <c:ptCount val="9"/>
                <c:pt idx="0">
                  <c:v>Emerging Markets</c:v>
                </c:pt>
                <c:pt idx="1">
                  <c:v>Nordic</c:v>
                </c:pt>
                <c:pt idx="2">
                  <c:v>Europe</c:v>
                </c:pt>
                <c:pt idx="3">
                  <c:v>Finland</c:v>
                </c:pt>
                <c:pt idx="4">
                  <c:v>Global</c:v>
                </c:pt>
                <c:pt idx="5">
                  <c:v>Sector</c:v>
                </c:pt>
                <c:pt idx="6">
                  <c:v>North America</c:v>
                </c:pt>
                <c:pt idx="7">
                  <c:v>Far East</c:v>
                </c:pt>
                <c:pt idx="8">
                  <c:v>Japan</c:v>
                </c:pt>
              </c:strCache>
            </c:strRef>
          </c:cat>
          <c:val>
            <c:numRef>
              <c:f>'DATA-LOOKUP'!$D$83:$D$91</c:f>
              <c:numCache>
                <c:formatCode>#,##0.00</c:formatCode>
                <c:ptCount val="9"/>
                <c:pt idx="0">
                  <c:v>630.70070907085153</c:v>
                </c:pt>
                <c:pt idx="1">
                  <c:v>632.82122826531941</c:v>
                </c:pt>
                <c:pt idx="2">
                  <c:v>1413.1928827695428</c:v>
                </c:pt>
                <c:pt idx="3">
                  <c:v>103.71881452425899</c:v>
                </c:pt>
                <c:pt idx="4">
                  <c:v>-2358.2705350754359</c:v>
                </c:pt>
                <c:pt idx="5">
                  <c:v>-54.798731070200006</c:v>
                </c:pt>
                <c:pt idx="6">
                  <c:v>791.48378873211118</c:v>
                </c:pt>
                <c:pt idx="7">
                  <c:v>159.35379986000001</c:v>
                </c:pt>
                <c:pt idx="8">
                  <c:v>71.23114323964468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FAC-42EE-BBB3-4A9D07BEDF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34959471"/>
        <c:axId val="1"/>
      </c:barChart>
      <c:catAx>
        <c:axId val="1034959471"/>
        <c:scaling>
          <c:orientation val="minMax"/>
        </c:scaling>
        <c:delete val="0"/>
        <c:axPos val="l"/>
        <c:numFmt formatCode="mm\/yy" sourceLinked="0"/>
        <c:majorTickMark val="none"/>
        <c:minorTickMark val="none"/>
        <c:tickLblPos val="low"/>
        <c:spPr>
          <a:ln w="12700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164280"/>
                </a:solidFill>
                <a:latin typeface="Merriweather Sans"/>
                <a:ea typeface="Arial"/>
                <a:cs typeface="Arial"/>
              </a:defRPr>
            </a:pPr>
            <a:endParaRPr lang="fi-FI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</c:scaling>
        <c:delete val="0"/>
        <c:axPos val="b"/>
        <c:majorGridlines>
          <c:spPr>
            <a:ln w="6350">
              <a:solidFill>
                <a:srgbClr val="D9D9D9"/>
              </a:solidFill>
              <a:prstDash val="solid"/>
            </a:ln>
          </c:spPr>
        </c:majorGridlines>
        <c:numFmt formatCode="#,##0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1400" b="0" i="0" u="none" strike="noStrike" baseline="0">
                <a:solidFill>
                  <a:srgbClr val="EE2C90"/>
                </a:solidFill>
                <a:latin typeface="Merriweather Sans"/>
                <a:ea typeface="Arial"/>
                <a:cs typeface="Arial"/>
              </a:defRPr>
            </a:pPr>
            <a:endParaRPr lang="fi-FI"/>
          </a:p>
        </c:txPr>
        <c:crossAx val="1034959471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legend>
      <c:legendPos val="r"/>
      <c:overlay val="0"/>
      <c:txPr>
        <a:bodyPr/>
        <a:lstStyle/>
        <a:p>
          <a:pPr>
            <a:defRPr sz="900" b="0" i="0" u="none" strike="noStrike" baseline="0">
              <a:solidFill>
                <a:srgbClr val="164280"/>
              </a:solidFill>
              <a:latin typeface="Merriweather Sans"/>
              <a:ea typeface="Arial"/>
              <a:cs typeface="Arial"/>
            </a:defRPr>
          </a:pPr>
          <a:endParaRPr lang="fi-FI"/>
        </a:p>
      </c:txPr>
    </c:legend>
    <c:plotVisOnly val="0"/>
    <c:dispBlanksAs val="zero"/>
    <c:showDLblsOverMax val="0"/>
  </c:chart>
  <c:spPr>
    <a:noFill/>
    <a:ln w="9525"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5458696262155198"/>
          <c:y val="1.9854291979351932E-2"/>
          <c:w val="0.61128981916368541"/>
          <c:h val="0.870194356440783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DATA_UUSI!$A$126</c:f>
              <c:strCache>
                <c:ptCount val="1"/>
                <c:pt idx="0">
                  <c:v>1 month</c:v>
                </c:pt>
              </c:strCache>
            </c:strRef>
          </c:tx>
          <c:spPr>
            <a:solidFill>
              <a:srgbClr val="164280"/>
            </a:solidFill>
          </c:spPr>
          <c:invertIfNegative val="0"/>
          <c:cat>
            <c:strRef>
              <c:f>'DATA-LOOKUP'!$A$93:$A$102</c:f>
              <c:strCache>
                <c:ptCount val="10"/>
                <c:pt idx="0">
                  <c:v>Eurozone High Yield Bonds</c:v>
                </c:pt>
                <c:pt idx="1">
                  <c:v>Eurozone Investment Grade Bonds</c:v>
                </c:pt>
                <c:pt idx="2">
                  <c:v>Emerging Markets</c:v>
                </c:pt>
                <c:pt idx="3">
                  <c:v>Global Investment Grade Bonds</c:v>
                </c:pt>
                <c:pt idx="4">
                  <c:v>Global High Yield Bonds</c:v>
                </c:pt>
                <c:pt idx="5">
                  <c:v>Government Bond Eurozone</c:v>
                </c:pt>
                <c:pt idx="6">
                  <c:v>Government Bond Global</c:v>
                </c:pt>
                <c:pt idx="7">
                  <c:v>Money Market</c:v>
                </c:pt>
                <c:pt idx="8">
                  <c:v>Short Term Bond Funds</c:v>
                </c:pt>
                <c:pt idx="9">
                  <c:v>Cash Funds</c:v>
                </c:pt>
              </c:strCache>
            </c:strRef>
          </c:cat>
          <c:val>
            <c:numRef>
              <c:f>'DATA-LOOKUP'!$C$93:$C$102</c:f>
              <c:numCache>
                <c:formatCode>#,##0.00</c:formatCode>
                <c:ptCount val="10"/>
                <c:pt idx="0">
                  <c:v>54.221751154703753</c:v>
                </c:pt>
                <c:pt idx="1">
                  <c:v>34.332706817291424</c:v>
                </c:pt>
                <c:pt idx="2">
                  <c:v>17.811828420000001</c:v>
                </c:pt>
                <c:pt idx="3">
                  <c:v>55.812646009359575</c:v>
                </c:pt>
                <c:pt idx="4">
                  <c:v>30.939549387472997</c:v>
                </c:pt>
                <c:pt idx="5">
                  <c:v>159.28721746951513</c:v>
                </c:pt>
                <c:pt idx="6">
                  <c:v>-0.24207754062919898</c:v>
                </c:pt>
                <c:pt idx="7">
                  <c:v>21.483523989999998</c:v>
                </c:pt>
                <c:pt idx="8">
                  <c:v>570.68935185326097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7B-4576-9CBE-64291F30A514}"/>
            </c:ext>
          </c:extLst>
        </c:ser>
        <c:ser>
          <c:idx val="1"/>
          <c:order val="1"/>
          <c:tx>
            <c:strRef>
              <c:f>DATA_UUSI!$A$127</c:f>
              <c:strCache>
                <c:ptCount val="1"/>
                <c:pt idx="0">
                  <c:v>12 months</c:v>
                </c:pt>
              </c:strCache>
            </c:strRef>
          </c:tx>
          <c:spPr>
            <a:solidFill>
              <a:srgbClr val="EE2C90"/>
            </a:solidFill>
          </c:spPr>
          <c:invertIfNegative val="0"/>
          <c:cat>
            <c:strRef>
              <c:f>'DATA-LOOKUP'!$A$93:$A$102</c:f>
              <c:strCache>
                <c:ptCount val="10"/>
                <c:pt idx="0">
                  <c:v>Eurozone High Yield Bonds</c:v>
                </c:pt>
                <c:pt idx="1">
                  <c:v>Eurozone Investment Grade Bonds</c:v>
                </c:pt>
                <c:pt idx="2">
                  <c:v>Emerging Markets</c:v>
                </c:pt>
                <c:pt idx="3">
                  <c:v>Global Investment Grade Bonds</c:v>
                </c:pt>
                <c:pt idx="4">
                  <c:v>Global High Yield Bonds</c:v>
                </c:pt>
                <c:pt idx="5">
                  <c:v>Government Bond Eurozone</c:v>
                </c:pt>
                <c:pt idx="6">
                  <c:v>Government Bond Global</c:v>
                </c:pt>
                <c:pt idx="7">
                  <c:v>Money Market</c:v>
                </c:pt>
                <c:pt idx="8">
                  <c:v>Short Term Bond Funds</c:v>
                </c:pt>
                <c:pt idx="9">
                  <c:v>Cash Funds</c:v>
                </c:pt>
              </c:strCache>
            </c:strRef>
          </c:cat>
          <c:val>
            <c:numRef>
              <c:f>'DATA-LOOKUP'!$D$93:$D$102</c:f>
              <c:numCache>
                <c:formatCode>#,##0.00</c:formatCode>
                <c:ptCount val="10"/>
                <c:pt idx="0">
                  <c:v>698.75362593959517</c:v>
                </c:pt>
                <c:pt idx="1">
                  <c:v>1235.5164300704287</c:v>
                </c:pt>
                <c:pt idx="2">
                  <c:v>154.378701994273</c:v>
                </c:pt>
                <c:pt idx="3">
                  <c:v>917.73348444925614</c:v>
                </c:pt>
                <c:pt idx="4">
                  <c:v>-135.58542872919998</c:v>
                </c:pt>
                <c:pt idx="5">
                  <c:v>1508.4433976537812</c:v>
                </c:pt>
                <c:pt idx="6">
                  <c:v>-23.927187015206581</c:v>
                </c:pt>
                <c:pt idx="7">
                  <c:v>36.797719989999997</c:v>
                </c:pt>
                <c:pt idx="8">
                  <c:v>1431.7288452674393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67B-4576-9CBE-64291F30A5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34965703"/>
        <c:axId val="1"/>
      </c:barChart>
      <c:catAx>
        <c:axId val="1034965703"/>
        <c:scaling>
          <c:orientation val="minMax"/>
        </c:scaling>
        <c:delete val="0"/>
        <c:axPos val="l"/>
        <c:numFmt formatCode="mm\/yy" sourceLinked="0"/>
        <c:majorTickMark val="none"/>
        <c:minorTickMark val="none"/>
        <c:tickLblPos val="low"/>
        <c:spPr>
          <a:ln w="12700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164280"/>
                </a:solidFill>
                <a:latin typeface="Merriweather Sans"/>
                <a:ea typeface="Arial"/>
                <a:cs typeface="Arial"/>
              </a:defRPr>
            </a:pPr>
            <a:endParaRPr lang="fi-FI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</c:scaling>
        <c:delete val="0"/>
        <c:axPos val="b"/>
        <c:majorGridlines>
          <c:spPr>
            <a:ln w="3175">
              <a:solidFill>
                <a:srgbClr val="808080"/>
              </a:solidFill>
              <a:prstDash val="sysDash"/>
            </a:ln>
          </c:spPr>
        </c:majorGridlines>
        <c:numFmt formatCode="#,##0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1400" b="0" i="0" u="none" strike="noStrike" baseline="0">
                <a:solidFill>
                  <a:srgbClr val="EE2C90"/>
                </a:solidFill>
                <a:latin typeface="Merriweather Sans"/>
                <a:ea typeface="Arial"/>
                <a:cs typeface="Arial"/>
              </a:defRPr>
            </a:pPr>
            <a:endParaRPr lang="fi-FI"/>
          </a:p>
        </c:txPr>
        <c:crossAx val="1034965703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legend>
      <c:legendPos val="r"/>
      <c:overlay val="0"/>
      <c:txPr>
        <a:bodyPr/>
        <a:lstStyle/>
        <a:p>
          <a:pPr>
            <a:defRPr sz="900" b="0" i="0" u="none" strike="noStrike" baseline="0">
              <a:solidFill>
                <a:srgbClr val="164280"/>
              </a:solidFill>
              <a:latin typeface="Merriweather Sans"/>
              <a:ea typeface="Arial"/>
              <a:cs typeface="Arial"/>
            </a:defRPr>
          </a:pPr>
          <a:endParaRPr lang="fi-FI"/>
        </a:p>
      </c:txPr>
    </c:legend>
    <c:plotVisOnly val="0"/>
    <c:dispBlanksAs val="zero"/>
    <c:showDLblsOverMax val="0"/>
  </c:chart>
  <c:spPr>
    <a:noFill/>
    <a:ln w="9525"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319098490302078"/>
          <c:y val="7.3035949921720453E-2"/>
          <c:w val="0.8150618691949344"/>
          <c:h val="0.80549949487614381"/>
        </c:manualLayout>
      </c:layout>
      <c:areaChart>
        <c:grouping val="stacked"/>
        <c:varyColors val="0"/>
        <c:ser>
          <c:idx val="0"/>
          <c:order val="0"/>
          <c:tx>
            <c:strRef>
              <c:f>DATA_UUSI!$A$71</c:f>
              <c:strCache>
                <c:ptCount val="1"/>
                <c:pt idx="0">
                  <c:v>Equity Funds</c:v>
                </c:pt>
              </c:strCache>
            </c:strRef>
          </c:tx>
          <c:spPr>
            <a:solidFill>
              <a:srgbClr val="164280"/>
            </a:solidFill>
            <a:ln w="25400">
              <a:noFill/>
            </a:ln>
          </c:spPr>
          <c:cat>
            <c:numRef>
              <c:f>('DATA-LOOKUP'!$O$30:$DL$30,'DATA-LOOKUP'!$DN$30:$DR$30)</c:f>
              <c:numCache>
                <c:formatCode>m/d/yyyy</c:formatCode>
                <c:ptCount val="107"/>
                <c:pt idx="0">
                  <c:v>42916</c:v>
                </c:pt>
                <c:pt idx="1">
                  <c:v>42947</c:v>
                </c:pt>
                <c:pt idx="2">
                  <c:v>42978</c:v>
                </c:pt>
                <c:pt idx="3">
                  <c:v>43008</c:v>
                </c:pt>
                <c:pt idx="4">
                  <c:v>43039</c:v>
                </c:pt>
                <c:pt idx="5">
                  <c:v>43069</c:v>
                </c:pt>
                <c:pt idx="6">
                  <c:v>43100</c:v>
                </c:pt>
                <c:pt idx="7">
                  <c:v>43131</c:v>
                </c:pt>
                <c:pt idx="8">
                  <c:v>43159</c:v>
                </c:pt>
                <c:pt idx="9">
                  <c:v>43190</c:v>
                </c:pt>
                <c:pt idx="10">
                  <c:v>43220</c:v>
                </c:pt>
                <c:pt idx="11">
                  <c:v>43251</c:v>
                </c:pt>
                <c:pt idx="12">
                  <c:v>43281</c:v>
                </c:pt>
                <c:pt idx="13">
                  <c:v>43312</c:v>
                </c:pt>
                <c:pt idx="14">
                  <c:v>43343</c:v>
                </c:pt>
                <c:pt idx="15">
                  <c:v>43373</c:v>
                </c:pt>
                <c:pt idx="16">
                  <c:v>43404</c:v>
                </c:pt>
                <c:pt idx="17">
                  <c:v>43434</c:v>
                </c:pt>
                <c:pt idx="18">
                  <c:v>43465</c:v>
                </c:pt>
                <c:pt idx="19">
                  <c:v>43496</c:v>
                </c:pt>
                <c:pt idx="20">
                  <c:v>43524</c:v>
                </c:pt>
                <c:pt idx="21">
                  <c:v>43555</c:v>
                </c:pt>
                <c:pt idx="22">
                  <c:v>43585</c:v>
                </c:pt>
                <c:pt idx="23">
                  <c:v>43616</c:v>
                </c:pt>
                <c:pt idx="24">
                  <c:v>43646</c:v>
                </c:pt>
                <c:pt idx="25">
                  <c:v>43677</c:v>
                </c:pt>
                <c:pt idx="26">
                  <c:v>43708</c:v>
                </c:pt>
                <c:pt idx="27">
                  <c:v>43738</c:v>
                </c:pt>
                <c:pt idx="28">
                  <c:v>43769</c:v>
                </c:pt>
                <c:pt idx="29">
                  <c:v>43799</c:v>
                </c:pt>
                <c:pt idx="30">
                  <c:v>43830</c:v>
                </c:pt>
                <c:pt idx="31">
                  <c:v>43861</c:v>
                </c:pt>
                <c:pt idx="32">
                  <c:v>43890</c:v>
                </c:pt>
                <c:pt idx="33">
                  <c:v>43921</c:v>
                </c:pt>
                <c:pt idx="34">
                  <c:v>43951</c:v>
                </c:pt>
                <c:pt idx="35">
                  <c:v>43982</c:v>
                </c:pt>
                <c:pt idx="36">
                  <c:v>44012</c:v>
                </c:pt>
                <c:pt idx="37">
                  <c:v>44043</c:v>
                </c:pt>
                <c:pt idx="38">
                  <c:v>44074</c:v>
                </c:pt>
                <c:pt idx="39">
                  <c:v>44104</c:v>
                </c:pt>
                <c:pt idx="40">
                  <c:v>44135</c:v>
                </c:pt>
                <c:pt idx="41">
                  <c:v>44165</c:v>
                </c:pt>
                <c:pt idx="42">
                  <c:v>44196</c:v>
                </c:pt>
                <c:pt idx="43">
                  <c:v>44227</c:v>
                </c:pt>
                <c:pt idx="44">
                  <c:v>44255</c:v>
                </c:pt>
                <c:pt idx="45">
                  <c:v>44286</c:v>
                </c:pt>
                <c:pt idx="46">
                  <c:v>44316</c:v>
                </c:pt>
                <c:pt idx="47">
                  <c:v>44347</c:v>
                </c:pt>
                <c:pt idx="48">
                  <c:v>44377</c:v>
                </c:pt>
                <c:pt idx="49">
                  <c:v>44408</c:v>
                </c:pt>
                <c:pt idx="50">
                  <c:v>44439</c:v>
                </c:pt>
                <c:pt idx="51">
                  <c:v>44469</c:v>
                </c:pt>
                <c:pt idx="52">
                  <c:v>44500</c:v>
                </c:pt>
                <c:pt idx="53">
                  <c:v>44530</c:v>
                </c:pt>
                <c:pt idx="54">
                  <c:v>44561</c:v>
                </c:pt>
                <c:pt idx="55">
                  <c:v>44592</c:v>
                </c:pt>
                <c:pt idx="56">
                  <c:v>44620</c:v>
                </c:pt>
                <c:pt idx="57">
                  <c:v>44651</c:v>
                </c:pt>
                <c:pt idx="58">
                  <c:v>44681</c:v>
                </c:pt>
                <c:pt idx="59">
                  <c:v>44712</c:v>
                </c:pt>
                <c:pt idx="60">
                  <c:v>44742</c:v>
                </c:pt>
                <c:pt idx="61">
                  <c:v>44773</c:v>
                </c:pt>
                <c:pt idx="62">
                  <c:v>44804</c:v>
                </c:pt>
                <c:pt idx="63">
                  <c:v>44834</c:v>
                </c:pt>
                <c:pt idx="64">
                  <c:v>44865</c:v>
                </c:pt>
                <c:pt idx="65">
                  <c:v>44895</c:v>
                </c:pt>
                <c:pt idx="66">
                  <c:v>44926</c:v>
                </c:pt>
                <c:pt idx="67">
                  <c:v>44957</c:v>
                </c:pt>
                <c:pt idx="68">
                  <c:v>44985</c:v>
                </c:pt>
                <c:pt idx="69">
                  <c:v>45016</c:v>
                </c:pt>
                <c:pt idx="70">
                  <c:v>45046</c:v>
                </c:pt>
                <c:pt idx="71">
                  <c:v>45077</c:v>
                </c:pt>
                <c:pt idx="72">
                  <c:v>45107</c:v>
                </c:pt>
                <c:pt idx="73">
                  <c:v>45138</c:v>
                </c:pt>
                <c:pt idx="74">
                  <c:v>45169</c:v>
                </c:pt>
                <c:pt idx="75">
                  <c:v>45199</c:v>
                </c:pt>
                <c:pt idx="76">
                  <c:v>45230</c:v>
                </c:pt>
                <c:pt idx="77">
                  <c:v>45260</c:v>
                </c:pt>
                <c:pt idx="78">
                  <c:v>45291</c:v>
                </c:pt>
                <c:pt idx="79">
                  <c:v>45322</c:v>
                </c:pt>
                <c:pt idx="80">
                  <c:v>45351</c:v>
                </c:pt>
                <c:pt idx="81">
                  <c:v>45382</c:v>
                </c:pt>
                <c:pt idx="82">
                  <c:v>45412</c:v>
                </c:pt>
                <c:pt idx="83">
                  <c:v>45443</c:v>
                </c:pt>
                <c:pt idx="84">
                  <c:v>45473</c:v>
                </c:pt>
                <c:pt idx="85">
                  <c:v>45504</c:v>
                </c:pt>
                <c:pt idx="86">
                  <c:v>45535</c:v>
                </c:pt>
                <c:pt idx="87">
                  <c:v>45565</c:v>
                </c:pt>
                <c:pt idx="88">
                  <c:v>45596</c:v>
                </c:pt>
                <c:pt idx="89">
                  <c:v>45626</c:v>
                </c:pt>
                <c:pt idx="90">
                  <c:v>45657</c:v>
                </c:pt>
                <c:pt idx="91">
                  <c:v>45688</c:v>
                </c:pt>
                <c:pt idx="92">
                  <c:v>45716</c:v>
                </c:pt>
                <c:pt idx="93">
                  <c:v>45747</c:v>
                </c:pt>
                <c:pt idx="94">
                  <c:v>45777</c:v>
                </c:pt>
                <c:pt idx="95">
                  <c:v>45808</c:v>
                </c:pt>
                <c:pt idx="96">
                  <c:v>45838</c:v>
                </c:pt>
                <c:pt idx="97">
                  <c:v>45869</c:v>
                </c:pt>
                <c:pt idx="98">
                  <c:v>45900</c:v>
                </c:pt>
                <c:pt idx="99">
                  <c:v>45930</c:v>
                </c:pt>
                <c:pt idx="100">
                  <c:v>45961</c:v>
                </c:pt>
                <c:pt idx="101">
                  <c:v>45991</c:v>
                </c:pt>
                <c:pt idx="102">
                  <c:v>46053</c:v>
                </c:pt>
                <c:pt idx="103">
                  <c:v>46081</c:v>
                </c:pt>
                <c:pt idx="104">
                  <c:v>46112</c:v>
                </c:pt>
                <c:pt idx="105">
                  <c:v>46142</c:v>
                </c:pt>
                <c:pt idx="106">
                  <c:v>46173</c:v>
                </c:pt>
              </c:numCache>
              <c:extLst/>
            </c:numRef>
          </c:cat>
          <c:val>
            <c:numRef>
              <c:f>('DATA-LOOKUP'!$O$31:$DL$31,'DATA-LOOKUP'!$DN$31:$DR$31)</c:f>
              <c:numCache>
                <c:formatCode>#\ ##0.0</c:formatCode>
                <c:ptCount val="107"/>
                <c:pt idx="0">
                  <c:v>41218.763030995106</c:v>
                </c:pt>
                <c:pt idx="1">
                  <c:v>41540.455282880204</c:v>
                </c:pt>
                <c:pt idx="2">
                  <c:v>42536.982141653702</c:v>
                </c:pt>
                <c:pt idx="3">
                  <c:v>43469.463046465797</c:v>
                </c:pt>
                <c:pt idx="4">
                  <c:v>44500.476877540605</c:v>
                </c:pt>
                <c:pt idx="5">
                  <c:v>43453.630371499603</c:v>
                </c:pt>
                <c:pt idx="6">
                  <c:v>43976.392436581198</c:v>
                </c:pt>
                <c:pt idx="7">
                  <c:v>45232.6322730393</c:v>
                </c:pt>
                <c:pt idx="8">
                  <c:v>44731.741707121299</c:v>
                </c:pt>
                <c:pt idx="9">
                  <c:v>42890.709138339698</c:v>
                </c:pt>
                <c:pt idx="10">
                  <c:v>44431.665966027394</c:v>
                </c:pt>
                <c:pt idx="11">
                  <c:v>44472.219076378598</c:v>
                </c:pt>
                <c:pt idx="12">
                  <c:v>43557.060703648502</c:v>
                </c:pt>
                <c:pt idx="13">
                  <c:v>44606.930155043003</c:v>
                </c:pt>
                <c:pt idx="14">
                  <c:v>44275.010358575106</c:v>
                </c:pt>
                <c:pt idx="15">
                  <c:v>43811.934710147798</c:v>
                </c:pt>
                <c:pt idx="16">
                  <c:v>41118.880670300001</c:v>
                </c:pt>
                <c:pt idx="17">
                  <c:v>41223.382569550005</c:v>
                </c:pt>
                <c:pt idx="18">
                  <c:v>39910.81981881</c:v>
                </c:pt>
                <c:pt idx="19">
                  <c:v>41773.137848763297</c:v>
                </c:pt>
                <c:pt idx="20">
                  <c:v>42607.534971259105</c:v>
                </c:pt>
                <c:pt idx="21">
                  <c:v>43169.183543109997</c:v>
                </c:pt>
                <c:pt idx="22">
                  <c:v>44744.602866491798</c:v>
                </c:pt>
                <c:pt idx="23">
                  <c:v>40309.8629729366</c:v>
                </c:pt>
                <c:pt idx="24">
                  <c:v>41904.844097238602</c:v>
                </c:pt>
                <c:pt idx="25">
                  <c:v>42435.004027220799</c:v>
                </c:pt>
                <c:pt idx="26">
                  <c:v>41623.570510499398</c:v>
                </c:pt>
                <c:pt idx="27">
                  <c:v>42706.237439073404</c:v>
                </c:pt>
                <c:pt idx="28">
                  <c:v>42944.2713375483</c:v>
                </c:pt>
                <c:pt idx="29">
                  <c:v>42944.2713375483</c:v>
                </c:pt>
                <c:pt idx="30">
                  <c:v>45484.866586176904</c:v>
                </c:pt>
                <c:pt idx="31">
                  <c:v>45719.765833160003</c:v>
                </c:pt>
                <c:pt idx="32">
                  <c:v>42211.696095137297</c:v>
                </c:pt>
                <c:pt idx="33">
                  <c:v>35547.236254720396</c:v>
                </c:pt>
                <c:pt idx="34">
                  <c:v>39565.939490804201</c:v>
                </c:pt>
                <c:pt idx="35">
                  <c:v>40439.844698923698</c:v>
                </c:pt>
                <c:pt idx="36">
                  <c:v>41230.351782730104</c:v>
                </c:pt>
                <c:pt idx="37">
                  <c:v>41951.404424358101</c:v>
                </c:pt>
                <c:pt idx="38">
                  <c:v>44492.504187054605</c:v>
                </c:pt>
                <c:pt idx="39">
                  <c:v>44506.007941868404</c:v>
                </c:pt>
                <c:pt idx="40">
                  <c:v>43826.863013176691</c:v>
                </c:pt>
                <c:pt idx="41">
                  <c:v>48760.729123117264</c:v>
                </c:pt>
                <c:pt idx="42">
                  <c:v>50289.895634530534</c:v>
                </c:pt>
                <c:pt idx="43">
                  <c:v>51374.798338284883</c:v>
                </c:pt>
                <c:pt idx="44">
                  <c:v>52599.784351689246</c:v>
                </c:pt>
                <c:pt idx="45">
                  <c:v>55742.542531042796</c:v>
                </c:pt>
                <c:pt idx="46">
                  <c:v>57423.095478718809</c:v>
                </c:pt>
                <c:pt idx="47">
                  <c:v>58249.691706049918</c:v>
                </c:pt>
                <c:pt idx="48">
                  <c:v>59969.802462357176</c:v>
                </c:pt>
                <c:pt idx="49">
                  <c:v>61301.563225918078</c:v>
                </c:pt>
                <c:pt idx="50">
                  <c:v>62700.579037775176</c:v>
                </c:pt>
                <c:pt idx="51">
                  <c:v>60690.631401442442</c:v>
                </c:pt>
                <c:pt idx="52">
                  <c:v>62911.908823185375</c:v>
                </c:pt>
                <c:pt idx="53">
                  <c:v>62281.733572479017</c:v>
                </c:pt>
                <c:pt idx="54">
                  <c:v>63953.66037141312</c:v>
                </c:pt>
                <c:pt idx="55">
                  <c:v>60048.317414852507</c:v>
                </c:pt>
                <c:pt idx="56">
                  <c:v>57658.591994342103</c:v>
                </c:pt>
                <c:pt idx="57">
                  <c:v>57658.591994342103</c:v>
                </c:pt>
                <c:pt idx="58">
                  <c:v>57658.591994342103</c:v>
                </c:pt>
                <c:pt idx="59">
                  <c:v>56634.809241773517</c:v>
                </c:pt>
                <c:pt idx="60">
                  <c:v>52249.79251722421</c:v>
                </c:pt>
                <c:pt idx="61">
                  <c:v>56826.384325854291</c:v>
                </c:pt>
                <c:pt idx="62">
                  <c:v>53392.993336563617</c:v>
                </c:pt>
                <c:pt idx="63">
                  <c:v>48662.594682747738</c:v>
                </c:pt>
                <c:pt idx="64">
                  <c:v>50704.986026739331</c:v>
                </c:pt>
                <c:pt idx="65">
                  <c:v>53875.882495284684</c:v>
                </c:pt>
                <c:pt idx="66">
                  <c:v>51847.967392946586</c:v>
                </c:pt>
                <c:pt idx="67">
                  <c:v>54128.496617280856</c:v>
                </c:pt>
                <c:pt idx="68">
                  <c:v>54061.354243083522</c:v>
                </c:pt>
                <c:pt idx="69">
                  <c:v>53387.538029892989</c:v>
                </c:pt>
                <c:pt idx="70">
                  <c:v>53727.035803616614</c:v>
                </c:pt>
                <c:pt idx="71">
                  <c:v>54397.838290293104</c:v>
                </c:pt>
                <c:pt idx="72">
                  <c:v>56142.484535319571</c:v>
                </c:pt>
                <c:pt idx="73">
                  <c:v>57161.661608991235</c:v>
                </c:pt>
                <c:pt idx="74">
                  <c:v>56332.47887010363</c:v>
                </c:pt>
                <c:pt idx="75">
                  <c:v>55585.184943393964</c:v>
                </c:pt>
                <c:pt idx="76">
                  <c:v>53736.849431750852</c:v>
                </c:pt>
                <c:pt idx="77">
                  <c:v>57340.790555239022</c:v>
                </c:pt>
                <c:pt idx="78">
                  <c:v>59867.341551138496</c:v>
                </c:pt>
                <c:pt idx="79">
                  <c:v>62707.948971104146</c:v>
                </c:pt>
                <c:pt idx="80">
                  <c:v>64560.491373202523</c:v>
                </c:pt>
                <c:pt idx="81">
                  <c:v>67127.517354373631</c:v>
                </c:pt>
                <c:pt idx="82">
                  <c:v>66878.023464096288</c:v>
                </c:pt>
                <c:pt idx="83">
                  <c:v>70601.887968467519</c:v>
                </c:pt>
                <c:pt idx="84">
                  <c:v>70601.887968467519</c:v>
                </c:pt>
                <c:pt idx="85">
                  <c:v>71193.893951141959</c:v>
                </c:pt>
                <c:pt idx="86">
                  <c:v>71167.75238227153</c:v>
                </c:pt>
                <c:pt idx="87">
                  <c:v>76120.146968437854</c:v>
                </c:pt>
                <c:pt idx="88">
                  <c:v>76938.908085986914</c:v>
                </c:pt>
                <c:pt idx="89">
                  <c:v>80119.670237946048</c:v>
                </c:pt>
                <c:pt idx="90">
                  <c:v>79957.477069091037</c:v>
                </c:pt>
                <c:pt idx="91">
                  <c:v>83073.424429653765</c:v>
                </c:pt>
                <c:pt idx="92">
                  <c:v>82041.210967190345</c:v>
                </c:pt>
                <c:pt idx="93">
                  <c:v>76538.938629113924</c:v>
                </c:pt>
                <c:pt idx="94">
                  <c:v>73554.951056249003</c:v>
                </c:pt>
                <c:pt idx="95">
                  <c:v>78027.808392202569</c:v>
                </c:pt>
                <c:pt idx="96">
                  <c:v>78693.328734971423</c:v>
                </c:pt>
                <c:pt idx="97">
                  <c:v>81775.81537751932</c:v>
                </c:pt>
                <c:pt idx="98">
                  <c:v>81987.919934926525</c:v>
                </c:pt>
                <c:pt idx="99">
                  <c:v>83286.052828185129</c:v>
                </c:pt>
                <c:pt idx="100">
                  <c:v>86916.167453823524</c:v>
                </c:pt>
                <c:pt idx="101">
                  <c:v>86412.03492817466</c:v>
                </c:pt>
                <c:pt idx="102">
                  <c:v>89251.702674098924</c:v>
                </c:pt>
                <c:pt idx="103">
                  <c:v>91863.669811426385</c:v>
                </c:pt>
                <c:pt idx="104">
                  <c:v>85035.103685528549</c:v>
                </c:pt>
                <c:pt idx="105">
                  <c:v>91852.062692716456</c:v>
                </c:pt>
                <c:pt idx="106">
                  <c:v>96396.864905459937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56D3-4B6C-99CC-5A4425EFB571}"/>
            </c:ext>
          </c:extLst>
        </c:ser>
        <c:ser>
          <c:idx val="4"/>
          <c:order val="1"/>
          <c:tx>
            <c:strRef>
              <c:f>DATA_UUSI!$A$72</c:f>
              <c:strCache>
                <c:ptCount val="1"/>
                <c:pt idx="0">
                  <c:v>Asset Allocation Funds</c:v>
                </c:pt>
              </c:strCache>
            </c:strRef>
          </c:tx>
          <c:spPr>
            <a:solidFill>
              <a:srgbClr val="EE2C90"/>
            </a:solidFill>
            <a:ln w="25400">
              <a:noFill/>
            </a:ln>
          </c:spPr>
          <c:cat>
            <c:numRef>
              <c:f>('DATA-LOOKUP'!$O$30:$DL$30,'DATA-LOOKUP'!$DN$30:$DR$30)</c:f>
              <c:numCache>
                <c:formatCode>m/d/yyyy</c:formatCode>
                <c:ptCount val="107"/>
                <c:pt idx="0">
                  <c:v>42916</c:v>
                </c:pt>
                <c:pt idx="1">
                  <c:v>42947</c:v>
                </c:pt>
                <c:pt idx="2">
                  <c:v>42978</c:v>
                </c:pt>
                <c:pt idx="3">
                  <c:v>43008</c:v>
                </c:pt>
                <c:pt idx="4">
                  <c:v>43039</c:v>
                </c:pt>
                <c:pt idx="5">
                  <c:v>43069</c:v>
                </c:pt>
                <c:pt idx="6">
                  <c:v>43100</c:v>
                </c:pt>
                <c:pt idx="7">
                  <c:v>43131</c:v>
                </c:pt>
                <c:pt idx="8">
                  <c:v>43159</c:v>
                </c:pt>
                <c:pt idx="9">
                  <c:v>43190</c:v>
                </c:pt>
                <c:pt idx="10">
                  <c:v>43220</c:v>
                </c:pt>
                <c:pt idx="11">
                  <c:v>43251</c:v>
                </c:pt>
                <c:pt idx="12">
                  <c:v>43281</c:v>
                </c:pt>
                <c:pt idx="13">
                  <c:v>43312</c:v>
                </c:pt>
                <c:pt idx="14">
                  <c:v>43343</c:v>
                </c:pt>
                <c:pt idx="15">
                  <c:v>43373</c:v>
                </c:pt>
                <c:pt idx="16">
                  <c:v>43404</c:v>
                </c:pt>
                <c:pt idx="17">
                  <c:v>43434</c:v>
                </c:pt>
                <c:pt idx="18">
                  <c:v>43465</c:v>
                </c:pt>
                <c:pt idx="19">
                  <c:v>43496</c:v>
                </c:pt>
                <c:pt idx="20">
                  <c:v>43524</c:v>
                </c:pt>
                <c:pt idx="21">
                  <c:v>43555</c:v>
                </c:pt>
                <c:pt idx="22">
                  <c:v>43585</c:v>
                </c:pt>
                <c:pt idx="23">
                  <c:v>43616</c:v>
                </c:pt>
                <c:pt idx="24">
                  <c:v>43646</c:v>
                </c:pt>
                <c:pt idx="25">
                  <c:v>43677</c:v>
                </c:pt>
                <c:pt idx="26">
                  <c:v>43708</c:v>
                </c:pt>
                <c:pt idx="27">
                  <c:v>43738</c:v>
                </c:pt>
                <c:pt idx="28">
                  <c:v>43769</c:v>
                </c:pt>
                <c:pt idx="29">
                  <c:v>43799</c:v>
                </c:pt>
                <c:pt idx="30">
                  <c:v>43830</c:v>
                </c:pt>
                <c:pt idx="31">
                  <c:v>43861</c:v>
                </c:pt>
                <c:pt idx="32">
                  <c:v>43890</c:v>
                </c:pt>
                <c:pt idx="33">
                  <c:v>43921</c:v>
                </c:pt>
                <c:pt idx="34">
                  <c:v>43951</c:v>
                </c:pt>
                <c:pt idx="35">
                  <c:v>43982</c:v>
                </c:pt>
                <c:pt idx="36">
                  <c:v>44012</c:v>
                </c:pt>
                <c:pt idx="37">
                  <c:v>44043</c:v>
                </c:pt>
                <c:pt idx="38">
                  <c:v>44074</c:v>
                </c:pt>
                <c:pt idx="39">
                  <c:v>44104</c:v>
                </c:pt>
                <c:pt idx="40">
                  <c:v>44135</c:v>
                </c:pt>
                <c:pt idx="41">
                  <c:v>44165</c:v>
                </c:pt>
                <c:pt idx="42">
                  <c:v>44196</c:v>
                </c:pt>
                <c:pt idx="43">
                  <c:v>44227</c:v>
                </c:pt>
                <c:pt idx="44">
                  <c:v>44255</c:v>
                </c:pt>
                <c:pt idx="45">
                  <c:v>44286</c:v>
                </c:pt>
                <c:pt idx="46">
                  <c:v>44316</c:v>
                </c:pt>
                <c:pt idx="47">
                  <c:v>44347</c:v>
                </c:pt>
                <c:pt idx="48">
                  <c:v>44377</c:v>
                </c:pt>
                <c:pt idx="49">
                  <c:v>44408</c:v>
                </c:pt>
                <c:pt idx="50">
                  <c:v>44439</c:v>
                </c:pt>
                <c:pt idx="51">
                  <c:v>44469</c:v>
                </c:pt>
                <c:pt idx="52">
                  <c:v>44500</c:v>
                </c:pt>
                <c:pt idx="53">
                  <c:v>44530</c:v>
                </c:pt>
                <c:pt idx="54">
                  <c:v>44561</c:v>
                </c:pt>
                <c:pt idx="55">
                  <c:v>44592</c:v>
                </c:pt>
                <c:pt idx="56">
                  <c:v>44620</c:v>
                </c:pt>
                <c:pt idx="57">
                  <c:v>44651</c:v>
                </c:pt>
                <c:pt idx="58">
                  <c:v>44681</c:v>
                </c:pt>
                <c:pt idx="59">
                  <c:v>44712</c:v>
                </c:pt>
                <c:pt idx="60">
                  <c:v>44742</c:v>
                </c:pt>
                <c:pt idx="61">
                  <c:v>44773</c:v>
                </c:pt>
                <c:pt idx="62">
                  <c:v>44804</c:v>
                </c:pt>
                <c:pt idx="63">
                  <c:v>44834</c:v>
                </c:pt>
                <c:pt idx="64">
                  <c:v>44865</c:v>
                </c:pt>
                <c:pt idx="65">
                  <c:v>44895</c:v>
                </c:pt>
                <c:pt idx="66">
                  <c:v>44926</c:v>
                </c:pt>
                <c:pt idx="67">
                  <c:v>44957</c:v>
                </c:pt>
                <c:pt idx="68">
                  <c:v>44985</c:v>
                </c:pt>
                <c:pt idx="69">
                  <c:v>45016</c:v>
                </c:pt>
                <c:pt idx="70">
                  <c:v>45046</c:v>
                </c:pt>
                <c:pt idx="71">
                  <c:v>45077</c:v>
                </c:pt>
                <c:pt idx="72">
                  <c:v>45107</c:v>
                </c:pt>
                <c:pt idx="73">
                  <c:v>45138</c:v>
                </c:pt>
                <c:pt idx="74">
                  <c:v>45169</c:v>
                </c:pt>
                <c:pt idx="75">
                  <c:v>45199</c:v>
                </c:pt>
                <c:pt idx="76">
                  <c:v>45230</c:v>
                </c:pt>
                <c:pt idx="77">
                  <c:v>45260</c:v>
                </c:pt>
                <c:pt idx="78">
                  <c:v>45291</c:v>
                </c:pt>
                <c:pt idx="79">
                  <c:v>45322</c:v>
                </c:pt>
                <c:pt idx="80">
                  <c:v>45351</c:v>
                </c:pt>
                <c:pt idx="81">
                  <c:v>45382</c:v>
                </c:pt>
                <c:pt idx="82">
                  <c:v>45412</c:v>
                </c:pt>
                <c:pt idx="83">
                  <c:v>45443</c:v>
                </c:pt>
                <c:pt idx="84">
                  <c:v>45473</c:v>
                </c:pt>
                <c:pt idx="85">
                  <c:v>45504</c:v>
                </c:pt>
                <c:pt idx="86">
                  <c:v>45535</c:v>
                </c:pt>
                <c:pt idx="87">
                  <c:v>45565</c:v>
                </c:pt>
                <c:pt idx="88">
                  <c:v>45596</c:v>
                </c:pt>
                <c:pt idx="89">
                  <c:v>45626</c:v>
                </c:pt>
                <c:pt idx="90">
                  <c:v>45657</c:v>
                </c:pt>
                <c:pt idx="91">
                  <c:v>45688</c:v>
                </c:pt>
                <c:pt idx="92">
                  <c:v>45716</c:v>
                </c:pt>
                <c:pt idx="93">
                  <c:v>45747</c:v>
                </c:pt>
                <c:pt idx="94">
                  <c:v>45777</c:v>
                </c:pt>
                <c:pt idx="95">
                  <c:v>45808</c:v>
                </c:pt>
                <c:pt idx="96">
                  <c:v>45838</c:v>
                </c:pt>
                <c:pt idx="97">
                  <c:v>45869</c:v>
                </c:pt>
                <c:pt idx="98">
                  <c:v>45900</c:v>
                </c:pt>
                <c:pt idx="99">
                  <c:v>45930</c:v>
                </c:pt>
                <c:pt idx="100">
                  <c:v>45961</c:v>
                </c:pt>
                <c:pt idx="101">
                  <c:v>45991</c:v>
                </c:pt>
                <c:pt idx="102">
                  <c:v>46053</c:v>
                </c:pt>
                <c:pt idx="103">
                  <c:v>46081</c:v>
                </c:pt>
                <c:pt idx="104">
                  <c:v>46112</c:v>
                </c:pt>
                <c:pt idx="105">
                  <c:v>46142</c:v>
                </c:pt>
                <c:pt idx="106">
                  <c:v>46173</c:v>
                </c:pt>
              </c:numCache>
              <c:extLst/>
            </c:numRef>
          </c:cat>
          <c:val>
            <c:numRef>
              <c:f>('DATA-LOOKUP'!$O$32:$DL$32,'DATA-LOOKUP'!$DN$32:$DR$32)</c:f>
              <c:numCache>
                <c:formatCode>#\ ##0.0</c:formatCode>
                <c:ptCount val="107"/>
                <c:pt idx="0">
                  <c:v>21961.126750655301</c:v>
                </c:pt>
                <c:pt idx="1">
                  <c:v>22278.095054756301</c:v>
                </c:pt>
                <c:pt idx="2">
                  <c:v>21448.886453534902</c:v>
                </c:pt>
                <c:pt idx="3">
                  <c:v>21706.837293881101</c:v>
                </c:pt>
                <c:pt idx="4">
                  <c:v>22191.252384999298</c:v>
                </c:pt>
                <c:pt idx="5">
                  <c:v>22321.294391431598</c:v>
                </c:pt>
                <c:pt idx="6">
                  <c:v>22519.930640456903</c:v>
                </c:pt>
                <c:pt idx="7">
                  <c:v>22761.655807591</c:v>
                </c:pt>
                <c:pt idx="8">
                  <c:v>22615.872896500801</c:v>
                </c:pt>
                <c:pt idx="9">
                  <c:v>22331.520226001001</c:v>
                </c:pt>
                <c:pt idx="10">
                  <c:v>22574.382627632702</c:v>
                </c:pt>
                <c:pt idx="11">
                  <c:v>22761.330984338401</c:v>
                </c:pt>
                <c:pt idx="12">
                  <c:v>22618.171928817403</c:v>
                </c:pt>
                <c:pt idx="13">
                  <c:v>22926.709608416899</c:v>
                </c:pt>
                <c:pt idx="14">
                  <c:v>22990.335828022598</c:v>
                </c:pt>
                <c:pt idx="15">
                  <c:v>22983.1107694067</c:v>
                </c:pt>
                <c:pt idx="16">
                  <c:v>22166.3895849</c:v>
                </c:pt>
                <c:pt idx="17">
                  <c:v>22149.967711090001</c:v>
                </c:pt>
                <c:pt idx="18">
                  <c:v>21937.846119620001</c:v>
                </c:pt>
                <c:pt idx="19">
                  <c:v>22678.270907490001</c:v>
                </c:pt>
                <c:pt idx="20">
                  <c:v>23022.6403469406</c:v>
                </c:pt>
                <c:pt idx="21">
                  <c:v>23335.441297040001</c:v>
                </c:pt>
                <c:pt idx="22">
                  <c:v>23764.765336204498</c:v>
                </c:pt>
                <c:pt idx="23">
                  <c:v>23215.361620662603</c:v>
                </c:pt>
                <c:pt idx="24">
                  <c:v>23821.433018696702</c:v>
                </c:pt>
                <c:pt idx="25">
                  <c:v>24188.6867497641</c:v>
                </c:pt>
                <c:pt idx="26">
                  <c:v>24157.406556558602</c:v>
                </c:pt>
                <c:pt idx="27">
                  <c:v>24544.566053767299</c:v>
                </c:pt>
                <c:pt idx="28">
                  <c:v>24693.340162456901</c:v>
                </c:pt>
                <c:pt idx="29">
                  <c:v>24693.340162456901</c:v>
                </c:pt>
                <c:pt idx="30">
                  <c:v>25582.0635250675</c:v>
                </c:pt>
                <c:pt idx="31">
                  <c:v>26403.574400289999</c:v>
                </c:pt>
                <c:pt idx="32">
                  <c:v>25653.899324980099</c:v>
                </c:pt>
                <c:pt idx="33">
                  <c:v>22550.1467485059</c:v>
                </c:pt>
                <c:pt idx="34">
                  <c:v>23906.6712549568</c:v>
                </c:pt>
                <c:pt idx="35">
                  <c:v>24484.180264447103</c:v>
                </c:pt>
                <c:pt idx="36">
                  <c:v>24834.567538919498</c:v>
                </c:pt>
                <c:pt idx="37">
                  <c:v>25192.569880696203</c:v>
                </c:pt>
                <c:pt idx="38">
                  <c:v>25676.523926344202</c:v>
                </c:pt>
                <c:pt idx="39">
                  <c:v>25617.647607866198</c:v>
                </c:pt>
                <c:pt idx="40">
                  <c:v>25454.864455219242</c:v>
                </c:pt>
                <c:pt idx="41">
                  <c:v>27104.340616523197</c:v>
                </c:pt>
                <c:pt idx="42">
                  <c:v>27700.013540976041</c:v>
                </c:pt>
                <c:pt idx="43">
                  <c:v>28017.148778040486</c:v>
                </c:pt>
                <c:pt idx="44">
                  <c:v>28371.855919985897</c:v>
                </c:pt>
                <c:pt idx="45">
                  <c:v>29391.834028176178</c:v>
                </c:pt>
                <c:pt idx="46">
                  <c:v>29950.269751768945</c:v>
                </c:pt>
                <c:pt idx="47">
                  <c:v>30294.257681876068</c:v>
                </c:pt>
                <c:pt idx="48">
                  <c:v>31074.676794360286</c:v>
                </c:pt>
                <c:pt idx="49">
                  <c:v>31556.13927119771</c:v>
                </c:pt>
                <c:pt idx="50">
                  <c:v>32066.312046859945</c:v>
                </c:pt>
                <c:pt idx="51">
                  <c:v>31731.769225441982</c:v>
                </c:pt>
                <c:pt idx="52">
                  <c:v>32557.844653528013</c:v>
                </c:pt>
                <c:pt idx="53">
                  <c:v>32766.78146138263</c:v>
                </c:pt>
                <c:pt idx="54">
                  <c:v>33460.091285101516</c:v>
                </c:pt>
                <c:pt idx="55">
                  <c:v>32367.350755672898</c:v>
                </c:pt>
                <c:pt idx="56">
                  <c:v>30984.144473268872</c:v>
                </c:pt>
                <c:pt idx="57">
                  <c:v>30984.144473268872</c:v>
                </c:pt>
                <c:pt idx="58">
                  <c:v>30984.144473268901</c:v>
                </c:pt>
                <c:pt idx="59">
                  <c:v>30543.735984948307</c:v>
                </c:pt>
                <c:pt idx="60">
                  <c:v>28875.72510625732</c:v>
                </c:pt>
                <c:pt idx="61">
                  <c:v>30659.269684238505</c:v>
                </c:pt>
                <c:pt idx="62">
                  <c:v>29940.834287325197</c:v>
                </c:pt>
                <c:pt idx="63">
                  <c:v>28185.605706103328</c:v>
                </c:pt>
                <c:pt idx="64">
                  <c:v>28727.621848369534</c:v>
                </c:pt>
                <c:pt idx="65">
                  <c:v>29592.362516299745</c:v>
                </c:pt>
                <c:pt idx="66">
                  <c:v>28681.305103418199</c:v>
                </c:pt>
                <c:pt idx="67">
                  <c:v>29632.169988792921</c:v>
                </c:pt>
                <c:pt idx="68">
                  <c:v>29561.317373914146</c:v>
                </c:pt>
                <c:pt idx="69">
                  <c:v>29565.439403822144</c:v>
                </c:pt>
                <c:pt idx="70">
                  <c:v>29658.775083083536</c:v>
                </c:pt>
                <c:pt idx="71">
                  <c:v>29855.446033734039</c:v>
                </c:pt>
                <c:pt idx="72">
                  <c:v>30186.303273558959</c:v>
                </c:pt>
                <c:pt idx="73">
                  <c:v>30658.897557248551</c:v>
                </c:pt>
                <c:pt idx="74">
                  <c:v>30405.522695104359</c:v>
                </c:pt>
                <c:pt idx="75">
                  <c:v>29968.218560539284</c:v>
                </c:pt>
                <c:pt idx="76">
                  <c:v>29387.72784262307</c:v>
                </c:pt>
                <c:pt idx="77">
                  <c:v>30661.65578245408</c:v>
                </c:pt>
                <c:pt idx="78">
                  <c:v>31697.238414607513</c:v>
                </c:pt>
                <c:pt idx="79">
                  <c:v>32166.079579709884</c:v>
                </c:pt>
                <c:pt idx="80">
                  <c:v>32532.445167249498</c:v>
                </c:pt>
                <c:pt idx="81">
                  <c:v>33189.079068211577</c:v>
                </c:pt>
                <c:pt idx="82">
                  <c:v>32802.46208992332</c:v>
                </c:pt>
                <c:pt idx="83">
                  <c:v>33819.097675711717</c:v>
                </c:pt>
                <c:pt idx="84">
                  <c:v>33819.097675711717</c:v>
                </c:pt>
                <c:pt idx="85">
                  <c:v>34139.601808219784</c:v>
                </c:pt>
                <c:pt idx="86">
                  <c:v>34440.290837438297</c:v>
                </c:pt>
                <c:pt idx="87">
                  <c:v>36069.949229795915</c:v>
                </c:pt>
                <c:pt idx="88">
                  <c:v>36032.923855680223</c:v>
                </c:pt>
                <c:pt idx="89">
                  <c:v>37220.727680163589</c:v>
                </c:pt>
                <c:pt idx="90">
                  <c:v>37594.223872854891</c:v>
                </c:pt>
                <c:pt idx="91">
                  <c:v>38481.311631407152</c:v>
                </c:pt>
                <c:pt idx="92">
                  <c:v>38643.275293609964</c:v>
                </c:pt>
                <c:pt idx="93">
                  <c:v>37087.232342213392</c:v>
                </c:pt>
                <c:pt idx="94">
                  <c:v>36266.557487404221</c:v>
                </c:pt>
                <c:pt idx="95">
                  <c:v>37501.954439587411</c:v>
                </c:pt>
                <c:pt idx="96">
                  <c:v>37725.374754725082</c:v>
                </c:pt>
                <c:pt idx="97">
                  <c:v>38572.819072119455</c:v>
                </c:pt>
                <c:pt idx="98">
                  <c:v>38787.461543397098</c:v>
                </c:pt>
                <c:pt idx="99">
                  <c:v>39591.996860100691</c:v>
                </c:pt>
                <c:pt idx="100">
                  <c:v>40717.887230308937</c:v>
                </c:pt>
                <c:pt idx="101">
                  <c:v>41525.773412782823</c:v>
                </c:pt>
                <c:pt idx="102">
                  <c:v>42593.220060862659</c:v>
                </c:pt>
                <c:pt idx="103">
                  <c:v>43442.86082970506</c:v>
                </c:pt>
                <c:pt idx="104">
                  <c:v>41543.384283953783</c:v>
                </c:pt>
                <c:pt idx="105">
                  <c:v>43798.277281733717</c:v>
                </c:pt>
                <c:pt idx="106">
                  <c:v>45569.804751885291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56D3-4B6C-99CC-5A4425EFB571}"/>
            </c:ext>
          </c:extLst>
        </c:ser>
        <c:ser>
          <c:idx val="1"/>
          <c:order val="2"/>
          <c:tx>
            <c:strRef>
              <c:f>DATA_UUSI!$A$73</c:f>
              <c:strCache>
                <c:ptCount val="1"/>
                <c:pt idx="0">
                  <c:v>Bond Funds</c:v>
                </c:pt>
              </c:strCache>
            </c:strRef>
          </c:tx>
          <c:spPr>
            <a:solidFill>
              <a:srgbClr val="7F539C"/>
            </a:solidFill>
            <a:ln w="25400">
              <a:noFill/>
            </a:ln>
          </c:spPr>
          <c:cat>
            <c:numRef>
              <c:f>('DATA-LOOKUP'!$O$30:$DL$30,'DATA-LOOKUP'!$DN$30:$DR$30)</c:f>
              <c:numCache>
                <c:formatCode>m/d/yyyy</c:formatCode>
                <c:ptCount val="107"/>
                <c:pt idx="0">
                  <c:v>42916</c:v>
                </c:pt>
                <c:pt idx="1">
                  <c:v>42947</c:v>
                </c:pt>
                <c:pt idx="2">
                  <c:v>42978</c:v>
                </c:pt>
                <c:pt idx="3">
                  <c:v>43008</c:v>
                </c:pt>
                <c:pt idx="4">
                  <c:v>43039</c:v>
                </c:pt>
                <c:pt idx="5">
                  <c:v>43069</c:v>
                </c:pt>
                <c:pt idx="6">
                  <c:v>43100</c:v>
                </c:pt>
                <c:pt idx="7">
                  <c:v>43131</c:v>
                </c:pt>
                <c:pt idx="8">
                  <c:v>43159</c:v>
                </c:pt>
                <c:pt idx="9">
                  <c:v>43190</c:v>
                </c:pt>
                <c:pt idx="10">
                  <c:v>43220</c:v>
                </c:pt>
                <c:pt idx="11">
                  <c:v>43251</c:v>
                </c:pt>
                <c:pt idx="12">
                  <c:v>43281</c:v>
                </c:pt>
                <c:pt idx="13">
                  <c:v>43312</c:v>
                </c:pt>
                <c:pt idx="14">
                  <c:v>43343</c:v>
                </c:pt>
                <c:pt idx="15">
                  <c:v>43373</c:v>
                </c:pt>
                <c:pt idx="16">
                  <c:v>43404</c:v>
                </c:pt>
                <c:pt idx="17">
                  <c:v>43434</c:v>
                </c:pt>
                <c:pt idx="18">
                  <c:v>43465</c:v>
                </c:pt>
                <c:pt idx="19">
                  <c:v>43496</c:v>
                </c:pt>
                <c:pt idx="20">
                  <c:v>43524</c:v>
                </c:pt>
                <c:pt idx="21">
                  <c:v>43555</c:v>
                </c:pt>
                <c:pt idx="22">
                  <c:v>43585</c:v>
                </c:pt>
                <c:pt idx="23">
                  <c:v>43616</c:v>
                </c:pt>
                <c:pt idx="24">
                  <c:v>43646</c:v>
                </c:pt>
                <c:pt idx="25">
                  <c:v>43677</c:v>
                </c:pt>
                <c:pt idx="26">
                  <c:v>43708</c:v>
                </c:pt>
                <c:pt idx="27">
                  <c:v>43738</c:v>
                </c:pt>
                <c:pt idx="28">
                  <c:v>43769</c:v>
                </c:pt>
                <c:pt idx="29">
                  <c:v>43799</c:v>
                </c:pt>
                <c:pt idx="30">
                  <c:v>43830</c:v>
                </c:pt>
                <c:pt idx="31">
                  <c:v>43861</c:v>
                </c:pt>
                <c:pt idx="32">
                  <c:v>43890</c:v>
                </c:pt>
                <c:pt idx="33">
                  <c:v>43921</c:v>
                </c:pt>
                <c:pt idx="34">
                  <c:v>43951</c:v>
                </c:pt>
                <c:pt idx="35">
                  <c:v>43982</c:v>
                </c:pt>
                <c:pt idx="36">
                  <c:v>44012</c:v>
                </c:pt>
                <c:pt idx="37">
                  <c:v>44043</c:v>
                </c:pt>
                <c:pt idx="38">
                  <c:v>44074</c:v>
                </c:pt>
                <c:pt idx="39">
                  <c:v>44104</c:v>
                </c:pt>
                <c:pt idx="40">
                  <c:v>44135</c:v>
                </c:pt>
                <c:pt idx="41">
                  <c:v>44165</c:v>
                </c:pt>
                <c:pt idx="42">
                  <c:v>44196</c:v>
                </c:pt>
                <c:pt idx="43">
                  <c:v>44227</c:v>
                </c:pt>
                <c:pt idx="44">
                  <c:v>44255</c:v>
                </c:pt>
                <c:pt idx="45">
                  <c:v>44286</c:v>
                </c:pt>
                <c:pt idx="46">
                  <c:v>44316</c:v>
                </c:pt>
                <c:pt idx="47">
                  <c:v>44347</c:v>
                </c:pt>
                <c:pt idx="48">
                  <c:v>44377</c:v>
                </c:pt>
                <c:pt idx="49">
                  <c:v>44408</c:v>
                </c:pt>
                <c:pt idx="50">
                  <c:v>44439</c:v>
                </c:pt>
                <c:pt idx="51">
                  <c:v>44469</c:v>
                </c:pt>
                <c:pt idx="52">
                  <c:v>44500</c:v>
                </c:pt>
                <c:pt idx="53">
                  <c:v>44530</c:v>
                </c:pt>
                <c:pt idx="54">
                  <c:v>44561</c:v>
                </c:pt>
                <c:pt idx="55">
                  <c:v>44592</c:v>
                </c:pt>
                <c:pt idx="56">
                  <c:v>44620</c:v>
                </c:pt>
                <c:pt idx="57">
                  <c:v>44651</c:v>
                </c:pt>
                <c:pt idx="58">
                  <c:v>44681</c:v>
                </c:pt>
                <c:pt idx="59">
                  <c:v>44712</c:v>
                </c:pt>
                <c:pt idx="60">
                  <c:v>44742</c:v>
                </c:pt>
                <c:pt idx="61">
                  <c:v>44773</c:v>
                </c:pt>
                <c:pt idx="62">
                  <c:v>44804</c:v>
                </c:pt>
                <c:pt idx="63">
                  <c:v>44834</c:v>
                </c:pt>
                <c:pt idx="64">
                  <c:v>44865</c:v>
                </c:pt>
                <c:pt idx="65">
                  <c:v>44895</c:v>
                </c:pt>
                <c:pt idx="66">
                  <c:v>44926</c:v>
                </c:pt>
                <c:pt idx="67">
                  <c:v>44957</c:v>
                </c:pt>
                <c:pt idx="68">
                  <c:v>44985</c:v>
                </c:pt>
                <c:pt idx="69">
                  <c:v>45016</c:v>
                </c:pt>
                <c:pt idx="70">
                  <c:v>45046</c:v>
                </c:pt>
                <c:pt idx="71">
                  <c:v>45077</c:v>
                </c:pt>
                <c:pt idx="72">
                  <c:v>45107</c:v>
                </c:pt>
                <c:pt idx="73">
                  <c:v>45138</c:v>
                </c:pt>
                <c:pt idx="74">
                  <c:v>45169</c:v>
                </c:pt>
                <c:pt idx="75">
                  <c:v>45199</c:v>
                </c:pt>
                <c:pt idx="76">
                  <c:v>45230</c:v>
                </c:pt>
                <c:pt idx="77">
                  <c:v>45260</c:v>
                </c:pt>
                <c:pt idx="78">
                  <c:v>45291</c:v>
                </c:pt>
                <c:pt idx="79">
                  <c:v>45322</c:v>
                </c:pt>
                <c:pt idx="80">
                  <c:v>45351</c:v>
                </c:pt>
                <c:pt idx="81">
                  <c:v>45382</c:v>
                </c:pt>
                <c:pt idx="82">
                  <c:v>45412</c:v>
                </c:pt>
                <c:pt idx="83">
                  <c:v>45443</c:v>
                </c:pt>
                <c:pt idx="84">
                  <c:v>45473</c:v>
                </c:pt>
                <c:pt idx="85">
                  <c:v>45504</c:v>
                </c:pt>
                <c:pt idx="86">
                  <c:v>45535</c:v>
                </c:pt>
                <c:pt idx="87">
                  <c:v>45565</c:v>
                </c:pt>
                <c:pt idx="88">
                  <c:v>45596</c:v>
                </c:pt>
                <c:pt idx="89">
                  <c:v>45626</c:v>
                </c:pt>
                <c:pt idx="90">
                  <c:v>45657</c:v>
                </c:pt>
                <c:pt idx="91">
                  <c:v>45688</c:v>
                </c:pt>
                <c:pt idx="92">
                  <c:v>45716</c:v>
                </c:pt>
                <c:pt idx="93">
                  <c:v>45747</c:v>
                </c:pt>
                <c:pt idx="94">
                  <c:v>45777</c:v>
                </c:pt>
                <c:pt idx="95">
                  <c:v>45808</c:v>
                </c:pt>
                <c:pt idx="96">
                  <c:v>45838</c:v>
                </c:pt>
                <c:pt idx="97">
                  <c:v>45869</c:v>
                </c:pt>
                <c:pt idx="98">
                  <c:v>45900</c:v>
                </c:pt>
                <c:pt idx="99">
                  <c:v>45930</c:v>
                </c:pt>
                <c:pt idx="100">
                  <c:v>45961</c:v>
                </c:pt>
                <c:pt idx="101">
                  <c:v>45991</c:v>
                </c:pt>
                <c:pt idx="102">
                  <c:v>46053</c:v>
                </c:pt>
                <c:pt idx="103">
                  <c:v>46081</c:v>
                </c:pt>
                <c:pt idx="104">
                  <c:v>46112</c:v>
                </c:pt>
                <c:pt idx="105">
                  <c:v>46142</c:v>
                </c:pt>
                <c:pt idx="106">
                  <c:v>46173</c:v>
                </c:pt>
              </c:numCache>
              <c:extLst/>
            </c:numRef>
          </c:cat>
          <c:val>
            <c:numRef>
              <c:f>('DATA-LOOKUP'!$O$33:$DL$33,'DATA-LOOKUP'!$DN$33:$DR$33)</c:f>
              <c:numCache>
                <c:formatCode>#\ ##0.0</c:formatCode>
                <c:ptCount val="107"/>
                <c:pt idx="0">
                  <c:v>31056.794995692599</c:v>
                </c:pt>
                <c:pt idx="1">
                  <c:v>31017.209675948201</c:v>
                </c:pt>
                <c:pt idx="2">
                  <c:v>31372.701088465499</c:v>
                </c:pt>
                <c:pt idx="3">
                  <c:v>31351.276249018101</c:v>
                </c:pt>
                <c:pt idx="4">
                  <c:v>31541.5781214751</c:v>
                </c:pt>
                <c:pt idx="5">
                  <c:v>31523.703295757303</c:v>
                </c:pt>
                <c:pt idx="6">
                  <c:v>31600.410940334899</c:v>
                </c:pt>
                <c:pt idx="7">
                  <c:v>31550.041304171198</c:v>
                </c:pt>
                <c:pt idx="8">
                  <c:v>31073.832345404</c:v>
                </c:pt>
                <c:pt idx="9">
                  <c:v>31056.054766843299</c:v>
                </c:pt>
                <c:pt idx="10">
                  <c:v>30747.920653039801</c:v>
                </c:pt>
                <c:pt idx="11">
                  <c:v>30798.116471336103</c:v>
                </c:pt>
                <c:pt idx="12">
                  <c:v>30272.761040489699</c:v>
                </c:pt>
                <c:pt idx="13">
                  <c:v>30422.760734236199</c:v>
                </c:pt>
                <c:pt idx="14">
                  <c:v>30155.598983177199</c:v>
                </c:pt>
                <c:pt idx="15">
                  <c:v>30152.217667084402</c:v>
                </c:pt>
                <c:pt idx="16">
                  <c:v>29337.252965449999</c:v>
                </c:pt>
                <c:pt idx="17">
                  <c:v>28972.641409619999</c:v>
                </c:pt>
                <c:pt idx="18">
                  <c:v>29273.27107187</c:v>
                </c:pt>
                <c:pt idx="19">
                  <c:v>29713.677393116101</c:v>
                </c:pt>
                <c:pt idx="20">
                  <c:v>30089.313108517399</c:v>
                </c:pt>
                <c:pt idx="21">
                  <c:v>29445.398325080001</c:v>
                </c:pt>
                <c:pt idx="22">
                  <c:v>29764.196473002103</c:v>
                </c:pt>
                <c:pt idx="23">
                  <c:v>30175.4055013457</c:v>
                </c:pt>
                <c:pt idx="24">
                  <c:v>30989.4649846641</c:v>
                </c:pt>
                <c:pt idx="25">
                  <c:v>31694.026501570399</c:v>
                </c:pt>
                <c:pt idx="26">
                  <c:v>31744.2556347516</c:v>
                </c:pt>
                <c:pt idx="27">
                  <c:v>32228.339507520101</c:v>
                </c:pt>
                <c:pt idx="28">
                  <c:v>32383.446461523799</c:v>
                </c:pt>
                <c:pt idx="29">
                  <c:v>32383.446461523799</c:v>
                </c:pt>
                <c:pt idx="30">
                  <c:v>31969.978764811698</c:v>
                </c:pt>
                <c:pt idx="31">
                  <c:v>32680.233260650002</c:v>
                </c:pt>
                <c:pt idx="32">
                  <c:v>32882.354175913104</c:v>
                </c:pt>
                <c:pt idx="33">
                  <c:v>28266.118312021899</c:v>
                </c:pt>
                <c:pt idx="34">
                  <c:v>29351.991667279399</c:v>
                </c:pt>
                <c:pt idx="35">
                  <c:v>30318.453315985298</c:v>
                </c:pt>
                <c:pt idx="36">
                  <c:v>30865.043617978601</c:v>
                </c:pt>
                <c:pt idx="37">
                  <c:v>31286.504952890598</c:v>
                </c:pt>
                <c:pt idx="38">
                  <c:v>31288.893378856999</c:v>
                </c:pt>
                <c:pt idx="39">
                  <c:v>31097.185818324902</c:v>
                </c:pt>
                <c:pt idx="40">
                  <c:v>30836.598315980365</c:v>
                </c:pt>
                <c:pt idx="41">
                  <c:v>31514.601062595029</c:v>
                </c:pt>
                <c:pt idx="42">
                  <c:v>31622.10465714175</c:v>
                </c:pt>
                <c:pt idx="43">
                  <c:v>31742.883324315972</c:v>
                </c:pt>
                <c:pt idx="44">
                  <c:v>31275.735812285588</c:v>
                </c:pt>
                <c:pt idx="45">
                  <c:v>31263.886245727688</c:v>
                </c:pt>
                <c:pt idx="46">
                  <c:v>31779.936913955567</c:v>
                </c:pt>
                <c:pt idx="47">
                  <c:v>31982.624305217603</c:v>
                </c:pt>
                <c:pt idx="48">
                  <c:v>32726.918826463181</c:v>
                </c:pt>
                <c:pt idx="49">
                  <c:v>33380.047730404302</c:v>
                </c:pt>
                <c:pt idx="50">
                  <c:v>33527.035040989991</c:v>
                </c:pt>
                <c:pt idx="51">
                  <c:v>32820.423834274785</c:v>
                </c:pt>
                <c:pt idx="52">
                  <c:v>32782.697596584134</c:v>
                </c:pt>
                <c:pt idx="53">
                  <c:v>32739.84491722603</c:v>
                </c:pt>
                <c:pt idx="54">
                  <c:v>32685.177115243114</c:v>
                </c:pt>
                <c:pt idx="55">
                  <c:v>32233.571146343886</c:v>
                </c:pt>
                <c:pt idx="56">
                  <c:v>29406.876149336174</c:v>
                </c:pt>
                <c:pt idx="57">
                  <c:v>29406.876149336174</c:v>
                </c:pt>
                <c:pt idx="58">
                  <c:v>29406.876149336174</c:v>
                </c:pt>
                <c:pt idx="59">
                  <c:v>28659.641102144564</c:v>
                </c:pt>
                <c:pt idx="60">
                  <c:v>27341.446452983117</c:v>
                </c:pt>
                <c:pt idx="61">
                  <c:v>28557.006099411312</c:v>
                </c:pt>
                <c:pt idx="62">
                  <c:v>28337.887489483233</c:v>
                </c:pt>
                <c:pt idx="63">
                  <c:v>27163.423958665051</c:v>
                </c:pt>
                <c:pt idx="64">
                  <c:v>27113.169948863255</c:v>
                </c:pt>
                <c:pt idx="65">
                  <c:v>27870.946172795833</c:v>
                </c:pt>
                <c:pt idx="66">
                  <c:v>27454.455407082834</c:v>
                </c:pt>
                <c:pt idx="67">
                  <c:v>28388.206984955956</c:v>
                </c:pt>
                <c:pt idx="68">
                  <c:v>28413.279255227604</c:v>
                </c:pt>
                <c:pt idx="69">
                  <c:v>28408.715704688446</c:v>
                </c:pt>
                <c:pt idx="70">
                  <c:v>28469.821917120044</c:v>
                </c:pt>
                <c:pt idx="71">
                  <c:v>28520.857351911262</c:v>
                </c:pt>
                <c:pt idx="72">
                  <c:v>28732.502281730889</c:v>
                </c:pt>
                <c:pt idx="73">
                  <c:v>29062.632282292292</c:v>
                </c:pt>
                <c:pt idx="74">
                  <c:v>29058.286002190682</c:v>
                </c:pt>
                <c:pt idx="75">
                  <c:v>28748.001138487412</c:v>
                </c:pt>
                <c:pt idx="76">
                  <c:v>28066.171122158597</c:v>
                </c:pt>
                <c:pt idx="77">
                  <c:v>29003.917105831555</c:v>
                </c:pt>
                <c:pt idx="78">
                  <c:v>29961.391546163813</c:v>
                </c:pt>
                <c:pt idx="79">
                  <c:v>30403.779849756473</c:v>
                </c:pt>
                <c:pt idx="80">
                  <c:v>30433.292443916565</c:v>
                </c:pt>
                <c:pt idx="81">
                  <c:v>30715.517264002399</c:v>
                </c:pt>
                <c:pt idx="82">
                  <c:v>30482.211709550807</c:v>
                </c:pt>
                <c:pt idx="83">
                  <c:v>33562.717791382376</c:v>
                </c:pt>
                <c:pt idx="84">
                  <c:v>33562.717791382376</c:v>
                </c:pt>
                <c:pt idx="85">
                  <c:v>34015.533265328631</c:v>
                </c:pt>
                <c:pt idx="86">
                  <c:v>34745.072040517211</c:v>
                </c:pt>
                <c:pt idx="87">
                  <c:v>36331.156037414214</c:v>
                </c:pt>
                <c:pt idx="88">
                  <c:v>36388.978162830856</c:v>
                </c:pt>
                <c:pt idx="89">
                  <c:v>37337.143459715859</c:v>
                </c:pt>
                <c:pt idx="90">
                  <c:v>37414.88904354204</c:v>
                </c:pt>
                <c:pt idx="91">
                  <c:v>38330.334321648385</c:v>
                </c:pt>
                <c:pt idx="92">
                  <c:v>38874.293437484688</c:v>
                </c:pt>
                <c:pt idx="93">
                  <c:v>39104.318585039648</c:v>
                </c:pt>
                <c:pt idx="94">
                  <c:v>38600.738680502334</c:v>
                </c:pt>
                <c:pt idx="95">
                  <c:v>38824.906629783647</c:v>
                </c:pt>
                <c:pt idx="96">
                  <c:v>39292.441398699586</c:v>
                </c:pt>
                <c:pt idx="97">
                  <c:v>39845.130348514169</c:v>
                </c:pt>
                <c:pt idx="98">
                  <c:v>39617.349032353617</c:v>
                </c:pt>
                <c:pt idx="99">
                  <c:v>40445.235906074347</c:v>
                </c:pt>
                <c:pt idx="100">
                  <c:v>41164.923089284523</c:v>
                </c:pt>
                <c:pt idx="101">
                  <c:v>41463.325407692559</c:v>
                </c:pt>
                <c:pt idx="102">
                  <c:v>42709.523238278278</c:v>
                </c:pt>
                <c:pt idx="103">
                  <c:v>43313.037146618379</c:v>
                </c:pt>
                <c:pt idx="104">
                  <c:v>43036.037361606272</c:v>
                </c:pt>
                <c:pt idx="105">
                  <c:v>43914.66562451909</c:v>
                </c:pt>
                <c:pt idx="106">
                  <c:v>44732.776555461001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56D3-4B6C-99CC-5A4425EFB571}"/>
            </c:ext>
          </c:extLst>
        </c:ser>
        <c:ser>
          <c:idx val="2"/>
          <c:order val="3"/>
          <c:tx>
            <c:strRef>
              <c:f>DATA_UUSI!$A$74</c:f>
              <c:strCache>
                <c:ptCount val="1"/>
                <c:pt idx="0">
                  <c:v>Money Market Funds</c:v>
                </c:pt>
              </c:strCache>
            </c:strRef>
          </c:tx>
          <c:spPr>
            <a:solidFill>
              <a:srgbClr val="FFD600"/>
            </a:solidFill>
            <a:ln w="25400">
              <a:noFill/>
            </a:ln>
          </c:spPr>
          <c:cat>
            <c:numRef>
              <c:f>('DATA-LOOKUP'!$O$30:$DL$30,'DATA-LOOKUP'!$DN$30:$DR$30)</c:f>
              <c:numCache>
                <c:formatCode>m/d/yyyy</c:formatCode>
                <c:ptCount val="107"/>
                <c:pt idx="0">
                  <c:v>42916</c:v>
                </c:pt>
                <c:pt idx="1">
                  <c:v>42947</c:v>
                </c:pt>
                <c:pt idx="2">
                  <c:v>42978</c:v>
                </c:pt>
                <c:pt idx="3">
                  <c:v>43008</c:v>
                </c:pt>
                <c:pt idx="4">
                  <c:v>43039</c:v>
                </c:pt>
                <c:pt idx="5">
                  <c:v>43069</c:v>
                </c:pt>
                <c:pt idx="6">
                  <c:v>43100</c:v>
                </c:pt>
                <c:pt idx="7">
                  <c:v>43131</c:v>
                </c:pt>
                <c:pt idx="8">
                  <c:v>43159</c:v>
                </c:pt>
                <c:pt idx="9">
                  <c:v>43190</c:v>
                </c:pt>
                <c:pt idx="10">
                  <c:v>43220</c:v>
                </c:pt>
                <c:pt idx="11">
                  <c:v>43251</c:v>
                </c:pt>
                <c:pt idx="12">
                  <c:v>43281</c:v>
                </c:pt>
                <c:pt idx="13">
                  <c:v>43312</c:v>
                </c:pt>
                <c:pt idx="14">
                  <c:v>43343</c:v>
                </c:pt>
                <c:pt idx="15">
                  <c:v>43373</c:v>
                </c:pt>
                <c:pt idx="16">
                  <c:v>43404</c:v>
                </c:pt>
                <c:pt idx="17">
                  <c:v>43434</c:v>
                </c:pt>
                <c:pt idx="18">
                  <c:v>43465</c:v>
                </c:pt>
                <c:pt idx="19">
                  <c:v>43496</c:v>
                </c:pt>
                <c:pt idx="20">
                  <c:v>43524</c:v>
                </c:pt>
                <c:pt idx="21">
                  <c:v>43555</c:v>
                </c:pt>
                <c:pt idx="22">
                  <c:v>43585</c:v>
                </c:pt>
                <c:pt idx="23">
                  <c:v>43616</c:v>
                </c:pt>
                <c:pt idx="24">
                  <c:v>43646</c:v>
                </c:pt>
                <c:pt idx="25">
                  <c:v>43677</c:v>
                </c:pt>
                <c:pt idx="26">
                  <c:v>43708</c:v>
                </c:pt>
                <c:pt idx="27">
                  <c:v>43738</c:v>
                </c:pt>
                <c:pt idx="28">
                  <c:v>43769</c:v>
                </c:pt>
                <c:pt idx="29">
                  <c:v>43799</c:v>
                </c:pt>
                <c:pt idx="30">
                  <c:v>43830</c:v>
                </c:pt>
                <c:pt idx="31">
                  <c:v>43861</c:v>
                </c:pt>
                <c:pt idx="32">
                  <c:v>43890</c:v>
                </c:pt>
                <c:pt idx="33">
                  <c:v>43921</c:v>
                </c:pt>
                <c:pt idx="34">
                  <c:v>43951</c:v>
                </c:pt>
                <c:pt idx="35">
                  <c:v>43982</c:v>
                </c:pt>
                <c:pt idx="36">
                  <c:v>44012</c:v>
                </c:pt>
                <c:pt idx="37">
                  <c:v>44043</c:v>
                </c:pt>
                <c:pt idx="38">
                  <c:v>44074</c:v>
                </c:pt>
                <c:pt idx="39">
                  <c:v>44104</c:v>
                </c:pt>
                <c:pt idx="40">
                  <c:v>44135</c:v>
                </c:pt>
                <c:pt idx="41">
                  <c:v>44165</c:v>
                </c:pt>
                <c:pt idx="42">
                  <c:v>44196</c:v>
                </c:pt>
                <c:pt idx="43">
                  <c:v>44227</c:v>
                </c:pt>
                <c:pt idx="44">
                  <c:v>44255</c:v>
                </c:pt>
                <c:pt idx="45">
                  <c:v>44286</c:v>
                </c:pt>
                <c:pt idx="46">
                  <c:v>44316</c:v>
                </c:pt>
                <c:pt idx="47">
                  <c:v>44347</c:v>
                </c:pt>
                <c:pt idx="48">
                  <c:v>44377</c:v>
                </c:pt>
                <c:pt idx="49">
                  <c:v>44408</c:v>
                </c:pt>
                <c:pt idx="50">
                  <c:v>44439</c:v>
                </c:pt>
                <c:pt idx="51">
                  <c:v>44469</c:v>
                </c:pt>
                <c:pt idx="52">
                  <c:v>44500</c:v>
                </c:pt>
                <c:pt idx="53">
                  <c:v>44530</c:v>
                </c:pt>
                <c:pt idx="54">
                  <c:v>44561</c:v>
                </c:pt>
                <c:pt idx="55">
                  <c:v>44592</c:v>
                </c:pt>
                <c:pt idx="56">
                  <c:v>44620</c:v>
                </c:pt>
                <c:pt idx="57">
                  <c:v>44651</c:v>
                </c:pt>
                <c:pt idx="58">
                  <c:v>44681</c:v>
                </c:pt>
                <c:pt idx="59">
                  <c:v>44712</c:v>
                </c:pt>
                <c:pt idx="60">
                  <c:v>44742</c:v>
                </c:pt>
                <c:pt idx="61">
                  <c:v>44773</c:v>
                </c:pt>
                <c:pt idx="62">
                  <c:v>44804</c:v>
                </c:pt>
                <c:pt idx="63">
                  <c:v>44834</c:v>
                </c:pt>
                <c:pt idx="64">
                  <c:v>44865</c:v>
                </c:pt>
                <c:pt idx="65">
                  <c:v>44895</c:v>
                </c:pt>
                <c:pt idx="66">
                  <c:v>44926</c:v>
                </c:pt>
                <c:pt idx="67">
                  <c:v>44957</c:v>
                </c:pt>
                <c:pt idx="68">
                  <c:v>44985</c:v>
                </c:pt>
                <c:pt idx="69">
                  <c:v>45016</c:v>
                </c:pt>
                <c:pt idx="70">
                  <c:v>45046</c:v>
                </c:pt>
                <c:pt idx="71">
                  <c:v>45077</c:v>
                </c:pt>
                <c:pt idx="72">
                  <c:v>45107</c:v>
                </c:pt>
                <c:pt idx="73">
                  <c:v>45138</c:v>
                </c:pt>
                <c:pt idx="74">
                  <c:v>45169</c:v>
                </c:pt>
                <c:pt idx="75">
                  <c:v>45199</c:v>
                </c:pt>
                <c:pt idx="76">
                  <c:v>45230</c:v>
                </c:pt>
                <c:pt idx="77">
                  <c:v>45260</c:v>
                </c:pt>
                <c:pt idx="78">
                  <c:v>45291</c:v>
                </c:pt>
                <c:pt idx="79">
                  <c:v>45322</c:v>
                </c:pt>
                <c:pt idx="80">
                  <c:v>45351</c:v>
                </c:pt>
                <c:pt idx="81">
                  <c:v>45382</c:v>
                </c:pt>
                <c:pt idx="82">
                  <c:v>45412</c:v>
                </c:pt>
                <c:pt idx="83">
                  <c:v>45443</c:v>
                </c:pt>
                <c:pt idx="84">
                  <c:v>45473</c:v>
                </c:pt>
                <c:pt idx="85">
                  <c:v>45504</c:v>
                </c:pt>
                <c:pt idx="86">
                  <c:v>45535</c:v>
                </c:pt>
                <c:pt idx="87">
                  <c:v>45565</c:v>
                </c:pt>
                <c:pt idx="88">
                  <c:v>45596</c:v>
                </c:pt>
                <c:pt idx="89">
                  <c:v>45626</c:v>
                </c:pt>
                <c:pt idx="90">
                  <c:v>45657</c:v>
                </c:pt>
                <c:pt idx="91">
                  <c:v>45688</c:v>
                </c:pt>
                <c:pt idx="92">
                  <c:v>45716</c:v>
                </c:pt>
                <c:pt idx="93">
                  <c:v>45747</c:v>
                </c:pt>
                <c:pt idx="94">
                  <c:v>45777</c:v>
                </c:pt>
                <c:pt idx="95">
                  <c:v>45808</c:v>
                </c:pt>
                <c:pt idx="96">
                  <c:v>45838</c:v>
                </c:pt>
                <c:pt idx="97">
                  <c:v>45869</c:v>
                </c:pt>
                <c:pt idx="98">
                  <c:v>45900</c:v>
                </c:pt>
                <c:pt idx="99">
                  <c:v>45930</c:v>
                </c:pt>
                <c:pt idx="100">
                  <c:v>45961</c:v>
                </c:pt>
                <c:pt idx="101">
                  <c:v>45991</c:v>
                </c:pt>
                <c:pt idx="102">
                  <c:v>46053</c:v>
                </c:pt>
                <c:pt idx="103">
                  <c:v>46081</c:v>
                </c:pt>
                <c:pt idx="104">
                  <c:v>46112</c:v>
                </c:pt>
                <c:pt idx="105">
                  <c:v>46142</c:v>
                </c:pt>
                <c:pt idx="106">
                  <c:v>46173</c:v>
                </c:pt>
              </c:numCache>
              <c:extLst/>
            </c:numRef>
          </c:cat>
          <c:val>
            <c:numRef>
              <c:f>('DATA-LOOKUP'!$O$34:$DL$34,'DATA-LOOKUP'!$DN$34:$DR$34)</c:f>
              <c:numCache>
                <c:formatCode>#\ ##0.0</c:formatCode>
                <c:ptCount val="107"/>
                <c:pt idx="0">
                  <c:v>14818.142775013201</c:v>
                </c:pt>
                <c:pt idx="1">
                  <c:v>15127.202051960699</c:v>
                </c:pt>
                <c:pt idx="2">
                  <c:v>15113.293245593</c:v>
                </c:pt>
                <c:pt idx="3">
                  <c:v>14515.221490247201</c:v>
                </c:pt>
                <c:pt idx="4">
                  <c:v>14403.303727065599</c:v>
                </c:pt>
                <c:pt idx="5">
                  <c:v>14308.779008580001</c:v>
                </c:pt>
                <c:pt idx="6">
                  <c:v>14173.808327463101</c:v>
                </c:pt>
                <c:pt idx="7">
                  <c:v>13911.1270527708</c:v>
                </c:pt>
                <c:pt idx="8">
                  <c:v>14142.3055715018</c:v>
                </c:pt>
                <c:pt idx="9">
                  <c:v>13949.0153924676</c:v>
                </c:pt>
                <c:pt idx="10">
                  <c:v>13852.7392663184</c:v>
                </c:pt>
                <c:pt idx="11">
                  <c:v>14290.001850275299</c:v>
                </c:pt>
                <c:pt idx="12">
                  <c:v>14355.1730944929</c:v>
                </c:pt>
                <c:pt idx="13">
                  <c:v>14472.603523191201</c:v>
                </c:pt>
                <c:pt idx="14">
                  <c:v>14311.4770248481</c:v>
                </c:pt>
                <c:pt idx="15">
                  <c:v>13938.3410396749</c:v>
                </c:pt>
                <c:pt idx="16">
                  <c:v>13936.656269159999</c:v>
                </c:pt>
                <c:pt idx="17">
                  <c:v>13693.544283629999</c:v>
                </c:pt>
                <c:pt idx="18">
                  <c:v>13952.08395097</c:v>
                </c:pt>
                <c:pt idx="19">
                  <c:v>13842.594406510001</c:v>
                </c:pt>
                <c:pt idx="20">
                  <c:v>13828.5263299085</c:v>
                </c:pt>
                <c:pt idx="21">
                  <c:v>13776.68753189</c:v>
                </c:pt>
                <c:pt idx="22">
                  <c:v>14195.0324416534</c:v>
                </c:pt>
                <c:pt idx="23">
                  <c:v>14594.5669215574</c:v>
                </c:pt>
                <c:pt idx="24">
                  <c:v>14834.381448043101</c:v>
                </c:pt>
                <c:pt idx="25">
                  <c:v>15114.193462041299</c:v>
                </c:pt>
                <c:pt idx="26">
                  <c:v>15419.423441106701</c:v>
                </c:pt>
                <c:pt idx="27">
                  <c:v>15216.2819545859</c:v>
                </c:pt>
                <c:pt idx="28">
                  <c:v>15086.7034946434</c:v>
                </c:pt>
                <c:pt idx="29">
                  <c:v>15086.7034946434</c:v>
                </c:pt>
                <c:pt idx="30">
                  <c:v>15057.6273451425</c:v>
                </c:pt>
                <c:pt idx="31">
                  <c:v>15129.608889719999</c:v>
                </c:pt>
                <c:pt idx="32">
                  <c:v>15308.001338219601</c:v>
                </c:pt>
                <c:pt idx="33">
                  <c:v>13325.315858335</c:v>
                </c:pt>
                <c:pt idx="34">
                  <c:v>12729.665357674401</c:v>
                </c:pt>
                <c:pt idx="35">
                  <c:v>13347.778724179099</c:v>
                </c:pt>
                <c:pt idx="36">
                  <c:v>13428.336996656601</c:v>
                </c:pt>
                <c:pt idx="37">
                  <c:v>13854.258800271</c:v>
                </c:pt>
                <c:pt idx="38">
                  <c:v>13937.2836472156</c:v>
                </c:pt>
                <c:pt idx="39">
                  <c:v>13988.4432507124</c:v>
                </c:pt>
                <c:pt idx="40">
                  <c:v>14175.116168549033</c:v>
                </c:pt>
                <c:pt idx="41">
                  <c:v>14404.411927842353</c:v>
                </c:pt>
                <c:pt idx="42">
                  <c:v>15077.076385731851</c:v>
                </c:pt>
                <c:pt idx="43">
                  <c:v>15335.85309307518</c:v>
                </c:pt>
                <c:pt idx="44">
                  <c:v>15602.212120934057</c:v>
                </c:pt>
                <c:pt idx="45">
                  <c:v>16049.934170675624</c:v>
                </c:pt>
                <c:pt idx="46">
                  <c:v>16277.278186648713</c:v>
                </c:pt>
                <c:pt idx="47">
                  <c:v>16957.481209405483</c:v>
                </c:pt>
                <c:pt idx="48">
                  <c:v>17496.203781689863</c:v>
                </c:pt>
                <c:pt idx="49">
                  <c:v>17999.512989026425</c:v>
                </c:pt>
                <c:pt idx="50">
                  <c:v>18338.134019950288</c:v>
                </c:pt>
                <c:pt idx="51">
                  <c:v>18280.938484359631</c:v>
                </c:pt>
                <c:pt idx="52">
                  <c:v>18620.890545821465</c:v>
                </c:pt>
                <c:pt idx="53">
                  <c:v>18467.618357600717</c:v>
                </c:pt>
                <c:pt idx="54">
                  <c:v>18700.018415123024</c:v>
                </c:pt>
                <c:pt idx="55">
                  <c:v>18459.650420620259</c:v>
                </c:pt>
                <c:pt idx="56">
                  <c:v>17926.103331810413</c:v>
                </c:pt>
                <c:pt idx="57">
                  <c:v>17926.103331810413</c:v>
                </c:pt>
                <c:pt idx="58">
                  <c:v>17926.103331810413</c:v>
                </c:pt>
                <c:pt idx="59">
                  <c:v>16654.595337705989</c:v>
                </c:pt>
                <c:pt idx="60">
                  <c:v>15476.412401216017</c:v>
                </c:pt>
                <c:pt idx="61">
                  <c:v>15679.845444845147</c:v>
                </c:pt>
                <c:pt idx="62">
                  <c:v>15734.278805343669</c:v>
                </c:pt>
                <c:pt idx="63">
                  <c:v>15052.266248074406</c:v>
                </c:pt>
                <c:pt idx="64">
                  <c:v>14359.357745238825</c:v>
                </c:pt>
                <c:pt idx="65">
                  <c:v>14161.114299760591</c:v>
                </c:pt>
                <c:pt idx="66">
                  <c:v>14205.596933499968</c:v>
                </c:pt>
                <c:pt idx="67">
                  <c:v>14105.334646885669</c:v>
                </c:pt>
                <c:pt idx="68">
                  <c:v>14568.205351917695</c:v>
                </c:pt>
                <c:pt idx="69">
                  <c:v>14661.540032878145</c:v>
                </c:pt>
                <c:pt idx="70">
                  <c:v>15173.846227155405</c:v>
                </c:pt>
                <c:pt idx="71">
                  <c:v>15391.791083308653</c:v>
                </c:pt>
                <c:pt idx="72">
                  <c:v>15369.189504426999</c:v>
                </c:pt>
                <c:pt idx="73">
                  <c:v>15673.218987665627</c:v>
                </c:pt>
                <c:pt idx="74">
                  <c:v>15887.615117496913</c:v>
                </c:pt>
                <c:pt idx="75">
                  <c:v>16401.512638822587</c:v>
                </c:pt>
                <c:pt idx="76">
                  <c:v>16360.020656409884</c:v>
                </c:pt>
                <c:pt idx="77">
                  <c:v>16883.912635968874</c:v>
                </c:pt>
                <c:pt idx="78">
                  <c:v>17036.601770653884</c:v>
                </c:pt>
                <c:pt idx="79">
                  <c:v>17110.305431291461</c:v>
                </c:pt>
                <c:pt idx="80">
                  <c:v>17505.031860876061</c:v>
                </c:pt>
                <c:pt idx="81">
                  <c:v>17664.197624532262</c:v>
                </c:pt>
                <c:pt idx="82">
                  <c:v>17941.449163147463</c:v>
                </c:pt>
                <c:pt idx="83">
                  <c:v>18229.808028082771</c:v>
                </c:pt>
                <c:pt idx="84">
                  <c:v>18229.808028082771</c:v>
                </c:pt>
                <c:pt idx="85">
                  <c:v>18388.08292126999</c:v>
                </c:pt>
                <c:pt idx="86">
                  <c:v>18509.175984611826</c:v>
                </c:pt>
                <c:pt idx="87">
                  <c:v>18292.201919956693</c:v>
                </c:pt>
                <c:pt idx="88">
                  <c:v>18377.370694784448</c:v>
                </c:pt>
                <c:pt idx="89">
                  <c:v>18674.44539008044</c:v>
                </c:pt>
                <c:pt idx="90">
                  <c:v>18457.337611007009</c:v>
                </c:pt>
                <c:pt idx="91">
                  <c:v>18240.262492472542</c:v>
                </c:pt>
                <c:pt idx="92">
                  <c:v>18510.69156606228</c:v>
                </c:pt>
                <c:pt idx="93">
                  <c:v>19340.355418146497</c:v>
                </c:pt>
                <c:pt idx="94">
                  <c:v>19831.928519546029</c:v>
                </c:pt>
                <c:pt idx="95">
                  <c:v>18397.055025050686</c:v>
                </c:pt>
                <c:pt idx="96">
                  <c:v>20292.298458247071</c:v>
                </c:pt>
                <c:pt idx="97">
                  <c:v>20690.925682319863</c:v>
                </c:pt>
                <c:pt idx="98">
                  <c:v>20504.025711351718</c:v>
                </c:pt>
                <c:pt idx="99">
                  <c:v>20516.614439526726</c:v>
                </c:pt>
                <c:pt idx="100">
                  <c:v>20718.876456223919</c:v>
                </c:pt>
                <c:pt idx="101">
                  <c:v>20801.644289989552</c:v>
                </c:pt>
                <c:pt idx="102">
                  <c:v>21219.473083694393</c:v>
                </c:pt>
                <c:pt idx="103">
                  <c:v>21654.688970886902</c:v>
                </c:pt>
                <c:pt idx="104">
                  <c:v>20988.272915444009</c:v>
                </c:pt>
                <c:pt idx="105">
                  <c:v>21552.154634965511</c:v>
                </c:pt>
                <c:pt idx="106">
                  <c:v>22251.909639652611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56D3-4B6C-99CC-5A4425EFB571}"/>
            </c:ext>
          </c:extLst>
        </c:ser>
        <c:ser>
          <c:idx val="3"/>
          <c:order val="4"/>
          <c:tx>
            <c:strRef>
              <c:f>DATA_UUSI!$A$75</c:f>
              <c:strCache>
                <c:ptCount val="1"/>
                <c:pt idx="0">
                  <c:v>Other Funds</c:v>
                </c:pt>
              </c:strCache>
            </c:strRef>
          </c:tx>
          <c:spPr>
            <a:solidFill>
              <a:srgbClr val="F4B5D3"/>
            </a:solidFill>
            <a:ln w="25400">
              <a:noFill/>
            </a:ln>
          </c:spPr>
          <c:cat>
            <c:numRef>
              <c:f>('DATA-LOOKUP'!$O$30:$DL$30,'DATA-LOOKUP'!$DN$30:$DR$30)</c:f>
              <c:numCache>
                <c:formatCode>m/d/yyyy</c:formatCode>
                <c:ptCount val="107"/>
                <c:pt idx="0">
                  <c:v>42916</c:v>
                </c:pt>
                <c:pt idx="1">
                  <c:v>42947</c:v>
                </c:pt>
                <c:pt idx="2">
                  <c:v>42978</c:v>
                </c:pt>
                <c:pt idx="3">
                  <c:v>43008</c:v>
                </c:pt>
                <c:pt idx="4">
                  <c:v>43039</c:v>
                </c:pt>
                <c:pt idx="5">
                  <c:v>43069</c:v>
                </c:pt>
                <c:pt idx="6">
                  <c:v>43100</c:v>
                </c:pt>
                <c:pt idx="7">
                  <c:v>43131</c:v>
                </c:pt>
                <c:pt idx="8">
                  <c:v>43159</c:v>
                </c:pt>
                <c:pt idx="9">
                  <c:v>43190</c:v>
                </c:pt>
                <c:pt idx="10">
                  <c:v>43220</c:v>
                </c:pt>
                <c:pt idx="11">
                  <c:v>43251</c:v>
                </c:pt>
                <c:pt idx="12">
                  <c:v>43281</c:v>
                </c:pt>
                <c:pt idx="13">
                  <c:v>43312</c:v>
                </c:pt>
                <c:pt idx="14">
                  <c:v>43343</c:v>
                </c:pt>
                <c:pt idx="15">
                  <c:v>43373</c:v>
                </c:pt>
                <c:pt idx="16">
                  <c:v>43404</c:v>
                </c:pt>
                <c:pt idx="17">
                  <c:v>43434</c:v>
                </c:pt>
                <c:pt idx="18">
                  <c:v>43465</c:v>
                </c:pt>
                <c:pt idx="19">
                  <c:v>43496</c:v>
                </c:pt>
                <c:pt idx="20">
                  <c:v>43524</c:v>
                </c:pt>
                <c:pt idx="21">
                  <c:v>43555</c:v>
                </c:pt>
                <c:pt idx="22">
                  <c:v>43585</c:v>
                </c:pt>
                <c:pt idx="23">
                  <c:v>43616</c:v>
                </c:pt>
                <c:pt idx="24">
                  <c:v>43646</c:v>
                </c:pt>
                <c:pt idx="25">
                  <c:v>43677</c:v>
                </c:pt>
                <c:pt idx="26">
                  <c:v>43708</c:v>
                </c:pt>
                <c:pt idx="27">
                  <c:v>43738</c:v>
                </c:pt>
                <c:pt idx="28">
                  <c:v>43769</c:v>
                </c:pt>
                <c:pt idx="29">
                  <c:v>43799</c:v>
                </c:pt>
                <c:pt idx="30">
                  <c:v>43830</c:v>
                </c:pt>
                <c:pt idx="31">
                  <c:v>43861</c:v>
                </c:pt>
                <c:pt idx="32">
                  <c:v>43890</c:v>
                </c:pt>
                <c:pt idx="33">
                  <c:v>43921</c:v>
                </c:pt>
                <c:pt idx="34">
                  <c:v>43951</c:v>
                </c:pt>
                <c:pt idx="35">
                  <c:v>43982</c:v>
                </c:pt>
                <c:pt idx="36">
                  <c:v>44012</c:v>
                </c:pt>
                <c:pt idx="37">
                  <c:v>44043</c:v>
                </c:pt>
                <c:pt idx="38">
                  <c:v>44074</c:v>
                </c:pt>
                <c:pt idx="39">
                  <c:v>44104</c:v>
                </c:pt>
                <c:pt idx="40">
                  <c:v>44135</c:v>
                </c:pt>
                <c:pt idx="41">
                  <c:v>44165</c:v>
                </c:pt>
                <c:pt idx="42">
                  <c:v>44196</c:v>
                </c:pt>
                <c:pt idx="43">
                  <c:v>44227</c:v>
                </c:pt>
                <c:pt idx="44">
                  <c:v>44255</c:v>
                </c:pt>
                <c:pt idx="45">
                  <c:v>44286</c:v>
                </c:pt>
                <c:pt idx="46">
                  <c:v>44316</c:v>
                </c:pt>
                <c:pt idx="47">
                  <c:v>44347</c:v>
                </c:pt>
                <c:pt idx="48">
                  <c:v>44377</c:v>
                </c:pt>
                <c:pt idx="49">
                  <c:v>44408</c:v>
                </c:pt>
                <c:pt idx="50">
                  <c:v>44439</c:v>
                </c:pt>
                <c:pt idx="51">
                  <c:v>44469</c:v>
                </c:pt>
                <c:pt idx="52">
                  <c:v>44500</c:v>
                </c:pt>
                <c:pt idx="53">
                  <c:v>44530</c:v>
                </c:pt>
                <c:pt idx="54">
                  <c:v>44561</c:v>
                </c:pt>
                <c:pt idx="55">
                  <c:v>44592</c:v>
                </c:pt>
                <c:pt idx="56">
                  <c:v>44620</c:v>
                </c:pt>
                <c:pt idx="57">
                  <c:v>44651</c:v>
                </c:pt>
                <c:pt idx="58">
                  <c:v>44681</c:v>
                </c:pt>
                <c:pt idx="59">
                  <c:v>44712</c:v>
                </c:pt>
                <c:pt idx="60">
                  <c:v>44742</c:v>
                </c:pt>
                <c:pt idx="61">
                  <c:v>44773</c:v>
                </c:pt>
                <c:pt idx="62">
                  <c:v>44804</c:v>
                </c:pt>
                <c:pt idx="63">
                  <c:v>44834</c:v>
                </c:pt>
                <c:pt idx="64">
                  <c:v>44865</c:v>
                </c:pt>
                <c:pt idx="65">
                  <c:v>44895</c:v>
                </c:pt>
                <c:pt idx="66">
                  <c:v>44926</c:v>
                </c:pt>
                <c:pt idx="67">
                  <c:v>44957</c:v>
                </c:pt>
                <c:pt idx="68">
                  <c:v>44985</c:v>
                </c:pt>
                <c:pt idx="69">
                  <c:v>45016</c:v>
                </c:pt>
                <c:pt idx="70">
                  <c:v>45046</c:v>
                </c:pt>
                <c:pt idx="71">
                  <c:v>45077</c:v>
                </c:pt>
                <c:pt idx="72">
                  <c:v>45107</c:v>
                </c:pt>
                <c:pt idx="73">
                  <c:v>45138</c:v>
                </c:pt>
                <c:pt idx="74">
                  <c:v>45169</c:v>
                </c:pt>
                <c:pt idx="75">
                  <c:v>45199</c:v>
                </c:pt>
                <c:pt idx="76">
                  <c:v>45230</c:v>
                </c:pt>
                <c:pt idx="77">
                  <c:v>45260</c:v>
                </c:pt>
                <c:pt idx="78">
                  <c:v>45291</c:v>
                </c:pt>
                <c:pt idx="79">
                  <c:v>45322</c:v>
                </c:pt>
                <c:pt idx="80">
                  <c:v>45351</c:v>
                </c:pt>
                <c:pt idx="81">
                  <c:v>45382</c:v>
                </c:pt>
                <c:pt idx="82">
                  <c:v>45412</c:v>
                </c:pt>
                <c:pt idx="83">
                  <c:v>45443</c:v>
                </c:pt>
                <c:pt idx="84">
                  <c:v>45473</c:v>
                </c:pt>
                <c:pt idx="85">
                  <c:v>45504</c:v>
                </c:pt>
                <c:pt idx="86">
                  <c:v>45535</c:v>
                </c:pt>
                <c:pt idx="87">
                  <c:v>45565</c:v>
                </c:pt>
                <c:pt idx="88">
                  <c:v>45596</c:v>
                </c:pt>
                <c:pt idx="89">
                  <c:v>45626</c:v>
                </c:pt>
                <c:pt idx="90">
                  <c:v>45657</c:v>
                </c:pt>
                <c:pt idx="91">
                  <c:v>45688</c:v>
                </c:pt>
                <c:pt idx="92">
                  <c:v>45716</c:v>
                </c:pt>
                <c:pt idx="93">
                  <c:v>45747</c:v>
                </c:pt>
                <c:pt idx="94">
                  <c:v>45777</c:v>
                </c:pt>
                <c:pt idx="95">
                  <c:v>45808</c:v>
                </c:pt>
                <c:pt idx="96">
                  <c:v>45838</c:v>
                </c:pt>
                <c:pt idx="97">
                  <c:v>45869</c:v>
                </c:pt>
                <c:pt idx="98">
                  <c:v>45900</c:v>
                </c:pt>
                <c:pt idx="99">
                  <c:v>45930</c:v>
                </c:pt>
                <c:pt idx="100">
                  <c:v>45961</c:v>
                </c:pt>
                <c:pt idx="101">
                  <c:v>45991</c:v>
                </c:pt>
                <c:pt idx="102">
                  <c:v>46053</c:v>
                </c:pt>
                <c:pt idx="103">
                  <c:v>46081</c:v>
                </c:pt>
                <c:pt idx="104">
                  <c:v>46112</c:v>
                </c:pt>
                <c:pt idx="105">
                  <c:v>46142</c:v>
                </c:pt>
                <c:pt idx="106">
                  <c:v>46173</c:v>
                </c:pt>
              </c:numCache>
              <c:extLst/>
            </c:numRef>
          </c:cat>
          <c:val>
            <c:numRef>
              <c:f>('DATA-LOOKUP'!$O$35:$DL$35,'DATA-LOOKUP'!$DN$35:$DR$35)</c:f>
              <c:numCache>
                <c:formatCode>#\ ##0.0</c:formatCode>
                <c:ptCount val="107"/>
                <c:pt idx="0">
                  <c:v>3421.4787444549997</c:v>
                </c:pt>
                <c:pt idx="1">
                  <c:v>3509.9820539289999</c:v>
                </c:pt>
                <c:pt idx="2">
                  <c:v>3596.9657338500001</c:v>
                </c:pt>
                <c:pt idx="3">
                  <c:v>3310.4060123200002</c:v>
                </c:pt>
                <c:pt idx="4">
                  <c:v>3831.3133028299999</c:v>
                </c:pt>
                <c:pt idx="5">
                  <c:v>3810.4201539400001</c:v>
                </c:pt>
                <c:pt idx="6">
                  <c:v>3955.07093123</c:v>
                </c:pt>
                <c:pt idx="7">
                  <c:v>4097.2408084199997</c:v>
                </c:pt>
                <c:pt idx="8">
                  <c:v>4086.43042754</c:v>
                </c:pt>
                <c:pt idx="9">
                  <c:v>4148.3817955499999</c:v>
                </c:pt>
                <c:pt idx="10">
                  <c:v>4225.0842171300001</c:v>
                </c:pt>
                <c:pt idx="11">
                  <c:v>4468.0226116700005</c:v>
                </c:pt>
                <c:pt idx="12">
                  <c:v>4477.1572090600002</c:v>
                </c:pt>
                <c:pt idx="13">
                  <c:v>4738.1113153100005</c:v>
                </c:pt>
                <c:pt idx="14">
                  <c:v>4798.1982337052004</c:v>
                </c:pt>
                <c:pt idx="15">
                  <c:v>4882.8164628900004</c:v>
                </c:pt>
                <c:pt idx="16">
                  <c:v>4963.4374191300003</c:v>
                </c:pt>
                <c:pt idx="17">
                  <c:v>4930.1454502899996</c:v>
                </c:pt>
                <c:pt idx="18">
                  <c:v>4984.5397129200001</c:v>
                </c:pt>
                <c:pt idx="19">
                  <c:v>5214.7073103000002</c:v>
                </c:pt>
                <c:pt idx="20">
                  <c:v>5247.4624241681004</c:v>
                </c:pt>
                <c:pt idx="21">
                  <c:v>5354.1177292499997</c:v>
                </c:pt>
                <c:pt idx="22">
                  <c:v>5506.0556293169002</c:v>
                </c:pt>
                <c:pt idx="23">
                  <c:v>5497.5738715844</c:v>
                </c:pt>
                <c:pt idx="24">
                  <c:v>5611.9180188156006</c:v>
                </c:pt>
                <c:pt idx="25">
                  <c:v>5754.6822577804005</c:v>
                </c:pt>
                <c:pt idx="26">
                  <c:v>5806.4292839079999</c:v>
                </c:pt>
                <c:pt idx="27">
                  <c:v>6119.1619405480005</c:v>
                </c:pt>
                <c:pt idx="28">
                  <c:v>6296.9969523858008</c:v>
                </c:pt>
                <c:pt idx="29">
                  <c:v>6296.9969523858008</c:v>
                </c:pt>
                <c:pt idx="30">
                  <c:v>6574.6227634287006</c:v>
                </c:pt>
                <c:pt idx="31">
                  <c:v>6807.6577284799996</c:v>
                </c:pt>
                <c:pt idx="32">
                  <c:v>6856.7289360006998</c:v>
                </c:pt>
                <c:pt idx="33">
                  <c:v>6785.9605888983006</c:v>
                </c:pt>
                <c:pt idx="34">
                  <c:v>6847.5931019970994</c:v>
                </c:pt>
                <c:pt idx="35">
                  <c:v>6851.5531723860995</c:v>
                </c:pt>
                <c:pt idx="36">
                  <c:v>6854.1241406690997</c:v>
                </c:pt>
                <c:pt idx="37">
                  <c:v>6859.5718155386003</c:v>
                </c:pt>
                <c:pt idx="38">
                  <c:v>6974.2324516221997</c:v>
                </c:pt>
                <c:pt idx="39">
                  <c:v>7064.7925522576998</c:v>
                </c:pt>
                <c:pt idx="40">
                  <c:v>7295.1200503433256</c:v>
                </c:pt>
                <c:pt idx="41">
                  <c:v>7341.8892052704223</c:v>
                </c:pt>
                <c:pt idx="42">
                  <c:v>7523.3723172890395</c:v>
                </c:pt>
                <c:pt idx="43">
                  <c:v>7805.4044833636299</c:v>
                </c:pt>
                <c:pt idx="44">
                  <c:v>7841.821612220001</c:v>
                </c:pt>
                <c:pt idx="45">
                  <c:v>7975.1056301259468</c:v>
                </c:pt>
                <c:pt idx="46">
                  <c:v>8112.864953033546</c:v>
                </c:pt>
                <c:pt idx="47">
                  <c:v>8540.109237294686</c:v>
                </c:pt>
                <c:pt idx="48">
                  <c:v>8707.8359582219855</c:v>
                </c:pt>
                <c:pt idx="49">
                  <c:v>9326.1330745084942</c:v>
                </c:pt>
                <c:pt idx="50">
                  <c:v>9458.4212310335988</c:v>
                </c:pt>
                <c:pt idx="51">
                  <c:v>9387.7437176522144</c:v>
                </c:pt>
                <c:pt idx="52">
                  <c:v>9802.5221090017894</c:v>
                </c:pt>
                <c:pt idx="53">
                  <c:v>9874.7394809167272</c:v>
                </c:pt>
                <c:pt idx="54">
                  <c:v>10052.693164396684</c:v>
                </c:pt>
                <c:pt idx="55">
                  <c:v>10398.261986067162</c:v>
                </c:pt>
                <c:pt idx="56">
                  <c:v>10550.420572936522</c:v>
                </c:pt>
                <c:pt idx="57">
                  <c:v>10550.420572936522</c:v>
                </c:pt>
                <c:pt idx="58">
                  <c:v>10543.930390366522</c:v>
                </c:pt>
                <c:pt idx="59">
                  <c:v>10670.496973529071</c:v>
                </c:pt>
                <c:pt idx="60">
                  <c:v>10887.296899684017</c:v>
                </c:pt>
                <c:pt idx="61">
                  <c:v>10848.132418451858</c:v>
                </c:pt>
                <c:pt idx="62">
                  <c:v>11041.81914988789</c:v>
                </c:pt>
                <c:pt idx="63">
                  <c:v>11189.984637005278</c:v>
                </c:pt>
                <c:pt idx="64">
                  <c:v>11344.380113432728</c:v>
                </c:pt>
                <c:pt idx="65">
                  <c:v>11251.077447483409</c:v>
                </c:pt>
                <c:pt idx="66">
                  <c:v>11394.426975295573</c:v>
                </c:pt>
                <c:pt idx="67">
                  <c:v>11573.914272734099</c:v>
                </c:pt>
                <c:pt idx="68">
                  <c:v>11518.135858659502</c:v>
                </c:pt>
                <c:pt idx="69">
                  <c:v>11401.895173583811</c:v>
                </c:pt>
                <c:pt idx="70">
                  <c:v>11326.297880000477</c:v>
                </c:pt>
                <c:pt idx="71">
                  <c:v>11283.455896008498</c:v>
                </c:pt>
                <c:pt idx="72">
                  <c:v>11185.673204471314</c:v>
                </c:pt>
                <c:pt idx="73">
                  <c:v>11060.78322923375</c:v>
                </c:pt>
                <c:pt idx="74">
                  <c:v>10051.377734741061</c:v>
                </c:pt>
                <c:pt idx="75">
                  <c:v>10830.265484275835</c:v>
                </c:pt>
                <c:pt idx="76">
                  <c:v>10930.928761629086</c:v>
                </c:pt>
                <c:pt idx="77">
                  <c:v>10816.589682030399</c:v>
                </c:pt>
                <c:pt idx="78">
                  <c:v>10467.429684255883</c:v>
                </c:pt>
                <c:pt idx="79">
                  <c:v>10356.450155543216</c:v>
                </c:pt>
                <c:pt idx="80">
                  <c:v>10370.290950177618</c:v>
                </c:pt>
                <c:pt idx="81">
                  <c:v>10314.986685227275</c:v>
                </c:pt>
                <c:pt idx="82">
                  <c:v>10159.305764983303</c:v>
                </c:pt>
                <c:pt idx="83">
                  <c:v>10302.936716667842</c:v>
                </c:pt>
                <c:pt idx="84">
                  <c:v>10302.936716667842</c:v>
                </c:pt>
                <c:pt idx="85">
                  <c:v>10111.896570706132</c:v>
                </c:pt>
                <c:pt idx="86">
                  <c:v>10114.524869283097</c:v>
                </c:pt>
                <c:pt idx="87">
                  <c:v>10103.829799871151</c:v>
                </c:pt>
                <c:pt idx="88">
                  <c:v>10062.60748892218</c:v>
                </c:pt>
                <c:pt idx="89">
                  <c:v>10082.344326660525</c:v>
                </c:pt>
                <c:pt idx="90">
                  <c:v>10115.383850960743</c:v>
                </c:pt>
                <c:pt idx="91">
                  <c:v>9932.1333723640346</c:v>
                </c:pt>
                <c:pt idx="92">
                  <c:v>9974.0933418380555</c:v>
                </c:pt>
                <c:pt idx="93">
                  <c:v>9978.9174662246478</c:v>
                </c:pt>
                <c:pt idx="94">
                  <c:v>9899.7547971139138</c:v>
                </c:pt>
                <c:pt idx="95">
                  <c:v>9893.4967441937169</c:v>
                </c:pt>
                <c:pt idx="96">
                  <c:v>9824.2535835369727</c:v>
                </c:pt>
                <c:pt idx="97">
                  <c:v>9776.7346149423665</c:v>
                </c:pt>
                <c:pt idx="98">
                  <c:v>9760.1063859357455</c:v>
                </c:pt>
                <c:pt idx="99">
                  <c:v>9728.589230106707</c:v>
                </c:pt>
                <c:pt idx="100">
                  <c:v>9738.1704026627758</c:v>
                </c:pt>
                <c:pt idx="101">
                  <c:v>9746.6987323259964</c:v>
                </c:pt>
                <c:pt idx="102">
                  <c:v>9603.8159558965162</c:v>
                </c:pt>
                <c:pt idx="103">
                  <c:v>9652.3252000003904</c:v>
                </c:pt>
                <c:pt idx="104">
                  <c:v>9586.9105690421256</c:v>
                </c:pt>
                <c:pt idx="105">
                  <c:v>9560.5190128635368</c:v>
                </c:pt>
                <c:pt idx="106">
                  <c:v>9552.6430404977455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56D3-4B6C-99CC-5A4425EFB5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34907647"/>
        <c:axId val="1"/>
      </c:areaChart>
      <c:dateAx>
        <c:axId val="1034907647"/>
        <c:scaling>
          <c:orientation val="minMax"/>
          <c:min val="43250"/>
        </c:scaling>
        <c:delete val="0"/>
        <c:axPos val="b"/>
        <c:numFmt formatCode="m\/yyyy" sourceLinked="0"/>
        <c:majorTickMark val="none"/>
        <c:minorTickMark val="none"/>
        <c:tickLblPos val="nextTo"/>
        <c:spPr>
          <a:ln w="12700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EE2C90"/>
                </a:solidFill>
                <a:latin typeface="Merriweather Sans"/>
                <a:ea typeface="Arial"/>
                <a:cs typeface="Arial"/>
              </a:defRPr>
            </a:pPr>
            <a:endParaRPr lang="fi-FI"/>
          </a:p>
        </c:txPr>
        <c:crossAx val="1"/>
        <c:crosses val="autoZero"/>
        <c:auto val="1"/>
        <c:lblOffset val="100"/>
        <c:baseTimeUnit val="days"/>
        <c:majorUnit val="6"/>
        <c:majorTimeUnit val="months"/>
      </c:dateAx>
      <c:valAx>
        <c:axId val="1"/>
        <c:scaling>
          <c:orientation val="minMax"/>
        </c:scaling>
        <c:delete val="0"/>
        <c:axPos val="l"/>
        <c:majorGridlines>
          <c:spPr>
            <a:ln w="6350">
              <a:solidFill>
                <a:srgbClr val="D9D9D9"/>
              </a:solidFill>
              <a:prstDash val="solid"/>
            </a:ln>
          </c:spPr>
        </c:majorGridlines>
        <c:numFmt formatCode="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400" b="0" i="0" u="none" strike="noStrike" baseline="0">
                <a:solidFill>
                  <a:srgbClr val="164280"/>
                </a:solidFill>
                <a:latin typeface="Merriweather Sans"/>
                <a:ea typeface="Arial"/>
                <a:cs typeface="Arial"/>
              </a:defRPr>
            </a:pPr>
            <a:endParaRPr lang="fi-FI"/>
          </a:p>
        </c:txPr>
        <c:crossAx val="1034907647"/>
        <c:crosses val="autoZero"/>
        <c:crossBetween val="midCat"/>
      </c:valAx>
      <c:spPr>
        <a:solidFill>
          <a:srgbClr val="FFFFFF"/>
        </a:solidFill>
        <a:ln w="25400">
          <a:noFill/>
        </a:ln>
      </c:spPr>
    </c:plotArea>
    <c:legend>
      <c:legendPos val="b"/>
      <c:layout>
        <c:manualLayout>
          <c:xMode val="edge"/>
          <c:yMode val="edge"/>
          <c:x val="0.14270941054808686"/>
          <c:y val="0.94406779661016949"/>
          <c:w val="0.85729060234703591"/>
          <c:h val="5.5932203389830515E-2"/>
        </c:manualLayout>
      </c:layout>
      <c:overlay val="0"/>
      <c:txPr>
        <a:bodyPr/>
        <a:lstStyle/>
        <a:p>
          <a:pPr>
            <a:defRPr sz="900" b="0" i="0" u="none" strike="noStrike" baseline="0">
              <a:solidFill>
                <a:srgbClr val="164280"/>
              </a:solidFill>
              <a:latin typeface="Merriweather Sans"/>
              <a:ea typeface="Arial"/>
              <a:cs typeface="Arial"/>
            </a:defRPr>
          </a:pPr>
          <a:endParaRPr lang="fi-FI"/>
        </a:p>
      </c:txPr>
    </c:legend>
    <c:plotVisOnly val="0"/>
    <c:dispBlanksAs val="zero"/>
    <c:showDLblsOverMax val="0"/>
  </c:chart>
  <c:spPr>
    <a:noFill/>
    <a:ln w="9525"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447420373846795"/>
          <c:y val="4.8638192127676262E-2"/>
          <c:w val="0.84590153517924371"/>
          <c:h val="0.87065789471345179"/>
        </c:manualLayout>
      </c:layout>
      <c:areaChart>
        <c:grouping val="standard"/>
        <c:varyColors val="0"/>
        <c:ser>
          <c:idx val="0"/>
          <c:order val="0"/>
          <c:tx>
            <c:strRef>
              <c:f>DATA_UUSI!$A$15</c:f>
              <c:strCache>
                <c:ptCount val="1"/>
                <c:pt idx="0">
                  <c:v>Total Net Assets of Funds Domiciled in Finland</c:v>
                </c:pt>
              </c:strCache>
            </c:strRef>
          </c:tx>
          <c:spPr>
            <a:solidFill>
              <a:srgbClr val="164178"/>
            </a:solidFill>
            <a:ln w="25400">
              <a:noFill/>
            </a:ln>
          </c:spPr>
          <c:cat>
            <c:numRef>
              <c:f>'DATA-LOOKUP'!$H$30:$DR$30</c:f>
              <c:numCache>
                <c:formatCode>m/d/yyyy</c:formatCode>
                <c:ptCount val="115"/>
                <c:pt idx="0">
                  <c:v>42704</c:v>
                </c:pt>
                <c:pt idx="1">
                  <c:v>42735</c:v>
                </c:pt>
                <c:pt idx="2">
                  <c:v>42766</c:v>
                </c:pt>
                <c:pt idx="3">
                  <c:v>42794</c:v>
                </c:pt>
                <c:pt idx="4">
                  <c:v>42825</c:v>
                </c:pt>
                <c:pt idx="5">
                  <c:v>42855</c:v>
                </c:pt>
                <c:pt idx="6">
                  <c:v>42886</c:v>
                </c:pt>
                <c:pt idx="7">
                  <c:v>42916</c:v>
                </c:pt>
                <c:pt idx="8">
                  <c:v>42947</c:v>
                </c:pt>
                <c:pt idx="9">
                  <c:v>42978</c:v>
                </c:pt>
                <c:pt idx="10">
                  <c:v>43008</c:v>
                </c:pt>
                <c:pt idx="11">
                  <c:v>43039</c:v>
                </c:pt>
                <c:pt idx="12">
                  <c:v>43069</c:v>
                </c:pt>
                <c:pt idx="13">
                  <c:v>43100</c:v>
                </c:pt>
                <c:pt idx="14">
                  <c:v>43131</c:v>
                </c:pt>
                <c:pt idx="15">
                  <c:v>43159</c:v>
                </c:pt>
                <c:pt idx="16">
                  <c:v>43190</c:v>
                </c:pt>
                <c:pt idx="17">
                  <c:v>43220</c:v>
                </c:pt>
                <c:pt idx="18">
                  <c:v>43251</c:v>
                </c:pt>
                <c:pt idx="19">
                  <c:v>43281</c:v>
                </c:pt>
                <c:pt idx="20">
                  <c:v>43312</c:v>
                </c:pt>
                <c:pt idx="21">
                  <c:v>43343</c:v>
                </c:pt>
                <c:pt idx="22">
                  <c:v>43373</c:v>
                </c:pt>
                <c:pt idx="23">
                  <c:v>43404</c:v>
                </c:pt>
                <c:pt idx="24">
                  <c:v>43434</c:v>
                </c:pt>
                <c:pt idx="25">
                  <c:v>43465</c:v>
                </c:pt>
                <c:pt idx="26">
                  <c:v>43496</c:v>
                </c:pt>
                <c:pt idx="27">
                  <c:v>43524</c:v>
                </c:pt>
                <c:pt idx="28">
                  <c:v>43555</c:v>
                </c:pt>
                <c:pt idx="29">
                  <c:v>43585</c:v>
                </c:pt>
                <c:pt idx="30">
                  <c:v>43616</c:v>
                </c:pt>
                <c:pt idx="31">
                  <c:v>43646</c:v>
                </c:pt>
                <c:pt idx="32">
                  <c:v>43677</c:v>
                </c:pt>
                <c:pt idx="33">
                  <c:v>43708</c:v>
                </c:pt>
                <c:pt idx="34">
                  <c:v>43738</c:v>
                </c:pt>
                <c:pt idx="35">
                  <c:v>43769</c:v>
                </c:pt>
                <c:pt idx="36">
                  <c:v>43799</c:v>
                </c:pt>
                <c:pt idx="37">
                  <c:v>43830</c:v>
                </c:pt>
                <c:pt idx="38">
                  <c:v>43861</c:v>
                </c:pt>
                <c:pt idx="39">
                  <c:v>43890</c:v>
                </c:pt>
                <c:pt idx="40">
                  <c:v>43921</c:v>
                </c:pt>
                <c:pt idx="41">
                  <c:v>43951</c:v>
                </c:pt>
                <c:pt idx="42">
                  <c:v>43982</c:v>
                </c:pt>
                <c:pt idx="43">
                  <c:v>44012</c:v>
                </c:pt>
                <c:pt idx="44">
                  <c:v>44043</c:v>
                </c:pt>
                <c:pt idx="45">
                  <c:v>44074</c:v>
                </c:pt>
                <c:pt idx="46">
                  <c:v>44104</c:v>
                </c:pt>
                <c:pt idx="47">
                  <c:v>44135</c:v>
                </c:pt>
                <c:pt idx="48">
                  <c:v>44165</c:v>
                </c:pt>
                <c:pt idx="49">
                  <c:v>44196</c:v>
                </c:pt>
                <c:pt idx="50">
                  <c:v>44227</c:v>
                </c:pt>
                <c:pt idx="51">
                  <c:v>44255</c:v>
                </c:pt>
                <c:pt idx="52">
                  <c:v>44286</c:v>
                </c:pt>
                <c:pt idx="53">
                  <c:v>44316</c:v>
                </c:pt>
                <c:pt idx="54">
                  <c:v>44347</c:v>
                </c:pt>
                <c:pt idx="55">
                  <c:v>44377</c:v>
                </c:pt>
                <c:pt idx="56">
                  <c:v>44408</c:v>
                </c:pt>
                <c:pt idx="57">
                  <c:v>44439</c:v>
                </c:pt>
                <c:pt idx="58">
                  <c:v>44469</c:v>
                </c:pt>
                <c:pt idx="59">
                  <c:v>44500</c:v>
                </c:pt>
                <c:pt idx="60">
                  <c:v>44530</c:v>
                </c:pt>
                <c:pt idx="61">
                  <c:v>44561</c:v>
                </c:pt>
                <c:pt idx="62">
                  <c:v>44592</c:v>
                </c:pt>
                <c:pt idx="63">
                  <c:v>44620</c:v>
                </c:pt>
                <c:pt idx="64">
                  <c:v>44651</c:v>
                </c:pt>
                <c:pt idx="65">
                  <c:v>44681</c:v>
                </c:pt>
                <c:pt idx="66">
                  <c:v>44712</c:v>
                </c:pt>
                <c:pt idx="67">
                  <c:v>44742</c:v>
                </c:pt>
                <c:pt idx="68">
                  <c:v>44773</c:v>
                </c:pt>
                <c:pt idx="69">
                  <c:v>44804</c:v>
                </c:pt>
                <c:pt idx="70">
                  <c:v>44834</c:v>
                </c:pt>
                <c:pt idx="71">
                  <c:v>44865</c:v>
                </c:pt>
                <c:pt idx="72">
                  <c:v>44895</c:v>
                </c:pt>
                <c:pt idx="73">
                  <c:v>44926</c:v>
                </c:pt>
                <c:pt idx="74">
                  <c:v>44957</c:v>
                </c:pt>
                <c:pt idx="75">
                  <c:v>44985</c:v>
                </c:pt>
                <c:pt idx="76">
                  <c:v>45016</c:v>
                </c:pt>
                <c:pt idx="77">
                  <c:v>45046</c:v>
                </c:pt>
                <c:pt idx="78">
                  <c:v>45077</c:v>
                </c:pt>
                <c:pt idx="79">
                  <c:v>45107</c:v>
                </c:pt>
                <c:pt idx="80">
                  <c:v>45138</c:v>
                </c:pt>
                <c:pt idx="81">
                  <c:v>45169</c:v>
                </c:pt>
                <c:pt idx="82">
                  <c:v>45199</c:v>
                </c:pt>
                <c:pt idx="83">
                  <c:v>45230</c:v>
                </c:pt>
                <c:pt idx="84">
                  <c:v>45260</c:v>
                </c:pt>
                <c:pt idx="85">
                  <c:v>45291</c:v>
                </c:pt>
                <c:pt idx="86">
                  <c:v>45322</c:v>
                </c:pt>
                <c:pt idx="87">
                  <c:v>45351</c:v>
                </c:pt>
                <c:pt idx="88">
                  <c:v>45382</c:v>
                </c:pt>
                <c:pt idx="89">
                  <c:v>45412</c:v>
                </c:pt>
                <c:pt idx="90">
                  <c:v>45443</c:v>
                </c:pt>
                <c:pt idx="91">
                  <c:v>45473</c:v>
                </c:pt>
                <c:pt idx="92">
                  <c:v>45504</c:v>
                </c:pt>
                <c:pt idx="93">
                  <c:v>45535</c:v>
                </c:pt>
                <c:pt idx="94">
                  <c:v>45565</c:v>
                </c:pt>
                <c:pt idx="95">
                  <c:v>45596</c:v>
                </c:pt>
                <c:pt idx="96">
                  <c:v>45626</c:v>
                </c:pt>
                <c:pt idx="97">
                  <c:v>45657</c:v>
                </c:pt>
                <c:pt idx="98">
                  <c:v>45688</c:v>
                </c:pt>
                <c:pt idx="99">
                  <c:v>45716</c:v>
                </c:pt>
                <c:pt idx="100">
                  <c:v>45747</c:v>
                </c:pt>
                <c:pt idx="101">
                  <c:v>45777</c:v>
                </c:pt>
                <c:pt idx="102">
                  <c:v>45808</c:v>
                </c:pt>
                <c:pt idx="103">
                  <c:v>45838</c:v>
                </c:pt>
                <c:pt idx="104">
                  <c:v>45869</c:v>
                </c:pt>
                <c:pt idx="105">
                  <c:v>45900</c:v>
                </c:pt>
                <c:pt idx="106">
                  <c:v>45930</c:v>
                </c:pt>
                <c:pt idx="107">
                  <c:v>45961</c:v>
                </c:pt>
                <c:pt idx="108">
                  <c:v>45991</c:v>
                </c:pt>
                <c:pt idx="109">
                  <c:v>46022</c:v>
                </c:pt>
                <c:pt idx="110">
                  <c:v>46053</c:v>
                </c:pt>
                <c:pt idx="111">
                  <c:v>46081</c:v>
                </c:pt>
                <c:pt idx="112">
                  <c:v>46112</c:v>
                </c:pt>
                <c:pt idx="113">
                  <c:v>46142</c:v>
                </c:pt>
                <c:pt idx="114">
                  <c:v>46173</c:v>
                </c:pt>
              </c:numCache>
              <c:extLst/>
            </c:numRef>
          </c:cat>
          <c:val>
            <c:numRef>
              <c:f>'DATA-LOOKUP'!$H$36:$DR$36</c:f>
              <c:numCache>
                <c:formatCode>#\ ##0.0</c:formatCode>
                <c:ptCount val="115"/>
                <c:pt idx="0">
                  <c:v>103660.61035277101</c:v>
                </c:pt>
                <c:pt idx="1">
                  <c:v>106484.48500893651</c:v>
                </c:pt>
                <c:pt idx="2">
                  <c:v>106852.695792792</c:v>
                </c:pt>
                <c:pt idx="3">
                  <c:v>109666.9059994844</c:v>
                </c:pt>
                <c:pt idx="4">
                  <c:v>110465.5090969678</c:v>
                </c:pt>
                <c:pt idx="5">
                  <c:v>111517.2242942427</c:v>
                </c:pt>
                <c:pt idx="6">
                  <c:v>111765.57175119601</c:v>
                </c:pt>
                <c:pt idx="7">
                  <c:v>112476.30629681121</c:v>
                </c:pt>
                <c:pt idx="8">
                  <c:v>113472.94411947441</c:v>
                </c:pt>
                <c:pt idx="9">
                  <c:v>114068.8286630971</c:v>
                </c:pt>
                <c:pt idx="10">
                  <c:v>114353.2040919322</c:v>
                </c:pt>
                <c:pt idx="11">
                  <c:v>116467.9244139106</c:v>
                </c:pt>
                <c:pt idx="12">
                  <c:v>115417.8272212085</c:v>
                </c:pt>
                <c:pt idx="13">
                  <c:v>116225.61327606611</c:v>
                </c:pt>
                <c:pt idx="14">
                  <c:v>117552.6972459923</c:v>
                </c:pt>
                <c:pt idx="15">
                  <c:v>116650.18294806792</c:v>
                </c:pt>
                <c:pt idx="16">
                  <c:v>114375.6813192016</c:v>
                </c:pt>
                <c:pt idx="17">
                  <c:v>115831.79273014829</c:v>
                </c:pt>
                <c:pt idx="18">
                  <c:v>116789.6909939984</c:v>
                </c:pt>
                <c:pt idx="19">
                  <c:v>115280.3239765085</c:v>
                </c:pt>
                <c:pt idx="20">
                  <c:v>117167.1153361973</c:v>
                </c:pt>
                <c:pt idx="21">
                  <c:v>116530.62042832821</c:v>
                </c:pt>
                <c:pt idx="22">
                  <c:v>115768.42064920379</c:v>
                </c:pt>
                <c:pt idx="23">
                  <c:v>111522.61690893999</c:v>
                </c:pt>
                <c:pt idx="24">
                  <c:v>110969.68142418002</c:v>
                </c:pt>
                <c:pt idx="25">
                  <c:v>110058.56067419</c:v>
                </c:pt>
                <c:pt idx="26">
                  <c:v>113222.3878661794</c:v>
                </c:pt>
                <c:pt idx="27">
                  <c:v>114795.47718079371</c:v>
                </c:pt>
                <c:pt idx="28">
                  <c:v>115080.82842636999</c:v>
                </c:pt>
                <c:pt idx="29">
                  <c:v>117974.6527466687</c:v>
                </c:pt>
                <c:pt idx="30">
                  <c:v>113792.77088808671</c:v>
                </c:pt>
                <c:pt idx="31">
                  <c:v>117162.0415674581</c:v>
                </c:pt>
                <c:pt idx="32">
                  <c:v>119186.59299837699</c:v>
                </c:pt>
                <c:pt idx="33">
                  <c:v>118751.08542682431</c:v>
                </c:pt>
                <c:pt idx="34">
                  <c:v>120814.58689549469</c:v>
                </c:pt>
                <c:pt idx="35">
                  <c:v>121404.75840855821</c:v>
                </c:pt>
                <c:pt idx="36">
                  <c:v>121404.75840855821</c:v>
                </c:pt>
                <c:pt idx="37">
                  <c:v>124669.15898462733</c:v>
                </c:pt>
                <c:pt idx="38">
                  <c:v>126740.84011229999</c:v>
                </c:pt>
                <c:pt idx="39">
                  <c:v>122912.67987025081</c:v>
                </c:pt>
                <c:pt idx="40">
                  <c:v>106474.77776248151</c:v>
                </c:pt>
                <c:pt idx="41">
                  <c:v>112401.86087271191</c:v>
                </c:pt>
                <c:pt idx="42">
                  <c:v>115441.8101759213</c:v>
                </c:pt>
                <c:pt idx="43">
                  <c:v>117212.4240769539</c:v>
                </c:pt>
                <c:pt idx="44">
                  <c:v>119144.30987375449</c:v>
                </c:pt>
                <c:pt idx="45">
                  <c:v>122369.43759109361</c:v>
                </c:pt>
                <c:pt idx="46">
                  <c:v>122274.0771710296</c:v>
                </c:pt>
                <c:pt idx="47">
                  <c:v>121588.56200326866</c:v>
                </c:pt>
                <c:pt idx="48">
                  <c:v>129125.97193534827</c:v>
                </c:pt>
                <c:pt idx="49">
                  <c:v>132212.46253566921</c:v>
                </c:pt>
                <c:pt idx="50">
                  <c:v>134276.08801708018</c:v>
                </c:pt>
                <c:pt idx="51">
                  <c:v>135691.40981711479</c:v>
                </c:pt>
                <c:pt idx="52">
                  <c:v>140423.30260574821</c:v>
                </c:pt>
                <c:pt idx="53">
                  <c:v>143543.44528412557</c:v>
                </c:pt>
                <c:pt idx="54">
                  <c:v>146024.16413984375</c:v>
                </c:pt>
                <c:pt idx="55">
                  <c:v>149975.43782309248</c:v>
                </c:pt>
                <c:pt idx="56">
                  <c:v>153563.39629105502</c:v>
                </c:pt>
                <c:pt idx="57">
                  <c:v>156090.48137660901</c:v>
                </c:pt>
                <c:pt idx="58">
                  <c:v>152911.50666317105</c:v>
                </c:pt>
                <c:pt idx="59">
                  <c:v>156675.86372812078</c:v>
                </c:pt>
                <c:pt idx="60">
                  <c:v>156130.71778960511</c:v>
                </c:pt>
                <c:pt idx="61">
                  <c:v>158851.64035127746</c:v>
                </c:pt>
                <c:pt idx="62">
                  <c:v>153507.15172355672</c:v>
                </c:pt>
                <c:pt idx="63">
                  <c:v>146526.1365216941</c:v>
                </c:pt>
                <c:pt idx="64">
                  <c:v>146526.1365216941</c:v>
                </c:pt>
                <c:pt idx="65">
                  <c:v>146519.64633912413</c:v>
                </c:pt>
                <c:pt idx="66">
                  <c:v>143163.27864010146</c:v>
                </c:pt>
                <c:pt idx="67">
                  <c:v>134830.67337736467</c:v>
                </c:pt>
                <c:pt idx="68">
                  <c:v>142570.63797280111</c:v>
                </c:pt>
                <c:pt idx="69">
                  <c:v>138447.8130686036</c:v>
                </c:pt>
                <c:pt idx="70">
                  <c:v>130253.8752325958</c:v>
                </c:pt>
                <c:pt idx="71">
                  <c:v>132249.51568264369</c:v>
                </c:pt>
                <c:pt idx="72">
                  <c:v>136751.38293162428</c:v>
                </c:pt>
                <c:pt idx="73">
                  <c:v>133583.75181224314</c:v>
                </c:pt>
                <c:pt idx="74">
                  <c:v>137828.1225106495</c:v>
                </c:pt>
                <c:pt idx="75">
                  <c:v>138122.29208280248</c:v>
                </c:pt>
                <c:pt idx="76">
                  <c:v>137425.12834486554</c:v>
                </c:pt>
                <c:pt idx="77">
                  <c:v>138355.77691097607</c:v>
                </c:pt>
                <c:pt idx="78">
                  <c:v>139449.38865525555</c:v>
                </c:pt>
                <c:pt idx="79">
                  <c:v>141616.15279950772</c:v>
                </c:pt>
                <c:pt idx="80">
                  <c:v>143617.19366543146</c:v>
                </c:pt>
                <c:pt idx="81">
                  <c:v>141735.28041963663</c:v>
                </c:pt>
                <c:pt idx="82">
                  <c:v>141533.18276551907</c:v>
                </c:pt>
                <c:pt idx="83">
                  <c:v>138481.6978145715</c:v>
                </c:pt>
                <c:pt idx="84">
                  <c:v>144706.86576152395</c:v>
                </c:pt>
                <c:pt idx="85">
                  <c:v>149030.00296681959</c:v>
                </c:pt>
                <c:pt idx="86">
                  <c:v>152744.56398740518</c:v>
                </c:pt>
                <c:pt idx="87">
                  <c:v>155401.55179542227</c:v>
                </c:pt>
                <c:pt idx="88">
                  <c:v>159011.29799634716</c:v>
                </c:pt>
                <c:pt idx="89">
                  <c:v>158263.45219170116</c:v>
                </c:pt>
                <c:pt idx="90">
                  <c:v>166516.44818031223</c:v>
                </c:pt>
                <c:pt idx="91">
                  <c:v>166516.44818031223</c:v>
                </c:pt>
                <c:pt idx="92">
                  <c:v>167849.00851666651</c:v>
                </c:pt>
                <c:pt idx="93">
                  <c:v>168976.81611412196</c:v>
                </c:pt>
                <c:pt idx="94">
                  <c:v>176917.28395547584</c:v>
                </c:pt>
                <c:pt idx="95">
                  <c:v>177800.78828820464</c:v>
                </c:pt>
                <c:pt idx="96">
                  <c:v>183434.33109456647</c:v>
                </c:pt>
                <c:pt idx="97">
                  <c:v>183539.31144745569</c:v>
                </c:pt>
                <c:pt idx="98">
                  <c:v>188057.46624754588</c:v>
                </c:pt>
                <c:pt idx="99">
                  <c:v>188043.5646061853</c:v>
                </c:pt>
                <c:pt idx="100">
                  <c:v>182049.76244073809</c:v>
                </c:pt>
                <c:pt idx="101">
                  <c:v>178153.93054081549</c:v>
                </c:pt>
                <c:pt idx="102">
                  <c:v>182645.22123081802</c:v>
                </c:pt>
                <c:pt idx="103">
                  <c:v>185827.69693018013</c:v>
                </c:pt>
                <c:pt idx="104">
                  <c:v>190661.42509541518</c:v>
                </c:pt>
                <c:pt idx="105">
                  <c:v>190656.86260796469</c:v>
                </c:pt>
                <c:pt idx="106">
                  <c:v>193568.4892639936</c:v>
                </c:pt>
                <c:pt idx="107">
                  <c:v>199256.02463230366</c:v>
                </c:pt>
                <c:pt idx="108">
                  <c:v>199949.47677096556</c:v>
                </c:pt>
                <c:pt idx="109">
                  <c:v>201800.96991850989</c:v>
                </c:pt>
                <c:pt idx="110">
                  <c:v>205377.73501283076</c:v>
                </c:pt>
                <c:pt idx="111">
                  <c:v>209926.58195863714</c:v>
                </c:pt>
                <c:pt idx="112">
                  <c:v>200189.70881557473</c:v>
                </c:pt>
                <c:pt idx="113">
                  <c:v>210677.6792467983</c:v>
                </c:pt>
                <c:pt idx="114">
                  <c:v>218503.99889295659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EFBC-48BC-BE67-5086D2A52F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34958487"/>
        <c:axId val="1"/>
      </c:areaChart>
      <c:lineChart>
        <c:grouping val="standard"/>
        <c:varyColors val="0"/>
        <c:ser>
          <c:idx val="1"/>
          <c:order val="1"/>
          <c:tx>
            <c:strRef>
              <c:f>'DATA-LOOKUP'!$A$104</c:f>
              <c:strCache>
                <c:ptCount val="1"/>
                <c:pt idx="0">
                  <c:v>Cumulative Net Subscriptions</c:v>
                </c:pt>
              </c:strCache>
            </c:strRef>
          </c:tx>
          <c:spPr>
            <a:ln>
              <a:solidFill>
                <a:srgbClr val="EE2C90"/>
              </a:solidFill>
            </a:ln>
          </c:spPr>
          <c:marker>
            <c:symbol val="none"/>
          </c:marker>
          <c:cat>
            <c:strLit>
              <c:ptCount val="115"/>
              <c:pt idx="0">
                <c:v>30.11.2016</c:v>
              </c:pt>
              <c:pt idx="1">
                <c:v>31.12.2016</c:v>
              </c:pt>
              <c:pt idx="2">
                <c:v>31.1.2017</c:v>
              </c:pt>
              <c:pt idx="3">
                <c:v>28.2.2017</c:v>
              </c:pt>
              <c:pt idx="4">
                <c:v>31.3.2017</c:v>
              </c:pt>
              <c:pt idx="5">
                <c:v>30.4.2017</c:v>
              </c:pt>
              <c:pt idx="6">
                <c:v>31.5.2017</c:v>
              </c:pt>
              <c:pt idx="7">
                <c:v>30.6.2017</c:v>
              </c:pt>
              <c:pt idx="8">
                <c:v>31.7.2017</c:v>
              </c:pt>
              <c:pt idx="9">
                <c:v>31.8.2017</c:v>
              </c:pt>
              <c:pt idx="10">
                <c:v>30.9.2017</c:v>
              </c:pt>
              <c:pt idx="11">
                <c:v>31.10.2017</c:v>
              </c:pt>
              <c:pt idx="12">
                <c:v>30.11.2017</c:v>
              </c:pt>
              <c:pt idx="13">
                <c:v>31.12.2017</c:v>
              </c:pt>
              <c:pt idx="14">
                <c:v>31.1.2018</c:v>
              </c:pt>
              <c:pt idx="15">
                <c:v>28.2.2018</c:v>
              </c:pt>
              <c:pt idx="16">
                <c:v>31.3.2018</c:v>
              </c:pt>
              <c:pt idx="17">
                <c:v>30.4.2018</c:v>
              </c:pt>
              <c:pt idx="18">
                <c:v>31.5.2018</c:v>
              </c:pt>
              <c:pt idx="19">
                <c:v>30.6.2018</c:v>
              </c:pt>
              <c:pt idx="20">
                <c:v>31.7.2018</c:v>
              </c:pt>
              <c:pt idx="21">
                <c:v>31.8.2018</c:v>
              </c:pt>
              <c:pt idx="22">
                <c:v>30.9.2018</c:v>
              </c:pt>
              <c:pt idx="23">
                <c:v>31.10.2018</c:v>
              </c:pt>
              <c:pt idx="24">
                <c:v>30.11.2018</c:v>
              </c:pt>
              <c:pt idx="25">
                <c:v>31.12.2018</c:v>
              </c:pt>
              <c:pt idx="26">
                <c:v>31.1.2019</c:v>
              </c:pt>
              <c:pt idx="27">
                <c:v>28.2.2019</c:v>
              </c:pt>
              <c:pt idx="28">
                <c:v>31.3.2019</c:v>
              </c:pt>
              <c:pt idx="29">
                <c:v>30.4.2019</c:v>
              </c:pt>
              <c:pt idx="30">
                <c:v>31.5.2019</c:v>
              </c:pt>
              <c:pt idx="31">
                <c:v>30.6.2019</c:v>
              </c:pt>
              <c:pt idx="32">
                <c:v>31.7.2019</c:v>
              </c:pt>
              <c:pt idx="33">
                <c:v>31.8.2019</c:v>
              </c:pt>
              <c:pt idx="34">
                <c:v>30.9.2019</c:v>
              </c:pt>
              <c:pt idx="35">
                <c:v>31.10.2019</c:v>
              </c:pt>
              <c:pt idx="36">
                <c:v>30.11.2019</c:v>
              </c:pt>
              <c:pt idx="37">
                <c:v>31.12.2019</c:v>
              </c:pt>
              <c:pt idx="38">
                <c:v>31.1.2020</c:v>
              </c:pt>
              <c:pt idx="39">
                <c:v>29.2.2020</c:v>
              </c:pt>
              <c:pt idx="40">
                <c:v>31.3.2020</c:v>
              </c:pt>
              <c:pt idx="41">
                <c:v>30.4.2020</c:v>
              </c:pt>
              <c:pt idx="42">
                <c:v>31.5.2020</c:v>
              </c:pt>
              <c:pt idx="43">
                <c:v>30.6.2020</c:v>
              </c:pt>
              <c:pt idx="44">
                <c:v>31.7.2020</c:v>
              </c:pt>
              <c:pt idx="45">
                <c:v>31.8.2020</c:v>
              </c:pt>
              <c:pt idx="46">
                <c:v>30.9.2020</c:v>
              </c:pt>
              <c:pt idx="47">
                <c:v>31.10.2020</c:v>
              </c:pt>
              <c:pt idx="48">
                <c:v>30.11.2020</c:v>
              </c:pt>
              <c:pt idx="49">
                <c:v>31.12.2020</c:v>
              </c:pt>
              <c:pt idx="50">
                <c:v>31.1.2021</c:v>
              </c:pt>
              <c:pt idx="51">
                <c:v>28.2.2021</c:v>
              </c:pt>
              <c:pt idx="52">
                <c:v>31.3.2021</c:v>
              </c:pt>
              <c:pt idx="53">
                <c:v>30.4.2021</c:v>
              </c:pt>
              <c:pt idx="54">
                <c:v>31.5.2021</c:v>
              </c:pt>
              <c:pt idx="55">
                <c:v>30.6.2021</c:v>
              </c:pt>
              <c:pt idx="56">
                <c:v>31.7.2021</c:v>
              </c:pt>
              <c:pt idx="57">
                <c:v>31.8.2021</c:v>
              </c:pt>
              <c:pt idx="58">
                <c:v>30.9.2021</c:v>
              </c:pt>
              <c:pt idx="59">
                <c:v>31.10.2021</c:v>
              </c:pt>
              <c:pt idx="60">
                <c:v>30.11.2021</c:v>
              </c:pt>
              <c:pt idx="61">
                <c:v>31.12.2021</c:v>
              </c:pt>
              <c:pt idx="62">
                <c:v>31.1.2022</c:v>
              </c:pt>
              <c:pt idx="63">
                <c:v>28.2.2022</c:v>
              </c:pt>
              <c:pt idx="64">
                <c:v>31.3.2022</c:v>
              </c:pt>
              <c:pt idx="65">
                <c:v>30.4.2022</c:v>
              </c:pt>
              <c:pt idx="66">
                <c:v>31.5.2022</c:v>
              </c:pt>
              <c:pt idx="67">
                <c:v>30.6.2022</c:v>
              </c:pt>
              <c:pt idx="68">
                <c:v>31.7.2022</c:v>
              </c:pt>
              <c:pt idx="69">
                <c:v>31.8.2022</c:v>
              </c:pt>
              <c:pt idx="70">
                <c:v>30.9.2022</c:v>
              </c:pt>
              <c:pt idx="71">
                <c:v>31.10.2022</c:v>
              </c:pt>
              <c:pt idx="72">
                <c:v>30.11.2022</c:v>
              </c:pt>
              <c:pt idx="73">
                <c:v>31.12.2022</c:v>
              </c:pt>
              <c:pt idx="74">
                <c:v>31.1.2023</c:v>
              </c:pt>
              <c:pt idx="75">
                <c:v>28.2.2023</c:v>
              </c:pt>
              <c:pt idx="76">
                <c:v>31.3.2023</c:v>
              </c:pt>
              <c:pt idx="77">
                <c:v>30.4.2023</c:v>
              </c:pt>
              <c:pt idx="78">
                <c:v>31.5.2023</c:v>
              </c:pt>
              <c:pt idx="79">
                <c:v>30.6.2023</c:v>
              </c:pt>
              <c:pt idx="80">
                <c:v>31.7.2023</c:v>
              </c:pt>
              <c:pt idx="81">
                <c:v>31.8.2023</c:v>
              </c:pt>
              <c:pt idx="82">
                <c:v>30.9.2023</c:v>
              </c:pt>
              <c:pt idx="83">
                <c:v>31.10.2023</c:v>
              </c:pt>
              <c:pt idx="84">
                <c:v>30.11.2023</c:v>
              </c:pt>
              <c:pt idx="85">
                <c:v>31.12.2023</c:v>
              </c:pt>
              <c:pt idx="86">
                <c:v>31.1.2024</c:v>
              </c:pt>
              <c:pt idx="87">
                <c:v>29.2.2024</c:v>
              </c:pt>
              <c:pt idx="88">
                <c:v>31.3.2024</c:v>
              </c:pt>
              <c:pt idx="89">
                <c:v>30.4.2024</c:v>
              </c:pt>
              <c:pt idx="90">
                <c:v>31.5.2024</c:v>
              </c:pt>
              <c:pt idx="91">
                <c:v>30.6.2024</c:v>
              </c:pt>
              <c:pt idx="92">
                <c:v>31.7.2024</c:v>
              </c:pt>
              <c:pt idx="93">
                <c:v>31.8.2024</c:v>
              </c:pt>
              <c:pt idx="94">
                <c:v>30.9.2024</c:v>
              </c:pt>
              <c:pt idx="95">
                <c:v>31.10.2024</c:v>
              </c:pt>
              <c:pt idx="96">
                <c:v>30.11.2024</c:v>
              </c:pt>
              <c:pt idx="97">
                <c:v>31.12.2024</c:v>
              </c:pt>
              <c:pt idx="98">
                <c:v>31.1.2025</c:v>
              </c:pt>
              <c:pt idx="99">
                <c:v>28.2.2025</c:v>
              </c:pt>
              <c:pt idx="100">
                <c:v>31.3.2025</c:v>
              </c:pt>
              <c:pt idx="101">
                <c:v>30.4.2025</c:v>
              </c:pt>
              <c:pt idx="102">
                <c:v>31.5.2025</c:v>
              </c:pt>
              <c:pt idx="103">
                <c:v>30.6.2025</c:v>
              </c:pt>
              <c:pt idx="104">
                <c:v>31.7.2025</c:v>
              </c:pt>
              <c:pt idx="105">
                <c:v>31.8.2025</c:v>
              </c:pt>
              <c:pt idx="106">
                <c:v>30.9.2025</c:v>
              </c:pt>
              <c:pt idx="107">
                <c:v>31.10.2025</c:v>
              </c:pt>
              <c:pt idx="108">
                <c:v>30.11.2025</c:v>
              </c:pt>
              <c:pt idx="109">
                <c:v>31.12.2025</c:v>
              </c:pt>
              <c:pt idx="110">
                <c:v>31.1.2026</c:v>
              </c:pt>
              <c:pt idx="111">
                <c:v>28.2.2026</c:v>
              </c:pt>
              <c:pt idx="112">
                <c:v>31.3.2026</c:v>
              </c:pt>
              <c:pt idx="113">
                <c:v>30.4.2026</c:v>
              </c:pt>
              <c:pt idx="114">
                <c:v>31.5.2026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'DATA-LOOKUP'!$H$26:$DR$26</c:f>
              <c:numCache>
                <c:formatCode>#\ ##0.0</c:formatCode>
                <c:ptCount val="115"/>
                <c:pt idx="0">
                  <c:v>65099.232798558034</c:v>
                </c:pt>
                <c:pt idx="1">
                  <c:v>65693.520291988025</c:v>
                </c:pt>
                <c:pt idx="2">
                  <c:v>65845.611651448024</c:v>
                </c:pt>
                <c:pt idx="3">
                  <c:v>66625.282120008036</c:v>
                </c:pt>
                <c:pt idx="4">
                  <c:v>66934.699160738033</c:v>
                </c:pt>
                <c:pt idx="5">
                  <c:v>67188.358818058041</c:v>
                </c:pt>
                <c:pt idx="6">
                  <c:v>67460.578817118047</c:v>
                </c:pt>
                <c:pt idx="7">
                  <c:v>68801.60801838804</c:v>
                </c:pt>
                <c:pt idx="8">
                  <c:v>69871.525372648044</c:v>
                </c:pt>
                <c:pt idx="9">
                  <c:v>70266.017283588022</c:v>
                </c:pt>
                <c:pt idx="10">
                  <c:v>69907.292485958038</c:v>
                </c:pt>
                <c:pt idx="11">
                  <c:v>69994.487877638036</c:v>
                </c:pt>
                <c:pt idx="12">
                  <c:v>69822.435255178032</c:v>
                </c:pt>
                <c:pt idx="13">
                  <c:v>70200.052219255929</c:v>
                </c:pt>
                <c:pt idx="14">
                  <c:v>70450.704999465946</c:v>
                </c:pt>
                <c:pt idx="15">
                  <c:v>70891.197007448427</c:v>
                </c:pt>
                <c:pt idx="16">
                  <c:v>70634.297811045937</c:v>
                </c:pt>
                <c:pt idx="17">
                  <c:v>70729.561517505936</c:v>
                </c:pt>
                <c:pt idx="18">
                  <c:v>70192.37772425593</c:v>
                </c:pt>
                <c:pt idx="19">
                  <c:v>70117.868856185945</c:v>
                </c:pt>
                <c:pt idx="20">
                  <c:v>70128.176809760233</c:v>
                </c:pt>
                <c:pt idx="21">
                  <c:v>69636.18606316224</c:v>
                </c:pt>
                <c:pt idx="22">
                  <c:v>68584.320771661849</c:v>
                </c:pt>
                <c:pt idx="23">
                  <c:v>68048.486517879748</c:v>
                </c:pt>
                <c:pt idx="24">
                  <c:v>67227.73672019974</c:v>
                </c:pt>
                <c:pt idx="25">
                  <c:v>66166.165840078349</c:v>
                </c:pt>
                <c:pt idx="26">
                  <c:v>65529.135029697245</c:v>
                </c:pt>
                <c:pt idx="27">
                  <c:v>65204.990622857244</c:v>
                </c:pt>
                <c:pt idx="28">
                  <c:v>65291.582662477245</c:v>
                </c:pt>
                <c:pt idx="29">
                  <c:v>65789.675336327244</c:v>
                </c:pt>
                <c:pt idx="30">
                  <c:v>64369.523812497238</c:v>
                </c:pt>
                <c:pt idx="31">
                  <c:v>64967.016826461433</c:v>
                </c:pt>
                <c:pt idx="32">
                  <c:v>65664.10219450554</c:v>
                </c:pt>
                <c:pt idx="33">
                  <c:v>65781.662254623938</c:v>
                </c:pt>
                <c:pt idx="34">
                  <c:v>66131.398001199937</c:v>
                </c:pt>
                <c:pt idx="35">
                  <c:v>66132.707487839943</c:v>
                </c:pt>
                <c:pt idx="36">
                  <c:v>66134.016974479935</c:v>
                </c:pt>
                <c:pt idx="37">
                  <c:v>66186.495254536741</c:v>
                </c:pt>
                <c:pt idx="38">
                  <c:v>67740.630457086736</c:v>
                </c:pt>
                <c:pt idx="39">
                  <c:v>67848.100930883942</c:v>
                </c:pt>
                <c:pt idx="40">
                  <c:v>63391.690735223936</c:v>
                </c:pt>
                <c:pt idx="41">
                  <c:v>62983.441014523931</c:v>
                </c:pt>
                <c:pt idx="42">
                  <c:v>63463.751501987943</c:v>
                </c:pt>
                <c:pt idx="43">
                  <c:v>64000.071739217943</c:v>
                </c:pt>
                <c:pt idx="44">
                  <c:v>64426.622854043453</c:v>
                </c:pt>
                <c:pt idx="45">
                  <c:v>64769.918562043844</c:v>
                </c:pt>
                <c:pt idx="46">
                  <c:v>65293.933464924747</c:v>
                </c:pt>
                <c:pt idx="47">
                  <c:v>65567.815185271873</c:v>
                </c:pt>
                <c:pt idx="48">
                  <c:v>66318.620275160007</c:v>
                </c:pt>
                <c:pt idx="49">
                  <c:v>67237.725249564304</c:v>
                </c:pt>
                <c:pt idx="50">
                  <c:v>68307.805859444648</c:v>
                </c:pt>
                <c:pt idx="51">
                  <c:v>68758.382385550358</c:v>
                </c:pt>
                <c:pt idx="52">
                  <c:v>69856.964674441784</c:v>
                </c:pt>
                <c:pt idx="53">
                  <c:v>71052.563625101786</c:v>
                </c:pt>
                <c:pt idx="54">
                  <c:v>72220.012436263423</c:v>
                </c:pt>
                <c:pt idx="55">
                  <c:v>73966.541986282784</c:v>
                </c:pt>
                <c:pt idx="56">
                  <c:v>75252.490647622937</c:v>
                </c:pt>
                <c:pt idx="57">
                  <c:v>75692.732803034916</c:v>
                </c:pt>
                <c:pt idx="58">
                  <c:v>75506.109652445637</c:v>
                </c:pt>
                <c:pt idx="59">
                  <c:v>75702.085047106433</c:v>
                </c:pt>
                <c:pt idx="60">
                  <c:v>75775.682194726687</c:v>
                </c:pt>
                <c:pt idx="61">
                  <c:v>76269.933037062932</c:v>
                </c:pt>
                <c:pt idx="62">
                  <c:v>76043.624096169558</c:v>
                </c:pt>
                <c:pt idx="63">
                  <c:v>75196.36712546309</c:v>
                </c:pt>
                <c:pt idx="64">
                  <c:v>75223.466356721154</c:v>
                </c:pt>
                <c:pt idx="65">
                  <c:v>75110.17991151099</c:v>
                </c:pt>
                <c:pt idx="66">
                  <c:v>73863.084823636076</c:v>
                </c:pt>
                <c:pt idx="67">
                  <c:v>72295.61222961398</c:v>
                </c:pt>
                <c:pt idx="68">
                  <c:v>72408.32946717921</c:v>
                </c:pt>
                <c:pt idx="69">
                  <c:v>71916.337208046418</c:v>
                </c:pt>
                <c:pt idx="70">
                  <c:v>71615.097820946132</c:v>
                </c:pt>
                <c:pt idx="71">
                  <c:v>70741.183623845995</c:v>
                </c:pt>
                <c:pt idx="72">
                  <c:v>71105.244061857375</c:v>
                </c:pt>
                <c:pt idx="73">
                  <c:v>71427.648055006997</c:v>
                </c:pt>
                <c:pt idx="74">
                  <c:v>71700.242665480473</c:v>
                </c:pt>
                <c:pt idx="75">
                  <c:v>72036.153985631929</c:v>
                </c:pt>
                <c:pt idx="76">
                  <c:v>72017.630835278615</c:v>
                </c:pt>
                <c:pt idx="77">
                  <c:v>72726.360090950722</c:v>
                </c:pt>
                <c:pt idx="78">
                  <c:v>73187.186342261193</c:v>
                </c:pt>
                <c:pt idx="79">
                  <c:v>73371.534685115534</c:v>
                </c:pt>
                <c:pt idx="80">
                  <c:v>73538.973332015477</c:v>
                </c:pt>
                <c:pt idx="81">
                  <c:v>73917.178981199409</c:v>
                </c:pt>
                <c:pt idx="82">
                  <c:v>74325.400083762201</c:v>
                </c:pt>
                <c:pt idx="83">
                  <c:v>74181.080518992792</c:v>
                </c:pt>
                <c:pt idx="84">
                  <c:v>74751.994951811794</c:v>
                </c:pt>
                <c:pt idx="85">
                  <c:v>74779.642776010849</c:v>
                </c:pt>
                <c:pt idx="86">
                  <c:v>75305.062518140941</c:v>
                </c:pt>
                <c:pt idx="87">
                  <c:v>76287.110243840623</c:v>
                </c:pt>
                <c:pt idx="88">
                  <c:v>77320.159339488571</c:v>
                </c:pt>
                <c:pt idx="89">
                  <c:v>78378.715020400326</c:v>
                </c:pt>
                <c:pt idx="90">
                  <c:v>78383.621927787564</c:v>
                </c:pt>
                <c:pt idx="91">
                  <c:v>78388.528835174831</c:v>
                </c:pt>
                <c:pt idx="92">
                  <c:v>78993.378190674266</c:v>
                </c:pt>
                <c:pt idx="93">
                  <c:v>79140.94928967196</c:v>
                </c:pt>
                <c:pt idx="94">
                  <c:v>79169.582609256322</c:v>
                </c:pt>
                <c:pt idx="95">
                  <c:v>80757.411037035941</c:v>
                </c:pt>
                <c:pt idx="96">
                  <c:v>82060.656617818226</c:v>
                </c:pt>
                <c:pt idx="97">
                  <c:v>83430.890353655937</c:v>
                </c:pt>
                <c:pt idx="98">
                  <c:v>84202.93540698073</c:v>
                </c:pt>
                <c:pt idx="99">
                  <c:v>83762.011176657252</c:v>
                </c:pt>
                <c:pt idx="100">
                  <c:v>84008.970966456036</c:v>
                </c:pt>
                <c:pt idx="101">
                  <c:v>83570.405346234271</c:v>
                </c:pt>
                <c:pt idx="102">
                  <c:v>83799.910891783147</c:v>
                </c:pt>
                <c:pt idx="103">
                  <c:v>85149.0270107752</c:v>
                </c:pt>
                <c:pt idx="104">
                  <c:v>85955.905001833395</c:v>
                </c:pt>
                <c:pt idx="105">
                  <c:v>85357.686722549683</c:v>
                </c:pt>
                <c:pt idx="106">
                  <c:v>85948.874985400907</c:v>
                </c:pt>
                <c:pt idx="107">
                  <c:v>87002.615708823301</c:v>
                </c:pt>
                <c:pt idx="108">
                  <c:v>87975.408855804795</c:v>
                </c:pt>
                <c:pt idx="109">
                  <c:v>89176.219211359639</c:v>
                </c:pt>
                <c:pt idx="110">
                  <c:v>90271.02720795694</c:v>
                </c:pt>
                <c:pt idx="111">
                  <c:v>92034.449680026097</c:v>
                </c:pt>
                <c:pt idx="112">
                  <c:v>89904.159330496899</c:v>
                </c:pt>
                <c:pt idx="113">
                  <c:v>91338.412317913506</c:v>
                </c:pt>
                <c:pt idx="114">
                  <c:v>92559.467564327191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1-EFBC-48BC-BE67-5086D2A52F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34958487"/>
        <c:axId val="1"/>
      </c:lineChart>
      <c:dateAx>
        <c:axId val="1034958487"/>
        <c:scaling>
          <c:orientation val="minMax"/>
        </c:scaling>
        <c:delete val="0"/>
        <c:axPos val="b"/>
        <c:numFmt formatCode="mm\/yy" sourceLinked="0"/>
        <c:majorTickMark val="cross"/>
        <c:minorTickMark val="none"/>
        <c:tickLblPos val="nextTo"/>
        <c:spPr>
          <a:ln w="12700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EE2C90"/>
                </a:solidFill>
                <a:latin typeface="Merriweather Sans"/>
                <a:ea typeface="Arial"/>
                <a:cs typeface="Arial"/>
              </a:defRPr>
            </a:pPr>
            <a:endParaRPr lang="fi-FI"/>
          </a:p>
        </c:txPr>
        <c:crossAx val="1"/>
        <c:crosses val="autoZero"/>
        <c:auto val="1"/>
        <c:lblOffset val="100"/>
        <c:baseTimeUnit val="months"/>
        <c:majorUnit val="6"/>
        <c:majorTimeUnit val="months"/>
        <c:minorUnit val="1"/>
      </c:dateAx>
      <c:valAx>
        <c:axId val="1"/>
        <c:scaling>
          <c:orientation val="minMax"/>
        </c:scaling>
        <c:delete val="0"/>
        <c:axPos val="l"/>
        <c:majorGridlines>
          <c:spPr>
            <a:ln w="6350">
              <a:solidFill>
                <a:srgbClr val="D9D9D9"/>
              </a:solidFill>
              <a:prstDash val="solid"/>
            </a:ln>
          </c:spPr>
        </c:majorGridlines>
        <c:numFmt formatCode="#,##0" sourceLinked="0"/>
        <c:majorTickMark val="out"/>
        <c:min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164280"/>
                </a:solidFill>
                <a:latin typeface="Merriweather Sans"/>
                <a:ea typeface="Arial"/>
                <a:cs typeface="Arial"/>
              </a:defRPr>
            </a:pPr>
            <a:endParaRPr lang="fi-FI"/>
          </a:p>
        </c:txPr>
        <c:crossAx val="1034958487"/>
        <c:crosses val="autoZero"/>
        <c:crossBetween val="midCat"/>
      </c:valAx>
      <c:spPr>
        <a:solidFill>
          <a:srgbClr val="FFFFFF"/>
        </a:solidFill>
        <a:ln w="25400">
          <a:noFill/>
        </a:ln>
      </c:spPr>
    </c:plotArea>
    <c:legend>
      <c:legendPos val="t"/>
      <c:overlay val="0"/>
    </c:legend>
    <c:plotVisOnly val="0"/>
    <c:dispBlanksAs val="zero"/>
    <c:showDLblsOverMax val="0"/>
  </c:chart>
  <c:spPr>
    <a:noFill/>
    <a:ln w="9525"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0.3515</cdr:x>
      <cdr:y>0.0125</cdr:y>
    </cdr:from>
    <cdr:to>
      <cdr:x>0.54975</cdr:x>
      <cdr:y>0.016</cdr:y>
    </cdr:to>
    <cdr:sp macro="" textlink="">
      <cdr:nvSpPr>
        <cdr:cNvPr id="7173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281303" y="84296"/>
          <a:ext cx="1554301" cy="1826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7432" rIns="0" bIns="0" anchor="t" upright="1"/>
        <a:lstStyle xmlns:a="http://schemas.openxmlformats.org/drawingml/2006/main"/>
        <a:p xmlns:a="http://schemas.openxmlformats.org/drawingml/2006/main">
          <a:endParaRPr lang="en-FI"/>
        </a:p>
      </cdr:txBody>
    </cdr:sp>
  </cdr:relSizeAnchor>
  <cdr:relSizeAnchor xmlns:cdr="http://schemas.openxmlformats.org/drawingml/2006/chartDrawing">
    <cdr:from>
      <cdr:x>0</cdr:x>
      <cdr:y>0.92245</cdr:y>
    </cdr:from>
    <cdr:to>
      <cdr:x>0.06212</cdr:x>
      <cdr:y>0.96668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8DA5AABF-2A4E-DB7B-652E-7D8FD383BD83}"/>
            </a:ext>
          </a:extLst>
        </cdr:cNvPr>
        <cdr:cNvSpPr txBox="1"/>
      </cdr:nvSpPr>
      <cdr:spPr>
        <a:xfrm xmlns:a="http://schemas.openxmlformats.org/drawingml/2006/main">
          <a:off x="0" y="5007234"/>
          <a:ext cx="757367" cy="2401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/>
          <a:r>
            <a:rPr lang="fi-FI" sz="1050" dirty="0">
              <a:solidFill>
                <a:srgbClr val="FF0066"/>
              </a:solidFill>
              <a:latin typeface="Merriweather Sans"/>
            </a:rPr>
            <a:t>€ </a:t>
          </a:r>
          <a:r>
            <a:rPr lang="fi-FI" sz="1050" dirty="0" err="1">
              <a:solidFill>
                <a:srgbClr val="FF0066"/>
              </a:solidFill>
              <a:latin typeface="Merriweather Sans"/>
            </a:rPr>
            <a:t>million</a:t>
          </a:r>
          <a:endParaRPr lang="fi-FI" sz="1050" dirty="0">
            <a:solidFill>
              <a:srgbClr val="FF0066"/>
            </a:solidFill>
            <a:latin typeface="Merriweather Sans"/>
          </a:endParaRPr>
        </a:p>
        <a:p xmlns:a="http://schemas.openxmlformats.org/drawingml/2006/main">
          <a:endParaRPr lang="en-FI" sz="1600" kern="12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0.367</cdr:x>
      <cdr:y>0.0125</cdr:y>
    </cdr:from>
    <cdr:to>
      <cdr:x>0.5605</cdr:x>
      <cdr:y>0.01425</cdr:y>
    </cdr:to>
    <cdr:sp macro="" textlink="">
      <cdr:nvSpPr>
        <cdr:cNvPr id="7173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281303" y="84296"/>
          <a:ext cx="1554301" cy="1826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fi-FI" sz="1200" b="0" i="0" strike="noStrike">
              <a:solidFill>
                <a:srgbClr val="000000"/>
              </a:solidFill>
              <a:latin typeface="Times New Roman"/>
              <a:cs typeface="Times New Roman"/>
            </a:rPr>
            <a:t>31.12.1999 - 31.12.2001 </a:t>
          </a:r>
        </a:p>
      </cdr:txBody>
    </cdr:sp>
  </cdr:relSizeAnchor>
  <cdr:relSizeAnchor xmlns:cdr="http://schemas.openxmlformats.org/drawingml/2006/chartDrawing">
    <cdr:from>
      <cdr:x>0.367</cdr:x>
      <cdr:y>0.0125</cdr:y>
    </cdr:from>
    <cdr:to>
      <cdr:x>0.5605</cdr:x>
      <cdr:y>0.01425</cdr:y>
    </cdr:to>
    <cdr:sp macro="" textlink="">
      <cdr:nvSpPr>
        <cdr:cNvPr id="3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281303" y="84296"/>
          <a:ext cx="1554301" cy="1826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7432" rIns="0" bIns="0" anchor="t" upright="1"/>
        <a:lstStyle xmlns:a="http://schemas.openxmlformats.org/drawingml/2006/main"/>
        <a:p xmlns:a="http://schemas.openxmlformats.org/drawingml/2006/main">
          <a:endParaRPr lang="en-FI"/>
        </a:p>
      </cdr:txBody>
    </cdr:sp>
  </cdr:relSizeAnchor>
  <cdr:relSizeAnchor xmlns:cdr="http://schemas.openxmlformats.org/drawingml/2006/chartDrawing">
    <cdr:from>
      <cdr:x>0.367</cdr:x>
      <cdr:y>0.0125</cdr:y>
    </cdr:from>
    <cdr:to>
      <cdr:x>0.5605</cdr:x>
      <cdr:y>0.01425</cdr:y>
    </cdr:to>
    <cdr:sp macro="" textlink="">
      <cdr:nvSpPr>
        <cdr:cNvPr id="7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281303" y="84296"/>
          <a:ext cx="1554301" cy="1826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7432" rIns="0" bIns="0" anchor="t" upright="1"/>
        <a:lstStyle xmlns:a="http://schemas.openxmlformats.org/drawingml/2006/main"/>
        <a:p xmlns:a="http://schemas.openxmlformats.org/drawingml/2006/main">
          <a:endParaRPr lang="en-FI"/>
        </a:p>
      </cdr:txBody>
    </cdr:sp>
  </cdr:relSizeAnchor>
  <cdr:relSizeAnchor xmlns:cdr="http://schemas.openxmlformats.org/drawingml/2006/chartDrawing">
    <cdr:from>
      <cdr:x>0.367</cdr:x>
      <cdr:y>0.0125</cdr:y>
    </cdr:from>
    <cdr:to>
      <cdr:x>0.5605</cdr:x>
      <cdr:y>0.01425</cdr:y>
    </cdr:to>
    <cdr:sp macro="" textlink="">
      <cdr:nvSpPr>
        <cdr:cNvPr id="11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281303" y="84296"/>
          <a:ext cx="1554301" cy="1826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fi-FI" sz="1200" b="0" i="0" strike="noStrike">
              <a:solidFill>
                <a:srgbClr val="000000"/>
              </a:solidFill>
              <a:latin typeface="Times New Roman"/>
              <a:cs typeface="Times New Roman"/>
            </a:rPr>
            <a:t>31.12.1999 - 31.12.2001 </a:t>
          </a:r>
        </a:p>
      </cdr:txBody>
    </cdr:sp>
  </cdr:relSizeAnchor>
  <cdr:relSizeAnchor xmlns:cdr="http://schemas.openxmlformats.org/drawingml/2006/chartDrawing">
    <cdr:from>
      <cdr:x>0.367</cdr:x>
      <cdr:y>0.0125</cdr:y>
    </cdr:from>
    <cdr:to>
      <cdr:x>0.5605</cdr:x>
      <cdr:y>0.01425</cdr:y>
    </cdr:to>
    <cdr:sp macro="" textlink="">
      <cdr:nvSpPr>
        <cdr:cNvPr id="13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281303" y="84296"/>
          <a:ext cx="1554301" cy="1826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7432" rIns="0" bIns="0" anchor="t" upright="1"/>
        <a:lstStyle xmlns:a="http://schemas.openxmlformats.org/drawingml/2006/main"/>
        <a:p xmlns:a="http://schemas.openxmlformats.org/drawingml/2006/main">
          <a:endParaRPr lang="en-FI"/>
        </a:p>
      </cdr:txBody>
    </cdr:sp>
  </cdr:relSizeAnchor>
  <cdr:relSizeAnchor xmlns:cdr="http://schemas.openxmlformats.org/drawingml/2006/chartDrawing">
    <cdr:from>
      <cdr:x>0.367</cdr:x>
      <cdr:y>0.0125</cdr:y>
    </cdr:from>
    <cdr:to>
      <cdr:x>0.5605</cdr:x>
      <cdr:y>0.01425</cdr:y>
    </cdr:to>
    <cdr:sp macro="" textlink="">
      <cdr:nvSpPr>
        <cdr:cNvPr id="17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281303" y="84296"/>
          <a:ext cx="1554301" cy="1826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7432" rIns="0" bIns="0" anchor="t" upright="1"/>
        <a:lstStyle xmlns:a="http://schemas.openxmlformats.org/drawingml/2006/main"/>
        <a:p xmlns:a="http://schemas.openxmlformats.org/drawingml/2006/main">
          <a:endParaRPr lang="en-FI"/>
        </a:p>
      </cdr:txBody>
    </cdr:sp>
  </cdr:relSizeAnchor>
  <cdr:relSizeAnchor xmlns:cdr="http://schemas.openxmlformats.org/drawingml/2006/chartDrawing">
    <cdr:from>
      <cdr:x>0.01887</cdr:x>
      <cdr:y>0.91341</cdr:y>
    </cdr:from>
    <cdr:to>
      <cdr:x>0.14373</cdr:x>
      <cdr:y>0.97941</cdr:y>
    </cdr:to>
    <cdr:sp macro="" textlink="">
      <cdr:nvSpPr>
        <cdr:cNvPr id="2" name="Text Box 9">
          <a:extLst xmlns:a="http://schemas.openxmlformats.org/drawingml/2006/main">
            <a:ext uri="{FF2B5EF4-FFF2-40B4-BE49-F238E27FC236}">
              <a16:creationId xmlns:a16="http://schemas.microsoft.com/office/drawing/2014/main" id="{B4761ED5-A31F-2CE5-B130-6253765B4690}"/>
            </a:ext>
          </a:extLst>
        </cdr:cNvPr>
        <cdr:cNvSpPr txBox="1">
          <a:spLocks xmlns:a="http://schemas.openxmlformats.org/drawingml/2006/main" noChangeArrowheads="1" noTextEdit="1"/>
        </cdr:cNvSpPr>
      </cdr:nvSpPr>
      <cdr:spPr bwMode="auto">
        <a:xfrm xmlns:a="http://schemas.openxmlformats.org/drawingml/2006/main">
          <a:off x="174065" y="5138270"/>
          <a:ext cx="1151459" cy="37123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27432" tIns="22860" rIns="0" bIns="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fi-FI" sz="1400" b="0" i="0" u="none" strike="noStrike" baseline="0">
              <a:solidFill>
                <a:srgbClr val="FF0066"/>
              </a:solidFill>
              <a:latin typeface="Merriweather Sans"/>
            </a:rPr>
            <a:t>€ million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0.24175</cdr:x>
      <cdr:y>0.0125</cdr:y>
    </cdr:from>
    <cdr:to>
      <cdr:x>0.551</cdr:x>
      <cdr:y>0.01525</cdr:y>
    </cdr:to>
    <cdr:sp macro="" textlink="">
      <cdr:nvSpPr>
        <cdr:cNvPr id="7173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281303" y="84296"/>
          <a:ext cx="1554301" cy="1826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fi-FI" sz="1200" b="0" i="0" strike="noStrike">
              <a:solidFill>
                <a:srgbClr val="000000"/>
              </a:solidFill>
              <a:latin typeface="Times New Roman"/>
              <a:cs typeface="Times New Roman"/>
            </a:rPr>
            <a:t>31.12.1999 - 31.12.2001 </a:t>
          </a:r>
        </a:p>
      </cdr:txBody>
    </cdr:sp>
  </cdr:relSizeAnchor>
  <cdr:relSizeAnchor xmlns:cdr="http://schemas.openxmlformats.org/drawingml/2006/chartDrawing">
    <cdr:from>
      <cdr:x>0.24175</cdr:x>
      <cdr:y>0.0125</cdr:y>
    </cdr:from>
    <cdr:to>
      <cdr:x>0.551</cdr:x>
      <cdr:y>0.01525</cdr:y>
    </cdr:to>
    <cdr:sp macro="" textlink="">
      <cdr:nvSpPr>
        <cdr:cNvPr id="3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281303" y="84296"/>
          <a:ext cx="1554301" cy="1826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fi-FI" sz="1200" b="0" i="0" strike="noStrike">
              <a:solidFill>
                <a:srgbClr val="000000"/>
              </a:solidFill>
              <a:latin typeface="Times New Roman"/>
              <a:cs typeface="Times New Roman"/>
            </a:rPr>
            <a:t>31.12.1999 - 31.12.2001 </a:t>
          </a:r>
        </a:p>
      </cdr:txBody>
    </cdr:sp>
  </cdr:relSizeAnchor>
  <cdr:relSizeAnchor xmlns:cdr="http://schemas.openxmlformats.org/drawingml/2006/chartDrawing">
    <cdr:from>
      <cdr:x>0.24175</cdr:x>
      <cdr:y>0.0125</cdr:y>
    </cdr:from>
    <cdr:to>
      <cdr:x>0.551</cdr:x>
      <cdr:y>0.01525</cdr:y>
    </cdr:to>
    <cdr:sp macro="" textlink="">
      <cdr:nvSpPr>
        <cdr:cNvPr id="5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281303" y="84296"/>
          <a:ext cx="1554301" cy="1826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7432" rIns="0" bIns="0" anchor="t" upright="1"/>
        <a:lstStyle xmlns:a="http://schemas.openxmlformats.org/drawingml/2006/main"/>
        <a:p xmlns:a="http://schemas.openxmlformats.org/drawingml/2006/main">
          <a:endParaRPr lang="en-FI"/>
        </a:p>
      </cdr:txBody>
    </cdr:sp>
  </cdr:relSizeAnchor>
  <cdr:relSizeAnchor xmlns:cdr="http://schemas.openxmlformats.org/drawingml/2006/chartDrawing">
    <cdr:from>
      <cdr:x>0.10725</cdr:x>
      <cdr:y>0.62575</cdr:y>
    </cdr:from>
    <cdr:to>
      <cdr:x>0.147</cdr:x>
      <cdr:y>0.62575</cdr:y>
    </cdr:to>
    <cdr:sp macro="" textlink="">
      <cdr:nvSpPr>
        <cdr:cNvPr id="7" name="Text Box 9"/>
        <cdr:cNvSpPr txBox="1">
          <a:spLocks xmlns:a="http://schemas.openxmlformats.org/drawingml/2006/main" noChangeArrowheads="1" noTextEdit="1"/>
        </cdr:cNvSpPr>
      </cdr:nvSpPr>
      <cdr:spPr bwMode="auto">
        <a:xfrm xmlns:a="http://schemas.openxmlformats.org/drawingml/2006/main">
          <a:off x="1648559" y="5268058"/>
          <a:ext cx="7304942" cy="25743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fi-FI" sz="1400" b="0" i="0" u="none" strike="noStrike" baseline="0">
              <a:solidFill>
                <a:srgbClr val="FF0066"/>
              </a:solidFill>
              <a:latin typeface="Merriweather Sans"/>
            </a:rPr>
            <a:t>€ million</a:t>
          </a:r>
        </a:p>
      </cdr:txBody>
    </cdr:sp>
  </cdr:relSizeAnchor>
  <cdr:relSizeAnchor xmlns:cdr="http://schemas.openxmlformats.org/drawingml/2006/chartDrawing">
    <cdr:from>
      <cdr:x>0.24175</cdr:x>
      <cdr:y>0.0125</cdr:y>
    </cdr:from>
    <cdr:to>
      <cdr:x>0.551</cdr:x>
      <cdr:y>0.01525</cdr:y>
    </cdr:to>
    <cdr:sp macro="" textlink="">
      <cdr:nvSpPr>
        <cdr:cNvPr id="9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281303" y="84296"/>
          <a:ext cx="1554301" cy="1826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7432" rIns="0" bIns="0" anchor="t" upright="1"/>
        <a:lstStyle xmlns:a="http://schemas.openxmlformats.org/drawingml/2006/main"/>
        <a:p xmlns:a="http://schemas.openxmlformats.org/drawingml/2006/main">
          <a:endParaRPr lang="en-FI"/>
        </a:p>
      </cdr:txBody>
    </cdr:sp>
  </cdr:relSizeAnchor>
  <cdr:relSizeAnchor xmlns:cdr="http://schemas.openxmlformats.org/drawingml/2006/chartDrawing">
    <cdr:from>
      <cdr:x>0.17926</cdr:x>
      <cdr:y>0.93401</cdr:y>
    </cdr:from>
    <cdr:to>
      <cdr:x>0.30412</cdr:x>
      <cdr:y>1</cdr:y>
    </cdr:to>
    <cdr:sp macro="" textlink="">
      <cdr:nvSpPr>
        <cdr:cNvPr id="2" name="Text Box 9">
          <a:extLst xmlns:a="http://schemas.openxmlformats.org/drawingml/2006/main">
            <a:ext uri="{FF2B5EF4-FFF2-40B4-BE49-F238E27FC236}">
              <a16:creationId xmlns:a16="http://schemas.microsoft.com/office/drawing/2014/main" id="{B4761ED5-A31F-2CE5-B130-6253765B4690}"/>
            </a:ext>
          </a:extLst>
        </cdr:cNvPr>
        <cdr:cNvSpPr txBox="1">
          <a:spLocks xmlns:a="http://schemas.openxmlformats.org/drawingml/2006/main" noChangeArrowheads="1" noTextEdit="1"/>
        </cdr:cNvSpPr>
      </cdr:nvSpPr>
      <cdr:spPr bwMode="auto">
        <a:xfrm xmlns:a="http://schemas.openxmlformats.org/drawingml/2006/main">
          <a:off x="1653241" y="5254114"/>
          <a:ext cx="1151459" cy="37123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27432" tIns="22860" rIns="0" bIns="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fi-FI" sz="1400" b="0" i="0" u="none" strike="noStrike" baseline="0">
              <a:solidFill>
                <a:srgbClr val="FF0066"/>
              </a:solidFill>
              <a:latin typeface="Merriweather Sans"/>
            </a:rPr>
            <a:t>€ million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0.3535</cdr:x>
      <cdr:y>0.28675</cdr:y>
    </cdr:from>
    <cdr:to>
      <cdr:x>0.5345</cdr:x>
      <cdr:y>0.283</cdr:y>
    </cdr:to>
    <cdr:sp macro="" textlink="">
      <cdr:nvSpPr>
        <cdr:cNvPr id="7173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281303" y="84296"/>
          <a:ext cx="1554301" cy="1826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fi-FI" sz="1200" b="0" i="0" strike="noStrike">
              <a:solidFill>
                <a:srgbClr val="000000"/>
              </a:solidFill>
              <a:latin typeface="Times New Roman"/>
              <a:cs typeface="Times New Roman"/>
            </a:rPr>
            <a:t>31.12.1999 - 31.12.2001</a:t>
          </a:r>
        </a:p>
      </cdr:txBody>
    </cdr:sp>
  </cdr:relSizeAnchor>
  <cdr:relSizeAnchor xmlns:cdr="http://schemas.openxmlformats.org/drawingml/2006/chartDrawing">
    <cdr:from>
      <cdr:x>0</cdr:x>
      <cdr:y>0.07215</cdr:y>
    </cdr:from>
    <cdr:to>
      <cdr:x>0.04216</cdr:x>
      <cdr:y>0.9757</cdr:y>
    </cdr:to>
    <cdr:sp macro="" textlink="">
      <cdr:nvSpPr>
        <cdr:cNvPr id="7177" name="Text Box 9"/>
        <cdr:cNvSpPr txBox="1">
          <a:spLocks xmlns:a="http://schemas.openxmlformats.org/drawingml/2006/main" noChangeArrowheads="1" noTextEdit="1"/>
        </cdr:cNvSpPr>
      </cdr:nvSpPr>
      <cdr:spPr bwMode="auto">
        <a:xfrm xmlns:a="http://schemas.openxmlformats.org/drawingml/2006/main">
          <a:off x="0" y="411963"/>
          <a:ext cx="388327" cy="506124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vert="vert270" wrap="square" lIns="27432" tIns="22860" rIns="0" bIns="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fi-FI" sz="1400" b="0" i="0" u="none" strike="noStrike" baseline="0">
              <a:solidFill>
                <a:srgbClr val="231866"/>
              </a:solidFill>
              <a:latin typeface="Merriweather Sans"/>
            </a:rPr>
            <a:t>€ million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0.3455</cdr:x>
      <cdr:y>0.23475</cdr:y>
    </cdr:from>
    <cdr:to>
      <cdr:x>0.52</cdr:x>
      <cdr:y>0.2325</cdr:y>
    </cdr:to>
    <cdr:sp macro="" textlink="">
      <cdr:nvSpPr>
        <cdr:cNvPr id="7173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281303" y="84296"/>
          <a:ext cx="1554301" cy="1826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fi-FI" sz="1200" b="0" i="0" strike="noStrike">
              <a:solidFill>
                <a:srgbClr val="000000"/>
              </a:solidFill>
              <a:latin typeface="Times New Roman"/>
              <a:cs typeface="Times New Roman"/>
            </a:rPr>
            <a:t>31.12.1999 - 31.12.2001 </a:t>
          </a:r>
        </a:p>
      </cdr:txBody>
    </cdr:sp>
  </cdr:relSizeAnchor>
  <cdr:relSizeAnchor xmlns:cdr="http://schemas.openxmlformats.org/drawingml/2006/chartDrawing">
    <cdr:from>
      <cdr:x>0</cdr:x>
      <cdr:y>0.01989</cdr:y>
    </cdr:from>
    <cdr:to>
      <cdr:x>0.02028</cdr:x>
      <cdr:y>0.92192</cdr:y>
    </cdr:to>
    <cdr:sp macro="" textlink="">
      <cdr:nvSpPr>
        <cdr:cNvPr id="7177" name="Text Box 9"/>
        <cdr:cNvSpPr txBox="1">
          <a:spLocks xmlns:a="http://schemas.openxmlformats.org/drawingml/2006/main" noChangeArrowheads="1" noTextEdit="1"/>
        </cdr:cNvSpPr>
      </cdr:nvSpPr>
      <cdr:spPr bwMode="auto">
        <a:xfrm xmlns:a="http://schemas.openxmlformats.org/drawingml/2006/main">
          <a:off x="0" y="167476"/>
          <a:ext cx="280147" cy="759518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vert="vert270" wrap="square" lIns="27432" tIns="22860" rIns="0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fi-FI" sz="1400" b="0" i="0" u="none" strike="noStrike" baseline="0">
              <a:solidFill>
                <a:srgbClr val="231866"/>
              </a:solidFill>
              <a:latin typeface="Merriweather Sans"/>
            </a:rPr>
            <a:t>€ million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A546B4DC-365F-69C3-4063-96ADCB61B03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dirty="0">
              <a:latin typeface="Merriweather Sans Light" pitchFamily="2" charset="77"/>
            </a:endParaRP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CAA51487-F717-7D83-F3B2-78FD988D7C1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FE61A2-DE62-5542-97B1-AD37656F7EA3}" type="datetime1">
              <a:rPr lang="fi-FI" smtClean="0">
                <a:latin typeface="Merriweather Sans Light" pitchFamily="2" charset="77"/>
              </a:rPr>
              <a:t>9.6.2026</a:t>
            </a:fld>
            <a:endParaRPr lang="fi-FI" dirty="0">
              <a:latin typeface="Merriweather Sans Light" pitchFamily="2" charset="77"/>
            </a:endParaRP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4DC04D3-7111-1750-4CF3-EFF625DAC39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dirty="0">
              <a:latin typeface="Merriweather Sans Light" pitchFamily="2" charset="77"/>
            </a:endParaRP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69D5AFE-4895-4E10-1EBC-48FE21CAAAD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F0BF7B-A537-4862-BC57-5AD7D7158A0B}" type="slidenum">
              <a:rPr lang="fi-FI" smtClean="0">
                <a:latin typeface="Merriweather Sans Light" pitchFamily="2" charset="77"/>
              </a:rPr>
              <a:t>‹#›</a:t>
            </a:fld>
            <a:endParaRPr lang="fi-FI" dirty="0">
              <a:latin typeface="Merriweather Sans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697294271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Merriweather Sans Light" pitchFamily="2" charset="77"/>
              </a:defRPr>
            </a:lvl1pPr>
          </a:lstStyle>
          <a:p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Merriweather Sans Light" pitchFamily="2" charset="77"/>
              </a:defRPr>
            </a:lvl1pPr>
          </a:lstStyle>
          <a:p>
            <a:fld id="{35CC8571-A185-594B-91B0-5A9350D92FFE}" type="datetime1">
              <a:rPr lang="fi-FI" smtClean="0"/>
              <a:t>9.6.2026</a:t>
            </a:fld>
            <a:endParaRPr lang="fi-FI" dirty="0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 dirty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Merriweather Sans Light" pitchFamily="2" charset="77"/>
              </a:defRPr>
            </a:lvl1pPr>
          </a:lstStyle>
          <a:p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Merriweather Sans Light" pitchFamily="2" charset="77"/>
              </a:defRPr>
            </a:lvl1pPr>
          </a:lstStyle>
          <a:p>
            <a:fld id="{6FE57B53-4CF3-0847-A30C-DCF67E8245CD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12556847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Merriweather Sans Light" pitchFamily="2" charset="77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Merriweather Sans Light" pitchFamily="2" charset="77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Merriweather Sans Light" pitchFamily="2" charset="77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Merriweather Sans Light" pitchFamily="2" charset="77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Merriweather Sans Light" pitchFamily="2" charset="77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5CC8571-A185-594B-91B0-5A9350D92FFE}" type="datetime1">
              <a:rPr lang="fi-FI" smtClean="0"/>
              <a:t>9.6.2026</a:t>
            </a:fld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E57B53-4CF3-0847-A30C-DCF67E8245CD}" type="slidenum">
              <a:rPr lang="fi-FI" smtClean="0"/>
              <a:pPr/>
              <a:t>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78619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sv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sv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sv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svg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sv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emf"/><Relationship Id="rId4" Type="http://schemas.openxmlformats.org/officeDocument/2006/relationships/image" Target="../media/image10.sv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8.svg"/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8.sv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emf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svg"/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svg"/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svg"/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0.svg"/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sv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svg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sv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emf"/><Relationship Id="rId4" Type="http://schemas.openxmlformats.org/officeDocument/2006/relationships/image" Target="../media/image10.svg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8.svg"/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8.sv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em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svg"/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svg"/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svg"/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svg"/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Ryhmä 82">
            <a:extLst>
              <a:ext uri="{FF2B5EF4-FFF2-40B4-BE49-F238E27FC236}">
                <a16:creationId xmlns:a16="http://schemas.microsoft.com/office/drawing/2014/main" id="{4DAFECF7-9B11-5D52-5755-332DA472C844}"/>
              </a:ext>
            </a:extLst>
          </p:cNvPr>
          <p:cNvGrpSpPr/>
          <p:nvPr userDrawn="1"/>
        </p:nvGrpSpPr>
        <p:grpSpPr>
          <a:xfrm>
            <a:off x="7277846" y="-4344022"/>
            <a:ext cx="15544507" cy="15545031"/>
            <a:chOff x="7277846" y="-4344022"/>
            <a:chExt cx="15544507" cy="15545031"/>
          </a:xfrm>
        </p:grpSpPr>
        <p:sp>
          <p:nvSpPr>
            <p:cNvPr id="16" name="Puolivapaa piirto 15">
              <a:extLst>
                <a:ext uri="{FF2B5EF4-FFF2-40B4-BE49-F238E27FC236}">
                  <a16:creationId xmlns:a16="http://schemas.microsoft.com/office/drawing/2014/main" id="{C91A0F95-3299-7533-166B-392857D3CF2A}"/>
                </a:ext>
              </a:extLst>
            </p:cNvPr>
            <p:cNvSpPr/>
            <p:nvPr userDrawn="1"/>
          </p:nvSpPr>
          <p:spPr>
            <a:xfrm>
              <a:off x="7277846" y="-4344022"/>
              <a:ext cx="15544507" cy="15545031"/>
            </a:xfrm>
            <a:custGeom>
              <a:avLst/>
              <a:gdLst>
                <a:gd name="connsiteX0" fmla="*/ 15544508 w 15544507"/>
                <a:gd name="connsiteY0" fmla="*/ 7772517 h 15545031"/>
                <a:gd name="connsiteX1" fmla="*/ 7772255 w 15544507"/>
                <a:gd name="connsiteY1" fmla="*/ 15545033 h 15545031"/>
                <a:gd name="connsiteX2" fmla="*/ 1 w 15544507"/>
                <a:gd name="connsiteY2" fmla="*/ 7772517 h 15545031"/>
                <a:gd name="connsiteX3" fmla="*/ 7772255 w 15544507"/>
                <a:gd name="connsiteY3" fmla="*/ 0 h 15545031"/>
                <a:gd name="connsiteX4" fmla="*/ 15544508 w 15544507"/>
                <a:gd name="connsiteY4" fmla="*/ 7772517 h 15545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44507" h="15545031">
                  <a:moveTo>
                    <a:pt x="15544508" y="7772517"/>
                  </a:moveTo>
                  <a:cubicBezTo>
                    <a:pt x="15544508" y="12065158"/>
                    <a:pt x="12064751" y="15545033"/>
                    <a:pt x="7772255" y="15545033"/>
                  </a:cubicBezTo>
                  <a:cubicBezTo>
                    <a:pt x="3479757" y="15545033"/>
                    <a:pt x="1" y="12065158"/>
                    <a:pt x="1" y="7772517"/>
                  </a:cubicBezTo>
                  <a:cubicBezTo>
                    <a:pt x="1" y="3479874"/>
                    <a:pt x="3479757" y="0"/>
                    <a:pt x="7772255" y="0"/>
                  </a:cubicBezTo>
                  <a:cubicBezTo>
                    <a:pt x="12064751" y="0"/>
                    <a:pt x="15544508" y="3479874"/>
                    <a:pt x="15544508" y="7772517"/>
                  </a:cubicBezTo>
                  <a:close/>
                </a:path>
              </a:pathLst>
            </a:custGeom>
            <a:solidFill>
              <a:srgbClr val="E5007D"/>
            </a:solidFill>
            <a:ln w="1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dirty="0"/>
            </a:p>
          </p:txBody>
        </p:sp>
        <p:grpSp>
          <p:nvGrpSpPr>
            <p:cNvPr id="82" name="Ryhmä 81">
              <a:extLst>
                <a:ext uri="{FF2B5EF4-FFF2-40B4-BE49-F238E27FC236}">
                  <a16:creationId xmlns:a16="http://schemas.microsoft.com/office/drawing/2014/main" id="{CF8E69D8-EA7F-D90E-63AA-07B679762F90}"/>
                </a:ext>
              </a:extLst>
            </p:cNvPr>
            <p:cNvGrpSpPr/>
            <p:nvPr userDrawn="1"/>
          </p:nvGrpSpPr>
          <p:grpSpPr>
            <a:xfrm>
              <a:off x="8420304" y="1254738"/>
              <a:ext cx="4347426" cy="4347573"/>
              <a:chOff x="8420304" y="1254738"/>
              <a:chExt cx="4347426" cy="4347573"/>
            </a:xfrm>
          </p:grpSpPr>
          <p:sp>
            <p:nvSpPr>
              <p:cNvPr id="19" name="Puolivapaa piirto 18">
                <a:extLst>
                  <a:ext uri="{FF2B5EF4-FFF2-40B4-BE49-F238E27FC236}">
                    <a16:creationId xmlns:a16="http://schemas.microsoft.com/office/drawing/2014/main" id="{F3B35A06-963F-41AC-E981-0588920C6073}"/>
                  </a:ext>
                </a:extLst>
              </p:cNvPr>
              <p:cNvSpPr/>
              <p:nvPr userDrawn="1"/>
            </p:nvSpPr>
            <p:spPr>
              <a:xfrm>
                <a:off x="8420304" y="1254738"/>
                <a:ext cx="4347426" cy="4347573"/>
              </a:xfrm>
              <a:custGeom>
                <a:avLst/>
                <a:gdLst>
                  <a:gd name="connsiteX0" fmla="*/ 2173682 w 4347426"/>
                  <a:gd name="connsiteY0" fmla="*/ 4347574 h 4347573"/>
                  <a:gd name="connsiteX1" fmla="*/ 0 w 4347426"/>
                  <a:gd name="connsiteY1" fmla="*/ 2173819 h 4347573"/>
                  <a:gd name="connsiteX2" fmla="*/ 2173682 w 4347426"/>
                  <a:gd name="connsiteY2" fmla="*/ 0 h 4347573"/>
                  <a:gd name="connsiteX3" fmla="*/ 4347427 w 4347426"/>
                  <a:gd name="connsiteY3" fmla="*/ 2173819 h 4347573"/>
                  <a:gd name="connsiteX4" fmla="*/ 2173682 w 4347426"/>
                  <a:gd name="connsiteY4" fmla="*/ 4347574 h 4347573"/>
                  <a:gd name="connsiteX5" fmla="*/ 2173682 w 4347426"/>
                  <a:gd name="connsiteY5" fmla="*/ 177140 h 4347573"/>
                  <a:gd name="connsiteX6" fmla="*/ 177134 w 4347426"/>
                  <a:gd name="connsiteY6" fmla="*/ 2173756 h 4347573"/>
                  <a:gd name="connsiteX7" fmla="*/ 2173682 w 4347426"/>
                  <a:gd name="connsiteY7" fmla="*/ 4170370 h 4347573"/>
                  <a:gd name="connsiteX8" fmla="*/ 4170229 w 4347426"/>
                  <a:gd name="connsiteY8" fmla="*/ 2173756 h 4347573"/>
                  <a:gd name="connsiteX9" fmla="*/ 2173682 w 4347426"/>
                  <a:gd name="connsiteY9" fmla="*/ 177140 h 4347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347426" h="4347573">
                    <a:moveTo>
                      <a:pt x="2173682" y="4347574"/>
                    </a:moveTo>
                    <a:cubicBezTo>
                      <a:pt x="975066" y="4347574"/>
                      <a:pt x="0" y="3372412"/>
                      <a:pt x="0" y="2173819"/>
                    </a:cubicBezTo>
                    <a:cubicBezTo>
                      <a:pt x="0" y="975226"/>
                      <a:pt x="975129" y="0"/>
                      <a:pt x="2173682" y="0"/>
                    </a:cubicBezTo>
                    <a:cubicBezTo>
                      <a:pt x="3372234" y="0"/>
                      <a:pt x="4347427" y="975162"/>
                      <a:pt x="4347427" y="2173819"/>
                    </a:cubicBezTo>
                    <a:cubicBezTo>
                      <a:pt x="4347427" y="3372475"/>
                      <a:pt x="3372298" y="4347574"/>
                      <a:pt x="2173682" y="4347574"/>
                    </a:cubicBezTo>
                    <a:close/>
                    <a:moveTo>
                      <a:pt x="2173682" y="177140"/>
                    </a:moveTo>
                    <a:cubicBezTo>
                      <a:pt x="1072801" y="177140"/>
                      <a:pt x="177134" y="1072838"/>
                      <a:pt x="177134" y="2173756"/>
                    </a:cubicBezTo>
                    <a:cubicBezTo>
                      <a:pt x="177134" y="3274672"/>
                      <a:pt x="1072801" y="4170370"/>
                      <a:pt x="2173682" y="4170370"/>
                    </a:cubicBezTo>
                    <a:cubicBezTo>
                      <a:pt x="3274562" y="4170370"/>
                      <a:pt x="4170229" y="3274736"/>
                      <a:pt x="4170229" y="2173756"/>
                    </a:cubicBezTo>
                    <a:cubicBezTo>
                      <a:pt x="4170229" y="1072774"/>
                      <a:pt x="3274562" y="177140"/>
                      <a:pt x="2173682" y="17714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3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grpSp>
            <p:nvGrpSpPr>
              <p:cNvPr id="81" name="Ryhmä 80">
                <a:extLst>
                  <a:ext uri="{FF2B5EF4-FFF2-40B4-BE49-F238E27FC236}">
                    <a16:creationId xmlns:a16="http://schemas.microsoft.com/office/drawing/2014/main" id="{3D0A5BD7-5703-A1F1-B0EB-C6796756833F}"/>
                  </a:ext>
                </a:extLst>
              </p:cNvPr>
              <p:cNvGrpSpPr/>
              <p:nvPr userDrawn="1"/>
            </p:nvGrpSpPr>
            <p:grpSpPr>
              <a:xfrm>
                <a:off x="9364552" y="2509938"/>
                <a:ext cx="2695237" cy="1917341"/>
                <a:chOff x="9364552" y="2509938"/>
                <a:chExt cx="2695237" cy="1917341"/>
              </a:xfrm>
            </p:grpSpPr>
            <p:sp>
              <p:nvSpPr>
                <p:cNvPr id="21" name="Puolivapaa piirto 20">
                  <a:extLst>
                    <a:ext uri="{FF2B5EF4-FFF2-40B4-BE49-F238E27FC236}">
                      <a16:creationId xmlns:a16="http://schemas.microsoft.com/office/drawing/2014/main" id="{D3E0B5BE-3E4E-C2C2-3583-2D15A369A7E3}"/>
                    </a:ext>
                  </a:extLst>
                </p:cNvPr>
                <p:cNvSpPr/>
                <p:nvPr userDrawn="1"/>
              </p:nvSpPr>
              <p:spPr>
                <a:xfrm>
                  <a:off x="10291756" y="2509938"/>
                  <a:ext cx="1768033" cy="1917341"/>
                </a:xfrm>
                <a:custGeom>
                  <a:avLst/>
                  <a:gdLst>
                    <a:gd name="connsiteX0" fmla="*/ 1705167 w 1768033"/>
                    <a:gd name="connsiteY0" fmla="*/ 1917341 h 1917341"/>
                    <a:gd name="connsiteX1" fmla="*/ 1598518 w 1768033"/>
                    <a:gd name="connsiteY1" fmla="*/ 1917341 h 1917341"/>
                    <a:gd name="connsiteX2" fmla="*/ 1541850 w 1768033"/>
                    <a:gd name="connsiteY2" fmla="*/ 1880346 h 1917341"/>
                    <a:gd name="connsiteX3" fmla="*/ 886797 w 1768033"/>
                    <a:gd name="connsiteY3" fmla="*/ 408403 h 1917341"/>
                    <a:gd name="connsiteX4" fmla="*/ 881322 w 1768033"/>
                    <a:gd name="connsiteY4" fmla="*/ 408403 h 1917341"/>
                    <a:gd name="connsiteX5" fmla="*/ 226078 w 1768033"/>
                    <a:gd name="connsiteY5" fmla="*/ 1880793 h 1917341"/>
                    <a:gd name="connsiteX6" fmla="*/ 169601 w 1768033"/>
                    <a:gd name="connsiteY6" fmla="*/ 1917341 h 1917341"/>
                    <a:gd name="connsiteX7" fmla="*/ 62952 w 1768033"/>
                    <a:gd name="connsiteY7" fmla="*/ 1917341 h 1917341"/>
                    <a:gd name="connsiteX8" fmla="*/ 8958 w 1768033"/>
                    <a:gd name="connsiteY8" fmla="*/ 1890025 h 1917341"/>
                    <a:gd name="connsiteX9" fmla="*/ 6475 w 1768033"/>
                    <a:gd name="connsiteY9" fmla="*/ 1830681 h 1917341"/>
                    <a:gd name="connsiteX10" fmla="*/ 816886 w 1768033"/>
                    <a:gd name="connsiteY10" fmla="*/ 36549 h 1917341"/>
                    <a:gd name="connsiteX11" fmla="*/ 873363 w 1768033"/>
                    <a:gd name="connsiteY11" fmla="*/ 0 h 1917341"/>
                    <a:gd name="connsiteX12" fmla="*/ 899978 w 1768033"/>
                    <a:gd name="connsiteY12" fmla="*/ 0 h 1917341"/>
                    <a:gd name="connsiteX13" fmla="*/ 956263 w 1768033"/>
                    <a:gd name="connsiteY13" fmla="*/ 36102 h 1917341"/>
                    <a:gd name="connsiteX14" fmla="*/ 1761580 w 1768033"/>
                    <a:gd name="connsiteY14" fmla="*/ 1830744 h 1917341"/>
                    <a:gd name="connsiteX15" fmla="*/ 1759097 w 1768033"/>
                    <a:gd name="connsiteY15" fmla="*/ 1889961 h 1917341"/>
                    <a:gd name="connsiteX16" fmla="*/ 1705104 w 1768033"/>
                    <a:gd name="connsiteY16" fmla="*/ 1917277 h 19173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768033" h="1917341">
                      <a:moveTo>
                        <a:pt x="1705167" y="1917341"/>
                      </a:moveTo>
                      <a:lnTo>
                        <a:pt x="1598518" y="1917341"/>
                      </a:lnTo>
                      <a:cubicBezTo>
                        <a:pt x="1569547" y="1917341"/>
                        <a:pt x="1549172" y="1898748"/>
                        <a:pt x="1541850" y="1880346"/>
                      </a:cubicBezTo>
                      <a:cubicBezTo>
                        <a:pt x="1536820" y="1869012"/>
                        <a:pt x="1021208" y="707669"/>
                        <a:pt x="886797" y="408403"/>
                      </a:cubicBezTo>
                      <a:lnTo>
                        <a:pt x="881322" y="408403"/>
                      </a:lnTo>
                      <a:lnTo>
                        <a:pt x="226078" y="1880793"/>
                      </a:lnTo>
                      <a:cubicBezTo>
                        <a:pt x="218883" y="1898748"/>
                        <a:pt x="198508" y="1917341"/>
                        <a:pt x="169601" y="1917341"/>
                      </a:cubicBezTo>
                      <a:lnTo>
                        <a:pt x="62952" y="1917341"/>
                      </a:lnTo>
                      <a:cubicBezTo>
                        <a:pt x="39775" y="1917341"/>
                        <a:pt x="20101" y="1907344"/>
                        <a:pt x="8958" y="1890025"/>
                      </a:cubicBezTo>
                      <a:cubicBezTo>
                        <a:pt x="-2057" y="1872833"/>
                        <a:pt x="-2948" y="1851184"/>
                        <a:pt x="6475" y="1830681"/>
                      </a:cubicBezTo>
                      <a:lnTo>
                        <a:pt x="816886" y="36549"/>
                      </a:lnTo>
                      <a:cubicBezTo>
                        <a:pt x="828856" y="12480"/>
                        <a:pt x="848340" y="0"/>
                        <a:pt x="873363" y="0"/>
                      </a:cubicBezTo>
                      <a:lnTo>
                        <a:pt x="899978" y="0"/>
                      </a:lnTo>
                      <a:cubicBezTo>
                        <a:pt x="917424" y="0"/>
                        <a:pt x="941300" y="6240"/>
                        <a:pt x="956263" y="36102"/>
                      </a:cubicBezTo>
                      <a:lnTo>
                        <a:pt x="1761580" y="1830744"/>
                      </a:lnTo>
                      <a:cubicBezTo>
                        <a:pt x="1771004" y="1851184"/>
                        <a:pt x="1770048" y="1872770"/>
                        <a:pt x="1759097" y="1889961"/>
                      </a:cubicBezTo>
                      <a:cubicBezTo>
                        <a:pt x="1747954" y="1907344"/>
                        <a:pt x="1728280" y="1917277"/>
                        <a:pt x="1705104" y="191727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  <p:sp>
              <p:nvSpPr>
                <p:cNvPr id="22" name="Puolivapaa piirto 21">
                  <a:extLst>
                    <a:ext uri="{FF2B5EF4-FFF2-40B4-BE49-F238E27FC236}">
                      <a16:creationId xmlns:a16="http://schemas.microsoft.com/office/drawing/2014/main" id="{A433F273-795F-85B7-995A-7DCA58088198}"/>
                    </a:ext>
                  </a:extLst>
                </p:cNvPr>
                <p:cNvSpPr/>
                <p:nvPr userDrawn="1"/>
              </p:nvSpPr>
              <p:spPr>
                <a:xfrm>
                  <a:off x="9364552" y="2536553"/>
                  <a:ext cx="1176204" cy="1890725"/>
                </a:xfrm>
                <a:custGeom>
                  <a:avLst/>
                  <a:gdLst>
                    <a:gd name="connsiteX0" fmla="*/ 166884 w 1176204"/>
                    <a:gd name="connsiteY0" fmla="*/ 1890726 h 1890725"/>
                    <a:gd name="connsiteX1" fmla="*/ 62907 w 1176204"/>
                    <a:gd name="connsiteY1" fmla="*/ 1890726 h 1890725"/>
                    <a:gd name="connsiteX2" fmla="*/ 0 w 1176204"/>
                    <a:gd name="connsiteY2" fmla="*/ 1827816 h 1890725"/>
                    <a:gd name="connsiteX3" fmla="*/ 0 w 1176204"/>
                    <a:gd name="connsiteY3" fmla="*/ 62910 h 1890725"/>
                    <a:gd name="connsiteX4" fmla="*/ 62907 w 1176204"/>
                    <a:gd name="connsiteY4" fmla="*/ 0 h 1890725"/>
                    <a:gd name="connsiteX5" fmla="*/ 1113297 w 1176204"/>
                    <a:gd name="connsiteY5" fmla="*/ 0 h 1890725"/>
                    <a:gd name="connsiteX6" fmla="*/ 1176204 w 1176204"/>
                    <a:gd name="connsiteY6" fmla="*/ 62910 h 1890725"/>
                    <a:gd name="connsiteX7" fmla="*/ 1176204 w 1176204"/>
                    <a:gd name="connsiteY7" fmla="*/ 140210 h 1890725"/>
                    <a:gd name="connsiteX8" fmla="*/ 1113297 w 1176204"/>
                    <a:gd name="connsiteY8" fmla="*/ 203119 h 1890725"/>
                    <a:gd name="connsiteX9" fmla="*/ 229791 w 1176204"/>
                    <a:gd name="connsiteY9" fmla="*/ 203119 h 1890725"/>
                    <a:gd name="connsiteX10" fmla="*/ 229791 w 1176204"/>
                    <a:gd name="connsiteY10" fmla="*/ 909133 h 1890725"/>
                    <a:gd name="connsiteX11" fmla="*/ 982643 w 1176204"/>
                    <a:gd name="connsiteY11" fmla="*/ 909133 h 1890725"/>
                    <a:gd name="connsiteX12" fmla="*/ 1045550 w 1176204"/>
                    <a:gd name="connsiteY12" fmla="*/ 972042 h 1890725"/>
                    <a:gd name="connsiteX13" fmla="*/ 1045550 w 1176204"/>
                    <a:gd name="connsiteY13" fmla="*/ 1049342 h 1890725"/>
                    <a:gd name="connsiteX14" fmla="*/ 982643 w 1176204"/>
                    <a:gd name="connsiteY14" fmla="*/ 1112252 h 1890725"/>
                    <a:gd name="connsiteX15" fmla="*/ 229791 w 1176204"/>
                    <a:gd name="connsiteY15" fmla="*/ 1112252 h 1890725"/>
                    <a:gd name="connsiteX16" fmla="*/ 229791 w 1176204"/>
                    <a:gd name="connsiteY16" fmla="*/ 1827816 h 1890725"/>
                    <a:gd name="connsiteX17" fmla="*/ 166884 w 1176204"/>
                    <a:gd name="connsiteY17" fmla="*/ 1890726 h 1890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176204" h="1890725">
                      <a:moveTo>
                        <a:pt x="166884" y="1890726"/>
                      </a:moveTo>
                      <a:lnTo>
                        <a:pt x="62907" y="1890726"/>
                      </a:lnTo>
                      <a:cubicBezTo>
                        <a:pt x="28207" y="1890726"/>
                        <a:pt x="0" y="1862518"/>
                        <a:pt x="0" y="1827816"/>
                      </a:cubicBezTo>
                      <a:lnTo>
                        <a:pt x="0" y="62910"/>
                      </a:lnTo>
                      <a:cubicBezTo>
                        <a:pt x="0" y="28208"/>
                        <a:pt x="28207" y="0"/>
                        <a:pt x="62907" y="0"/>
                      </a:cubicBezTo>
                      <a:lnTo>
                        <a:pt x="1113297" y="0"/>
                      </a:lnTo>
                      <a:cubicBezTo>
                        <a:pt x="1147998" y="0"/>
                        <a:pt x="1176204" y="28208"/>
                        <a:pt x="1176204" y="62910"/>
                      </a:cubicBezTo>
                      <a:lnTo>
                        <a:pt x="1176204" y="140210"/>
                      </a:lnTo>
                      <a:cubicBezTo>
                        <a:pt x="1176204" y="174911"/>
                        <a:pt x="1147998" y="203119"/>
                        <a:pt x="1113297" y="203119"/>
                      </a:cubicBezTo>
                      <a:lnTo>
                        <a:pt x="229791" y="203119"/>
                      </a:lnTo>
                      <a:lnTo>
                        <a:pt x="229791" y="909133"/>
                      </a:lnTo>
                      <a:lnTo>
                        <a:pt x="982643" y="909133"/>
                      </a:lnTo>
                      <a:cubicBezTo>
                        <a:pt x="1016134" y="909133"/>
                        <a:pt x="1045550" y="938550"/>
                        <a:pt x="1045550" y="972042"/>
                      </a:cubicBezTo>
                      <a:lnTo>
                        <a:pt x="1045550" y="1049342"/>
                      </a:lnTo>
                      <a:cubicBezTo>
                        <a:pt x="1045550" y="1082835"/>
                        <a:pt x="1016134" y="1112252"/>
                        <a:pt x="982643" y="1112252"/>
                      </a:cubicBezTo>
                      <a:lnTo>
                        <a:pt x="229791" y="1112252"/>
                      </a:lnTo>
                      <a:lnTo>
                        <a:pt x="229791" y="1827816"/>
                      </a:lnTo>
                      <a:cubicBezTo>
                        <a:pt x="229791" y="1861309"/>
                        <a:pt x="200439" y="1890726"/>
                        <a:pt x="166884" y="189072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</p:grpSp>
        </p:grpSp>
      </p:grpSp>
      <p:sp>
        <p:nvSpPr>
          <p:cNvPr id="23" name="Puolivapaa piirto 22">
            <a:extLst>
              <a:ext uri="{FF2B5EF4-FFF2-40B4-BE49-F238E27FC236}">
                <a16:creationId xmlns:a16="http://schemas.microsoft.com/office/drawing/2014/main" id="{4DE3C5E3-CED4-0F93-0D4F-6DF4BD61D0E7}"/>
              </a:ext>
            </a:extLst>
          </p:cNvPr>
          <p:cNvSpPr/>
          <p:nvPr userDrawn="1"/>
        </p:nvSpPr>
        <p:spPr>
          <a:xfrm>
            <a:off x="6502964" y="-662666"/>
            <a:ext cx="8182043" cy="8182319"/>
          </a:xfrm>
          <a:custGeom>
            <a:avLst/>
            <a:gdLst>
              <a:gd name="connsiteX0" fmla="*/ 0 w 8182043"/>
              <a:gd name="connsiteY0" fmla="*/ 0 h 8182319"/>
              <a:gd name="connsiteX1" fmla="*/ 8182044 w 8182043"/>
              <a:gd name="connsiteY1" fmla="*/ 0 h 8182319"/>
              <a:gd name="connsiteX2" fmla="*/ 8182044 w 8182043"/>
              <a:gd name="connsiteY2" fmla="*/ 8182320 h 8182319"/>
              <a:gd name="connsiteX3" fmla="*/ 0 w 8182043"/>
              <a:gd name="connsiteY3" fmla="*/ 8182320 h 8182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82043" h="8182319">
                <a:moveTo>
                  <a:pt x="0" y="0"/>
                </a:moveTo>
                <a:lnTo>
                  <a:pt x="8182044" y="0"/>
                </a:lnTo>
                <a:lnTo>
                  <a:pt x="8182044" y="8182320"/>
                </a:lnTo>
                <a:lnTo>
                  <a:pt x="0" y="8182320"/>
                </a:lnTo>
                <a:close/>
              </a:path>
            </a:pathLst>
          </a:custGeom>
          <a:noFill/>
          <a:ln w="1374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B61B68E-22CA-E9AF-FEF5-902C57D4DD25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424329" y="3854450"/>
            <a:ext cx="6541621" cy="1915327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Tässä on alaotsikko, jossa nimi</a:t>
            </a:r>
            <a:br>
              <a:rPr lang="fi-FI" dirty="0"/>
            </a:br>
            <a:r>
              <a:rPr lang="fi-FI" dirty="0"/>
              <a:t>Titteli ja</a:t>
            </a:r>
            <a:br>
              <a:rPr lang="fi-FI" dirty="0"/>
            </a:br>
            <a:r>
              <a:rPr lang="fi-FI" dirty="0"/>
              <a:t>Päivämäärä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08A02F0-8B97-2BF3-D66A-E9BDFC541BF9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424329" y="2536553"/>
            <a:ext cx="6541621" cy="121837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tx2"/>
                </a:solidFill>
                <a:latin typeface="Merriweather Black" panose="00000A00000000000000" pitchFamily="2" charset="0"/>
              </a:defRPr>
            </a:lvl1pPr>
          </a:lstStyle>
          <a:p>
            <a:r>
              <a:rPr lang="fi-FI" dirty="0"/>
              <a:t>Tämä on perusaloitusdia – mahtuu kaksi riviä 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431922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kuvaa + otsikko + 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0A8C0B7-7F58-218C-5669-B059D574E78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494864" y="3533509"/>
            <a:ext cx="3454401" cy="681598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dirty="0"/>
              <a:t>Tässä ensimmäinen alaotsikko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688B898-2F5B-310E-3F72-24FF73839F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94864" y="4215108"/>
            <a:ext cx="3454401" cy="196185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2F1FE4AA-F8EE-379C-485E-7F9258709EB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542809" y="3533509"/>
            <a:ext cx="3454401" cy="681598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dirty="0"/>
              <a:t>Tässä toinen alaotsikko myös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3FA5A28-5ADF-3A9D-FAB9-149BD1C248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542810" y="4215108"/>
            <a:ext cx="3454400" cy="196185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662288D8-0E3D-8188-D95B-AD7A5487F5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kaksi kuvaa alaotsikoilla ja teksteillä</a:t>
            </a:r>
          </a:p>
        </p:txBody>
      </p: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C6CC5F11-01E2-E475-E00E-7C553F0CE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CCF2D970-A641-A532-6D68-FC70183DA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Päivämäärän paikkamerkki 3">
            <a:extLst>
              <a:ext uri="{FF2B5EF4-FFF2-40B4-BE49-F238E27FC236}">
                <a16:creationId xmlns:a16="http://schemas.microsoft.com/office/drawing/2014/main" id="{CE660D63-7722-469D-370C-7F22BAEC7C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DF917858-DFF0-8247-8514-981F7D64423F}" type="datetime1">
              <a:rPr lang="fi-FI" smtClean="0"/>
              <a:t>9.6.2026</a:t>
            </a:fld>
            <a:endParaRPr lang="fi-FI" dirty="0"/>
          </a:p>
        </p:txBody>
      </p:sp>
      <p:sp>
        <p:nvSpPr>
          <p:cNvPr id="13" name="Sisällön paikkamerkki 11">
            <a:extLst>
              <a:ext uri="{FF2B5EF4-FFF2-40B4-BE49-F238E27FC236}">
                <a16:creationId xmlns:a16="http://schemas.microsoft.com/office/drawing/2014/main" id="{C08E676E-5740-15EC-2344-BD3BBB77CFD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8" name="Kuvan paikkamerkki 7">
            <a:extLst>
              <a:ext uri="{FF2B5EF4-FFF2-40B4-BE49-F238E27FC236}">
                <a16:creationId xmlns:a16="http://schemas.microsoft.com/office/drawing/2014/main" id="{B9A70E57-60D2-8CE4-966E-1551B61D8AE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494865" y="1509447"/>
            <a:ext cx="3454400" cy="1943100"/>
          </a:xfrm>
          <a:prstGeom prst="roundRect">
            <a:avLst>
              <a:gd name="adj" fmla="val 7887"/>
            </a:avLst>
          </a:prstGeom>
        </p:spPr>
        <p:txBody>
          <a:bodyPr/>
          <a:lstStyle/>
          <a:p>
            <a:r>
              <a:rPr lang="fi-FI" dirty="0"/>
              <a:t>Lisää kuva napsauttamalla kuvaketta tai raahaamalla kuva tähän päälle.</a:t>
            </a:r>
          </a:p>
        </p:txBody>
      </p:sp>
      <p:sp>
        <p:nvSpPr>
          <p:cNvPr id="14" name="Kuvan paikkamerkki 7">
            <a:extLst>
              <a:ext uri="{FF2B5EF4-FFF2-40B4-BE49-F238E27FC236}">
                <a16:creationId xmlns:a16="http://schemas.microsoft.com/office/drawing/2014/main" id="{EBC21943-95D7-61DC-57AF-44B1561A916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542810" y="1509447"/>
            <a:ext cx="3454400" cy="1943100"/>
          </a:xfrm>
          <a:prstGeom prst="roundRect">
            <a:avLst>
              <a:gd name="adj" fmla="val 7887"/>
            </a:avLst>
          </a:prstGeom>
        </p:spPr>
        <p:txBody>
          <a:bodyPr/>
          <a:lstStyle/>
          <a:p>
            <a:r>
              <a:rPr lang="fi-FI" dirty="0"/>
              <a:t>Lisää kuva napsauttamalla kuvaketta tai raahaamalla kuva tähän päälle.</a:t>
            </a:r>
          </a:p>
        </p:txBody>
      </p:sp>
    </p:spTree>
    <p:extLst>
      <p:ext uri="{BB962C8B-B14F-4D97-AF65-F5344CB8AC3E}">
        <p14:creationId xmlns:p14="http://schemas.microsoft.com/office/powerpoint/2010/main" val="3648631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kuvaa + otsikko + 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0A8C0B7-7F58-218C-5669-B059D574E78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3863" y="3533509"/>
            <a:ext cx="3454401" cy="681598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dirty="0"/>
              <a:t>Tässä ensimmäinen alaotsikko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688B898-2F5B-310E-3F72-24FF73839F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3863" y="4215108"/>
            <a:ext cx="3454401" cy="196185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2F1FE4AA-F8EE-379C-485E-7F9258709EB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8310383" y="3533509"/>
            <a:ext cx="3454401" cy="681598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dirty="0"/>
              <a:t>Tässä kolmas alaotsikko niinikään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3FA5A28-5ADF-3A9D-FAB9-149BD1C248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310384" y="4215108"/>
            <a:ext cx="3454400" cy="196185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662288D8-0E3D-8188-D95B-AD7A5487F5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kolme kuvaa alaotsikoilla ja teksteillä</a:t>
            </a:r>
          </a:p>
        </p:txBody>
      </p: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C6CC5F11-01E2-E475-E00E-7C553F0CE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CCF2D970-A641-A532-6D68-FC70183DA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Päivämäärän paikkamerkki 3">
            <a:extLst>
              <a:ext uri="{FF2B5EF4-FFF2-40B4-BE49-F238E27FC236}">
                <a16:creationId xmlns:a16="http://schemas.microsoft.com/office/drawing/2014/main" id="{CE660D63-7722-469D-370C-7F22BAEC7C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B413328D-D817-7941-AD18-56E3826A457C}" type="datetime1">
              <a:rPr lang="fi-FI" smtClean="0"/>
              <a:t>9.6.2026</a:t>
            </a:fld>
            <a:endParaRPr lang="fi-FI" dirty="0"/>
          </a:p>
        </p:txBody>
      </p:sp>
      <p:sp>
        <p:nvSpPr>
          <p:cNvPr id="13" name="Sisällön paikkamerkki 11">
            <a:extLst>
              <a:ext uri="{FF2B5EF4-FFF2-40B4-BE49-F238E27FC236}">
                <a16:creationId xmlns:a16="http://schemas.microsoft.com/office/drawing/2014/main" id="{C08E676E-5740-15EC-2344-BD3BBB77CFD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7" name="Tekstin paikkamerkki 4">
            <a:extLst>
              <a:ext uri="{FF2B5EF4-FFF2-40B4-BE49-F238E27FC236}">
                <a16:creationId xmlns:a16="http://schemas.microsoft.com/office/drawing/2014/main" id="{1B787B8B-43B7-8831-97E6-1D017BAB974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68797" y="3533509"/>
            <a:ext cx="3454401" cy="681598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dirty="0"/>
              <a:t>Tässä toinen alaotsikko myös</a:t>
            </a:r>
          </a:p>
        </p:txBody>
      </p:sp>
      <p:sp>
        <p:nvSpPr>
          <p:cNvPr id="14" name="Sisällön paikkamerkki 5">
            <a:extLst>
              <a:ext uri="{FF2B5EF4-FFF2-40B4-BE49-F238E27FC236}">
                <a16:creationId xmlns:a16="http://schemas.microsoft.com/office/drawing/2014/main" id="{C201DAF5-65BC-723F-ED6F-7E0D61EEC75F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368798" y="4215108"/>
            <a:ext cx="3454400" cy="196185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6" name="Kuvan paikkamerkki 7">
            <a:extLst>
              <a:ext uri="{FF2B5EF4-FFF2-40B4-BE49-F238E27FC236}">
                <a16:creationId xmlns:a16="http://schemas.microsoft.com/office/drawing/2014/main" id="{E1ABE823-A7CA-A6E8-742F-04D435354A9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3864" y="1509447"/>
            <a:ext cx="3454400" cy="1943100"/>
          </a:xfrm>
          <a:prstGeom prst="roundRect">
            <a:avLst>
              <a:gd name="adj" fmla="val 7887"/>
            </a:avLst>
          </a:prstGeom>
        </p:spPr>
        <p:txBody>
          <a:bodyPr/>
          <a:lstStyle/>
          <a:p>
            <a:r>
              <a:rPr lang="fi-FI" dirty="0"/>
              <a:t>Lisää kuva napsauttamalla kuvaketta tai raahaamalla kuva tähän päälle.</a:t>
            </a:r>
          </a:p>
        </p:txBody>
      </p:sp>
      <p:sp>
        <p:nvSpPr>
          <p:cNvPr id="17" name="Kuvan paikkamerkki 7">
            <a:extLst>
              <a:ext uri="{FF2B5EF4-FFF2-40B4-BE49-F238E27FC236}">
                <a16:creationId xmlns:a16="http://schemas.microsoft.com/office/drawing/2014/main" id="{59D3C0D7-F837-2D0E-B0CA-8EAEF5267D9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374891" y="1509447"/>
            <a:ext cx="3454400" cy="1943100"/>
          </a:xfrm>
          <a:prstGeom prst="roundRect">
            <a:avLst>
              <a:gd name="adj" fmla="val 7887"/>
            </a:avLst>
          </a:prstGeom>
        </p:spPr>
        <p:txBody>
          <a:bodyPr/>
          <a:lstStyle/>
          <a:p>
            <a:r>
              <a:rPr lang="fi-FI" dirty="0"/>
              <a:t>Lisää kuva napsauttamalla kuvaketta tai raahaamalla kuva tähän päälle.</a:t>
            </a:r>
          </a:p>
        </p:txBody>
      </p:sp>
      <p:sp>
        <p:nvSpPr>
          <p:cNvPr id="18" name="Kuvan paikkamerkki 7">
            <a:extLst>
              <a:ext uri="{FF2B5EF4-FFF2-40B4-BE49-F238E27FC236}">
                <a16:creationId xmlns:a16="http://schemas.microsoft.com/office/drawing/2014/main" id="{D78890F0-009A-65C4-6D03-3185A22AD850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312270" y="1509447"/>
            <a:ext cx="3454400" cy="1943100"/>
          </a:xfrm>
          <a:prstGeom prst="roundRect">
            <a:avLst>
              <a:gd name="adj" fmla="val 7887"/>
            </a:avLst>
          </a:prstGeom>
        </p:spPr>
        <p:txBody>
          <a:bodyPr/>
          <a:lstStyle/>
          <a:p>
            <a:r>
              <a:rPr lang="fi-FI" dirty="0"/>
              <a:t>Lisää kuva napsauttamalla kuvaketta tai raahaamalla kuva tähän päälle.</a:t>
            </a:r>
          </a:p>
        </p:txBody>
      </p:sp>
    </p:spTree>
    <p:extLst>
      <p:ext uri="{BB962C8B-B14F-4D97-AF65-F5344CB8AC3E}">
        <p14:creationId xmlns:p14="http://schemas.microsoft.com/office/powerpoint/2010/main" val="4461220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lysluette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yöristetty suorakulmio 6">
            <a:extLst>
              <a:ext uri="{FF2B5EF4-FFF2-40B4-BE49-F238E27FC236}">
                <a16:creationId xmlns:a16="http://schemas.microsoft.com/office/drawing/2014/main" id="{5687F076-B05E-D508-CF06-A3A9200DF0B0}"/>
              </a:ext>
            </a:extLst>
          </p:cNvPr>
          <p:cNvSpPr/>
          <p:nvPr userDrawn="1"/>
        </p:nvSpPr>
        <p:spPr>
          <a:xfrm>
            <a:off x="1194323" y="1194323"/>
            <a:ext cx="9803354" cy="4469354"/>
          </a:xfrm>
          <a:prstGeom prst="roundRect">
            <a:avLst>
              <a:gd name="adj" fmla="val 8428"/>
            </a:avLst>
          </a:prstGeom>
          <a:noFill/>
          <a:ln w="38100">
            <a:solidFill>
              <a:schemeClr val="accent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9803354"/>
                      <a:gd name="connsiteY0" fmla="*/ 744907 h 4469354"/>
                      <a:gd name="connsiteX1" fmla="*/ 744907 w 9803354"/>
                      <a:gd name="connsiteY1" fmla="*/ 0 h 4469354"/>
                      <a:gd name="connsiteX2" fmla="*/ 1505002 w 9803354"/>
                      <a:gd name="connsiteY2" fmla="*/ 0 h 4469354"/>
                      <a:gd name="connsiteX3" fmla="*/ 2015691 w 9803354"/>
                      <a:gd name="connsiteY3" fmla="*/ 0 h 4469354"/>
                      <a:gd name="connsiteX4" fmla="*/ 2443244 w 9803354"/>
                      <a:gd name="connsiteY4" fmla="*/ 0 h 4469354"/>
                      <a:gd name="connsiteX5" fmla="*/ 3120204 w 9803354"/>
                      <a:gd name="connsiteY5" fmla="*/ 0 h 4469354"/>
                      <a:gd name="connsiteX6" fmla="*/ 3630893 w 9803354"/>
                      <a:gd name="connsiteY6" fmla="*/ 0 h 4469354"/>
                      <a:gd name="connsiteX7" fmla="*/ 4390988 w 9803354"/>
                      <a:gd name="connsiteY7" fmla="*/ 0 h 4469354"/>
                      <a:gd name="connsiteX8" fmla="*/ 4818542 w 9803354"/>
                      <a:gd name="connsiteY8" fmla="*/ 0 h 4469354"/>
                      <a:gd name="connsiteX9" fmla="*/ 5578637 w 9803354"/>
                      <a:gd name="connsiteY9" fmla="*/ 0 h 4469354"/>
                      <a:gd name="connsiteX10" fmla="*/ 5923055 w 9803354"/>
                      <a:gd name="connsiteY10" fmla="*/ 0 h 4469354"/>
                      <a:gd name="connsiteX11" fmla="*/ 6516879 w 9803354"/>
                      <a:gd name="connsiteY11" fmla="*/ 0 h 4469354"/>
                      <a:gd name="connsiteX12" fmla="*/ 7110703 w 9803354"/>
                      <a:gd name="connsiteY12" fmla="*/ 0 h 4469354"/>
                      <a:gd name="connsiteX13" fmla="*/ 7621392 w 9803354"/>
                      <a:gd name="connsiteY13" fmla="*/ 0 h 4469354"/>
                      <a:gd name="connsiteX14" fmla="*/ 8381487 w 9803354"/>
                      <a:gd name="connsiteY14" fmla="*/ 0 h 4469354"/>
                      <a:gd name="connsiteX15" fmla="*/ 9058447 w 9803354"/>
                      <a:gd name="connsiteY15" fmla="*/ 0 h 4469354"/>
                      <a:gd name="connsiteX16" fmla="*/ 9803354 w 9803354"/>
                      <a:gd name="connsiteY16" fmla="*/ 744907 h 4469354"/>
                      <a:gd name="connsiteX17" fmla="*/ 9803354 w 9803354"/>
                      <a:gd name="connsiteY17" fmla="*/ 1370610 h 4469354"/>
                      <a:gd name="connsiteX18" fmla="*/ 9803354 w 9803354"/>
                      <a:gd name="connsiteY18" fmla="*/ 1966518 h 4469354"/>
                      <a:gd name="connsiteX19" fmla="*/ 9803354 w 9803354"/>
                      <a:gd name="connsiteY19" fmla="*/ 2473040 h 4469354"/>
                      <a:gd name="connsiteX20" fmla="*/ 9803354 w 9803354"/>
                      <a:gd name="connsiteY20" fmla="*/ 3009357 h 4469354"/>
                      <a:gd name="connsiteX21" fmla="*/ 9803354 w 9803354"/>
                      <a:gd name="connsiteY21" fmla="*/ 3724447 h 4469354"/>
                      <a:gd name="connsiteX22" fmla="*/ 9058447 w 9803354"/>
                      <a:gd name="connsiteY22" fmla="*/ 4469354 h 4469354"/>
                      <a:gd name="connsiteX23" fmla="*/ 8630894 w 9803354"/>
                      <a:gd name="connsiteY23" fmla="*/ 4469354 h 4469354"/>
                      <a:gd name="connsiteX24" fmla="*/ 8286475 w 9803354"/>
                      <a:gd name="connsiteY24" fmla="*/ 4469354 h 4469354"/>
                      <a:gd name="connsiteX25" fmla="*/ 7942057 w 9803354"/>
                      <a:gd name="connsiteY25" fmla="*/ 4469354 h 4469354"/>
                      <a:gd name="connsiteX26" fmla="*/ 7348233 w 9803354"/>
                      <a:gd name="connsiteY26" fmla="*/ 4469354 h 4469354"/>
                      <a:gd name="connsiteX27" fmla="*/ 6920680 w 9803354"/>
                      <a:gd name="connsiteY27" fmla="*/ 4469354 h 4469354"/>
                      <a:gd name="connsiteX28" fmla="*/ 6243720 w 9803354"/>
                      <a:gd name="connsiteY28" fmla="*/ 4469354 h 4469354"/>
                      <a:gd name="connsiteX29" fmla="*/ 5816166 w 9803354"/>
                      <a:gd name="connsiteY29" fmla="*/ 4469354 h 4469354"/>
                      <a:gd name="connsiteX30" fmla="*/ 5139207 w 9803354"/>
                      <a:gd name="connsiteY30" fmla="*/ 4469354 h 4469354"/>
                      <a:gd name="connsiteX31" fmla="*/ 4794789 w 9803354"/>
                      <a:gd name="connsiteY31" fmla="*/ 4469354 h 4469354"/>
                      <a:gd name="connsiteX32" fmla="*/ 4117829 w 9803354"/>
                      <a:gd name="connsiteY32" fmla="*/ 4469354 h 4469354"/>
                      <a:gd name="connsiteX33" fmla="*/ 3690275 w 9803354"/>
                      <a:gd name="connsiteY33" fmla="*/ 4469354 h 4469354"/>
                      <a:gd name="connsiteX34" fmla="*/ 3345857 w 9803354"/>
                      <a:gd name="connsiteY34" fmla="*/ 4469354 h 4469354"/>
                      <a:gd name="connsiteX35" fmla="*/ 2918304 w 9803354"/>
                      <a:gd name="connsiteY35" fmla="*/ 4469354 h 4469354"/>
                      <a:gd name="connsiteX36" fmla="*/ 2241344 w 9803354"/>
                      <a:gd name="connsiteY36" fmla="*/ 4469354 h 4469354"/>
                      <a:gd name="connsiteX37" fmla="*/ 1813791 w 9803354"/>
                      <a:gd name="connsiteY37" fmla="*/ 4469354 h 4469354"/>
                      <a:gd name="connsiteX38" fmla="*/ 1469373 w 9803354"/>
                      <a:gd name="connsiteY38" fmla="*/ 4469354 h 4469354"/>
                      <a:gd name="connsiteX39" fmla="*/ 744907 w 9803354"/>
                      <a:gd name="connsiteY39" fmla="*/ 4469354 h 4469354"/>
                      <a:gd name="connsiteX40" fmla="*/ 0 w 9803354"/>
                      <a:gd name="connsiteY40" fmla="*/ 3724447 h 4469354"/>
                      <a:gd name="connsiteX41" fmla="*/ 0 w 9803354"/>
                      <a:gd name="connsiteY41" fmla="*/ 3217925 h 4469354"/>
                      <a:gd name="connsiteX42" fmla="*/ 0 w 9803354"/>
                      <a:gd name="connsiteY42" fmla="*/ 2562426 h 4469354"/>
                      <a:gd name="connsiteX43" fmla="*/ 0 w 9803354"/>
                      <a:gd name="connsiteY43" fmla="*/ 1966518 h 4469354"/>
                      <a:gd name="connsiteX44" fmla="*/ 0 w 9803354"/>
                      <a:gd name="connsiteY44" fmla="*/ 1311020 h 4469354"/>
                      <a:gd name="connsiteX45" fmla="*/ 0 w 9803354"/>
                      <a:gd name="connsiteY45" fmla="*/ 744907 h 44693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</a:cxnLst>
                    <a:rect l="l" t="t" r="r" b="b"/>
                    <a:pathLst>
                      <a:path w="9803354" h="4469354" extrusionOk="0">
                        <a:moveTo>
                          <a:pt x="0" y="744907"/>
                        </a:moveTo>
                        <a:cubicBezTo>
                          <a:pt x="-27771" y="316376"/>
                          <a:pt x="306356" y="10190"/>
                          <a:pt x="744907" y="0"/>
                        </a:cubicBezTo>
                        <a:cubicBezTo>
                          <a:pt x="953750" y="-18117"/>
                          <a:pt x="1182056" y="72212"/>
                          <a:pt x="1505002" y="0"/>
                        </a:cubicBezTo>
                        <a:cubicBezTo>
                          <a:pt x="1827949" y="-72212"/>
                          <a:pt x="1791343" y="23695"/>
                          <a:pt x="2015691" y="0"/>
                        </a:cubicBezTo>
                        <a:cubicBezTo>
                          <a:pt x="2240039" y="-23695"/>
                          <a:pt x="2273128" y="15824"/>
                          <a:pt x="2443244" y="0"/>
                        </a:cubicBezTo>
                        <a:cubicBezTo>
                          <a:pt x="2613360" y="-15824"/>
                          <a:pt x="2890356" y="26502"/>
                          <a:pt x="3120204" y="0"/>
                        </a:cubicBezTo>
                        <a:cubicBezTo>
                          <a:pt x="3350052" y="-26502"/>
                          <a:pt x="3438008" y="576"/>
                          <a:pt x="3630893" y="0"/>
                        </a:cubicBezTo>
                        <a:cubicBezTo>
                          <a:pt x="3823778" y="-576"/>
                          <a:pt x="4131896" y="32701"/>
                          <a:pt x="4390988" y="0"/>
                        </a:cubicBezTo>
                        <a:cubicBezTo>
                          <a:pt x="4650081" y="-32701"/>
                          <a:pt x="4685508" y="26855"/>
                          <a:pt x="4818542" y="0"/>
                        </a:cubicBezTo>
                        <a:cubicBezTo>
                          <a:pt x="4951576" y="-26855"/>
                          <a:pt x="5330308" y="50107"/>
                          <a:pt x="5578637" y="0"/>
                        </a:cubicBezTo>
                        <a:cubicBezTo>
                          <a:pt x="5826967" y="-50107"/>
                          <a:pt x="5845377" y="9086"/>
                          <a:pt x="5923055" y="0"/>
                        </a:cubicBezTo>
                        <a:cubicBezTo>
                          <a:pt x="6000733" y="-9086"/>
                          <a:pt x="6314676" y="21587"/>
                          <a:pt x="6516879" y="0"/>
                        </a:cubicBezTo>
                        <a:cubicBezTo>
                          <a:pt x="6719082" y="-21587"/>
                          <a:pt x="6833840" y="65576"/>
                          <a:pt x="7110703" y="0"/>
                        </a:cubicBezTo>
                        <a:cubicBezTo>
                          <a:pt x="7387566" y="-65576"/>
                          <a:pt x="7498240" y="27193"/>
                          <a:pt x="7621392" y="0"/>
                        </a:cubicBezTo>
                        <a:cubicBezTo>
                          <a:pt x="7744544" y="-27193"/>
                          <a:pt x="8079133" y="45883"/>
                          <a:pt x="8381487" y="0"/>
                        </a:cubicBezTo>
                        <a:cubicBezTo>
                          <a:pt x="8683841" y="-45883"/>
                          <a:pt x="8895481" y="8499"/>
                          <a:pt x="9058447" y="0"/>
                        </a:cubicBezTo>
                        <a:cubicBezTo>
                          <a:pt x="9414459" y="9096"/>
                          <a:pt x="9764529" y="306718"/>
                          <a:pt x="9803354" y="744907"/>
                        </a:cubicBezTo>
                        <a:cubicBezTo>
                          <a:pt x="9819842" y="902926"/>
                          <a:pt x="9747749" y="1120278"/>
                          <a:pt x="9803354" y="1370610"/>
                        </a:cubicBezTo>
                        <a:cubicBezTo>
                          <a:pt x="9858959" y="1620942"/>
                          <a:pt x="9743567" y="1808481"/>
                          <a:pt x="9803354" y="1966518"/>
                        </a:cubicBezTo>
                        <a:cubicBezTo>
                          <a:pt x="9863141" y="2124555"/>
                          <a:pt x="9794242" y="2321325"/>
                          <a:pt x="9803354" y="2473040"/>
                        </a:cubicBezTo>
                        <a:cubicBezTo>
                          <a:pt x="9812466" y="2624755"/>
                          <a:pt x="9797453" y="2846558"/>
                          <a:pt x="9803354" y="3009357"/>
                        </a:cubicBezTo>
                        <a:cubicBezTo>
                          <a:pt x="9809255" y="3172156"/>
                          <a:pt x="9780185" y="3571092"/>
                          <a:pt x="9803354" y="3724447"/>
                        </a:cubicBezTo>
                        <a:cubicBezTo>
                          <a:pt x="9813171" y="4133771"/>
                          <a:pt x="9481347" y="4578544"/>
                          <a:pt x="9058447" y="4469354"/>
                        </a:cubicBezTo>
                        <a:cubicBezTo>
                          <a:pt x="8949437" y="4482349"/>
                          <a:pt x="8721343" y="4456001"/>
                          <a:pt x="8630894" y="4469354"/>
                        </a:cubicBezTo>
                        <a:cubicBezTo>
                          <a:pt x="8540445" y="4482707"/>
                          <a:pt x="8381204" y="4447810"/>
                          <a:pt x="8286475" y="4469354"/>
                        </a:cubicBezTo>
                        <a:cubicBezTo>
                          <a:pt x="8191746" y="4490898"/>
                          <a:pt x="8034758" y="4435476"/>
                          <a:pt x="7942057" y="4469354"/>
                        </a:cubicBezTo>
                        <a:cubicBezTo>
                          <a:pt x="7849356" y="4503232"/>
                          <a:pt x="7566267" y="4433374"/>
                          <a:pt x="7348233" y="4469354"/>
                        </a:cubicBezTo>
                        <a:cubicBezTo>
                          <a:pt x="7130199" y="4505334"/>
                          <a:pt x="7036061" y="4435677"/>
                          <a:pt x="6920680" y="4469354"/>
                        </a:cubicBezTo>
                        <a:cubicBezTo>
                          <a:pt x="6805299" y="4503031"/>
                          <a:pt x="6432452" y="4425974"/>
                          <a:pt x="6243720" y="4469354"/>
                        </a:cubicBezTo>
                        <a:cubicBezTo>
                          <a:pt x="6054988" y="4512734"/>
                          <a:pt x="5918771" y="4464970"/>
                          <a:pt x="5816166" y="4469354"/>
                        </a:cubicBezTo>
                        <a:cubicBezTo>
                          <a:pt x="5713561" y="4473738"/>
                          <a:pt x="5281438" y="4467345"/>
                          <a:pt x="5139207" y="4469354"/>
                        </a:cubicBezTo>
                        <a:cubicBezTo>
                          <a:pt x="4996976" y="4471363"/>
                          <a:pt x="4930278" y="4435944"/>
                          <a:pt x="4794789" y="4469354"/>
                        </a:cubicBezTo>
                        <a:cubicBezTo>
                          <a:pt x="4659300" y="4502764"/>
                          <a:pt x="4257110" y="4400240"/>
                          <a:pt x="4117829" y="4469354"/>
                        </a:cubicBezTo>
                        <a:cubicBezTo>
                          <a:pt x="3978548" y="4538468"/>
                          <a:pt x="3814263" y="4434751"/>
                          <a:pt x="3690275" y="4469354"/>
                        </a:cubicBezTo>
                        <a:cubicBezTo>
                          <a:pt x="3566287" y="4503957"/>
                          <a:pt x="3512971" y="4433886"/>
                          <a:pt x="3345857" y="4469354"/>
                        </a:cubicBezTo>
                        <a:cubicBezTo>
                          <a:pt x="3178743" y="4504822"/>
                          <a:pt x="3042542" y="4452188"/>
                          <a:pt x="2918304" y="4469354"/>
                        </a:cubicBezTo>
                        <a:cubicBezTo>
                          <a:pt x="2794066" y="4486520"/>
                          <a:pt x="2447010" y="4414526"/>
                          <a:pt x="2241344" y="4469354"/>
                        </a:cubicBezTo>
                        <a:cubicBezTo>
                          <a:pt x="2035678" y="4524182"/>
                          <a:pt x="1951299" y="4425538"/>
                          <a:pt x="1813791" y="4469354"/>
                        </a:cubicBezTo>
                        <a:cubicBezTo>
                          <a:pt x="1676283" y="4513170"/>
                          <a:pt x="1587444" y="4448738"/>
                          <a:pt x="1469373" y="4469354"/>
                        </a:cubicBezTo>
                        <a:cubicBezTo>
                          <a:pt x="1351302" y="4489970"/>
                          <a:pt x="901685" y="4458817"/>
                          <a:pt x="744907" y="4469354"/>
                        </a:cubicBezTo>
                        <a:cubicBezTo>
                          <a:pt x="350681" y="4511333"/>
                          <a:pt x="26602" y="4162164"/>
                          <a:pt x="0" y="3724447"/>
                        </a:cubicBezTo>
                        <a:cubicBezTo>
                          <a:pt x="-13607" y="3597447"/>
                          <a:pt x="20854" y="3413549"/>
                          <a:pt x="0" y="3217925"/>
                        </a:cubicBezTo>
                        <a:cubicBezTo>
                          <a:pt x="-20854" y="3022301"/>
                          <a:pt x="77936" y="2793930"/>
                          <a:pt x="0" y="2562426"/>
                        </a:cubicBezTo>
                        <a:cubicBezTo>
                          <a:pt x="-77936" y="2330922"/>
                          <a:pt x="53786" y="2193232"/>
                          <a:pt x="0" y="1966518"/>
                        </a:cubicBezTo>
                        <a:cubicBezTo>
                          <a:pt x="-53786" y="1739804"/>
                          <a:pt x="49934" y="1523811"/>
                          <a:pt x="0" y="1311020"/>
                        </a:cubicBezTo>
                        <a:cubicBezTo>
                          <a:pt x="-49934" y="1098229"/>
                          <a:pt x="26077" y="935649"/>
                          <a:pt x="0" y="74490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glow>
              <a:schemeClr val="tx2">
                <a:alpha val="20221"/>
              </a:schemeClr>
            </a:glow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C406FE5D-A1BA-8CC7-7B27-5F43C6650165}"/>
              </a:ext>
            </a:extLst>
          </p:cNvPr>
          <p:cNvSpPr/>
          <p:nvPr userDrawn="1"/>
        </p:nvSpPr>
        <p:spPr>
          <a:xfrm>
            <a:off x="1964771" y="825500"/>
            <a:ext cx="8261371" cy="736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6722" y="1937660"/>
            <a:ext cx="9248328" cy="3499645"/>
          </a:xfrm>
        </p:spPr>
        <p:txBody>
          <a:bodyPr/>
          <a:lstStyle>
            <a:lvl1pPr>
              <a:lnSpc>
                <a:spcPct val="120000"/>
              </a:lnSpc>
              <a:defRPr b="0" i="0">
                <a:latin typeface="+mn-lt"/>
              </a:defRPr>
            </a:lvl1pPr>
            <a:lvl2pPr>
              <a:lnSpc>
                <a:spcPct val="120000"/>
              </a:lnSpc>
              <a:defRPr b="0" i="0">
                <a:latin typeface="+mn-lt"/>
              </a:defRPr>
            </a:lvl2pPr>
            <a:lvl3pPr>
              <a:lnSpc>
                <a:spcPct val="120000"/>
              </a:lnSpc>
              <a:defRPr b="0" i="0">
                <a:latin typeface="+mn-lt"/>
              </a:defRPr>
            </a:lvl3pPr>
            <a:lvl4pPr>
              <a:lnSpc>
                <a:spcPct val="120000"/>
              </a:lnSpc>
              <a:defRPr b="0" i="0">
                <a:latin typeface="+mn-lt"/>
              </a:defRPr>
            </a:lvl4pPr>
            <a:lvl5pPr>
              <a:lnSpc>
                <a:spcPct val="120000"/>
              </a:lnSpc>
              <a:defRPr b="0" i="0">
                <a:latin typeface="+mn-lt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64771" y="942174"/>
            <a:ext cx="8261371" cy="562776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fi-FI" dirty="0"/>
              <a:t>Tässä on korostus tai sisällysluettelo - kaksi riviä</a:t>
            </a:r>
          </a:p>
        </p:txBody>
      </p:sp>
      <p:sp>
        <p:nvSpPr>
          <p:cNvPr id="12" name="Alatunnisteen paikkamerkki 4">
            <a:extLst>
              <a:ext uri="{FF2B5EF4-FFF2-40B4-BE49-F238E27FC236}">
                <a16:creationId xmlns:a16="http://schemas.microsoft.com/office/drawing/2014/main" id="{E9A96F27-3818-A795-7B94-863B6D70B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13" name="Dian numeron paikkamerkki 5">
            <a:extLst>
              <a:ext uri="{FF2B5EF4-FFF2-40B4-BE49-F238E27FC236}">
                <a16:creationId xmlns:a16="http://schemas.microsoft.com/office/drawing/2014/main" id="{A4EDE03D-58A3-8A4F-30C3-01676AFA6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14" name="Päivämäärän paikkamerkki 3">
            <a:extLst>
              <a:ext uri="{FF2B5EF4-FFF2-40B4-BE49-F238E27FC236}">
                <a16:creationId xmlns:a16="http://schemas.microsoft.com/office/drawing/2014/main" id="{D73BD3C2-E0EC-5A4C-6E2A-FB2375CDC9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88F453C2-F73D-5045-B6B1-92B5F2596B10}" type="datetime1">
              <a:rPr lang="fi-FI" smtClean="0"/>
              <a:t>9.6.2026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852920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Väliotsikko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4FD4841-28C3-1B4C-1783-FD415BE7EC9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4330" y="4589463"/>
            <a:ext cx="11343339" cy="150018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r>
              <a:rPr lang="fi-FI" dirty="0"/>
              <a:t>Tänne tulee kuvaava alaotsikko, joka avaa asiaa lisää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BDCD7B1-E483-F5BB-6D38-4065470456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1709738"/>
            <a:ext cx="11343339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latin typeface="Merriweather Black" panose="00000A00000000000000" pitchFamily="2" charset="0"/>
              </a:defRPr>
            </a:lvl1pPr>
          </a:lstStyle>
          <a:p>
            <a:r>
              <a:rPr lang="fi-FI" dirty="0"/>
              <a:t>Tässä on väliotsikko joka voi olla kahdella rivillä</a:t>
            </a:r>
          </a:p>
        </p:txBody>
      </p: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B4A1A55A-921F-E27F-922F-7499D00A0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93EE91B1-A3CC-2FC7-433B-3DEBDB02F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6" name="Päivämäärän paikkamerkki 3">
            <a:extLst>
              <a:ext uri="{FF2B5EF4-FFF2-40B4-BE49-F238E27FC236}">
                <a16:creationId xmlns:a16="http://schemas.microsoft.com/office/drawing/2014/main" id="{5569FBCA-200D-1636-6A95-45B7CFF190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49E41B86-4BED-C045-ACBE-D08A099E2FD7}" type="datetime1">
              <a:rPr lang="fi-FI" smtClean="0"/>
              <a:t>9.6.2026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526430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Väliotsikko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BDCD7B1-E483-F5BB-6D38-4065470456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1709738"/>
            <a:ext cx="11343339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bg1"/>
                </a:solidFill>
                <a:latin typeface="Merriweather Black" panose="00000A00000000000000" pitchFamily="2" charset="0"/>
              </a:defRPr>
            </a:lvl1pPr>
          </a:lstStyle>
          <a:p>
            <a:r>
              <a:rPr lang="fi-FI" dirty="0"/>
              <a:t>Tässä on väliotsikko joka voi olla kahdella rivillä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4FD4841-28C3-1B4C-1783-FD415BE7EC9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4330" y="4589463"/>
            <a:ext cx="11343339" cy="150018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r>
              <a:rPr lang="fi-FI" dirty="0"/>
              <a:t>Tänne tulee kuvaava alaotsikko, joka avaa asiaa lisää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B7DF84D9-ADCD-ED8D-116F-E3EB02BAF9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139F75C3-CEFE-6E10-F0A1-4B4306D4B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0AE1B192-5742-E920-A153-BBB489138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Päivämäärän paikkamerkki 3">
            <a:extLst>
              <a:ext uri="{FF2B5EF4-FFF2-40B4-BE49-F238E27FC236}">
                <a16:creationId xmlns:a16="http://schemas.microsoft.com/office/drawing/2014/main" id="{2BE7106F-F892-473F-DC92-8FE211C0B2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1403C9B-796D-2142-9CC9-C44D0B9A2844}" type="datetime1">
              <a:rPr lang="fi-FI" smtClean="0"/>
              <a:t>9.6.2026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502679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kuvalla vaal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17">
            <a:extLst>
              <a:ext uri="{FF2B5EF4-FFF2-40B4-BE49-F238E27FC236}">
                <a16:creationId xmlns:a16="http://schemas.microsoft.com/office/drawing/2014/main" id="{BBBE0E3A-D6A7-E600-67CA-D969C41C73E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1999" cy="6857999"/>
          </a:xfrm>
          <a:custGeom>
            <a:avLst/>
            <a:gdLst>
              <a:gd name="connsiteX0" fmla="*/ 0 w 12191999"/>
              <a:gd name="connsiteY0" fmla="*/ 0 h 6857999"/>
              <a:gd name="connsiteX1" fmla="*/ 10997677 w 12191999"/>
              <a:gd name="connsiteY1" fmla="*/ 0 h 6857999"/>
              <a:gd name="connsiteX2" fmla="*/ 10997677 w 12191999"/>
              <a:gd name="connsiteY2" fmla="*/ 603036 h 6857999"/>
              <a:gd name="connsiteX3" fmla="*/ 11599433 w 12191999"/>
              <a:gd name="connsiteY3" fmla="*/ 1204792 h 6857999"/>
              <a:gd name="connsiteX4" fmla="*/ 12191999 w 12191999"/>
              <a:gd name="connsiteY4" fmla="*/ 1204792 h 6857999"/>
              <a:gd name="connsiteX5" fmla="*/ 12191999 w 12191999"/>
              <a:gd name="connsiteY5" fmla="*/ 6857999 h 6857999"/>
              <a:gd name="connsiteX6" fmla="*/ 0 w 12191999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1999" h="6857999">
                <a:moveTo>
                  <a:pt x="0" y="0"/>
                </a:moveTo>
                <a:lnTo>
                  <a:pt x="10997677" y="0"/>
                </a:lnTo>
                <a:lnTo>
                  <a:pt x="10997677" y="603036"/>
                </a:lnTo>
                <a:cubicBezTo>
                  <a:pt x="10997677" y="935154"/>
                  <a:pt x="11267315" y="1204792"/>
                  <a:pt x="11599433" y="1204792"/>
                </a:cubicBezTo>
                <a:lnTo>
                  <a:pt x="12191999" y="1204792"/>
                </a:lnTo>
                <a:lnTo>
                  <a:pt x="12191999" y="6857999"/>
                </a:lnTo>
                <a:lnTo>
                  <a:pt x="0" y="685799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BDCD7B1-E483-F5BB-6D38-4065470456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1709738"/>
            <a:ext cx="11343339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latin typeface="Merriweather Black" panose="00000A00000000000000" pitchFamily="2" charset="0"/>
              </a:defRPr>
            </a:lvl1pPr>
          </a:lstStyle>
          <a:p>
            <a:r>
              <a:rPr lang="fi-FI" dirty="0"/>
              <a:t>Tässä on väliotsikkodia, jossa voi olla vaalea kuva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4FD4841-28C3-1B4C-1783-FD415BE7EC9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4330" y="4589463"/>
            <a:ext cx="11343339" cy="150018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r>
              <a:rPr lang="fi-FI" dirty="0"/>
              <a:t>Huomioi, että kuva ei ole liian tumma</a:t>
            </a:r>
          </a:p>
        </p:txBody>
      </p: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244CDAC0-71BC-58D7-7A73-AFBC9EF74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88561062-6480-1743-855C-25D9FFB1A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6" name="Päivämäärän paikkamerkki 3">
            <a:extLst>
              <a:ext uri="{FF2B5EF4-FFF2-40B4-BE49-F238E27FC236}">
                <a16:creationId xmlns:a16="http://schemas.microsoft.com/office/drawing/2014/main" id="{435524F5-E8A8-72DB-2E52-EFF99105D0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93CF5FEC-1024-5D4A-942F-E2C9062CEB32}" type="datetime1">
              <a:rPr lang="fi-FI" smtClean="0"/>
              <a:t>9.6.2026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535634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kuvalla tumma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17">
            <a:extLst>
              <a:ext uri="{FF2B5EF4-FFF2-40B4-BE49-F238E27FC236}">
                <a16:creationId xmlns:a16="http://schemas.microsoft.com/office/drawing/2014/main" id="{0BF467CA-AE30-32D6-75A3-5D78CE72871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1"/>
            <a:ext cx="12191999" cy="6857999"/>
          </a:xfrm>
          <a:custGeom>
            <a:avLst/>
            <a:gdLst>
              <a:gd name="connsiteX0" fmla="*/ 0 w 12191999"/>
              <a:gd name="connsiteY0" fmla="*/ 0 h 6857999"/>
              <a:gd name="connsiteX1" fmla="*/ 10997677 w 12191999"/>
              <a:gd name="connsiteY1" fmla="*/ 0 h 6857999"/>
              <a:gd name="connsiteX2" fmla="*/ 10997677 w 12191999"/>
              <a:gd name="connsiteY2" fmla="*/ 603036 h 6857999"/>
              <a:gd name="connsiteX3" fmla="*/ 11599433 w 12191999"/>
              <a:gd name="connsiteY3" fmla="*/ 1204792 h 6857999"/>
              <a:gd name="connsiteX4" fmla="*/ 12191999 w 12191999"/>
              <a:gd name="connsiteY4" fmla="*/ 1204792 h 6857999"/>
              <a:gd name="connsiteX5" fmla="*/ 12191999 w 12191999"/>
              <a:gd name="connsiteY5" fmla="*/ 6857999 h 6857999"/>
              <a:gd name="connsiteX6" fmla="*/ 0 w 12191999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1999" h="6857999">
                <a:moveTo>
                  <a:pt x="0" y="0"/>
                </a:moveTo>
                <a:lnTo>
                  <a:pt x="10997677" y="0"/>
                </a:lnTo>
                <a:lnTo>
                  <a:pt x="10997677" y="603036"/>
                </a:lnTo>
                <a:cubicBezTo>
                  <a:pt x="10997677" y="935154"/>
                  <a:pt x="11267315" y="1204792"/>
                  <a:pt x="11599433" y="1204792"/>
                </a:cubicBezTo>
                <a:lnTo>
                  <a:pt x="12191999" y="1204792"/>
                </a:lnTo>
                <a:lnTo>
                  <a:pt x="12191999" y="6857999"/>
                </a:lnTo>
                <a:lnTo>
                  <a:pt x="0" y="685799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BDCD7B1-E483-F5BB-6D38-4065470456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1709738"/>
            <a:ext cx="11343339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bg1"/>
                </a:solidFill>
                <a:effectLst>
                  <a:outerShdw blurRad="533400" dir="5400000" sx="105000" sy="105000" algn="ctr" rotWithShape="0">
                    <a:srgbClr val="000000"/>
                  </a:outerShdw>
                </a:effectLst>
                <a:latin typeface="Merriweather Black" panose="00000A00000000000000" pitchFamily="2" charset="0"/>
              </a:defRPr>
            </a:lvl1pPr>
          </a:lstStyle>
          <a:p>
            <a:r>
              <a:rPr lang="fi-FI" dirty="0"/>
              <a:t>Tässä on väliotsikkodia, jossa voi olla tumma kuva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4FD4841-28C3-1B4C-1783-FD415BE7EC9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4330" y="4589463"/>
            <a:ext cx="11343339" cy="150018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  <a:effectLst>
                  <a:outerShdw blurRad="533400" dir="5400000" sx="105000" sy="105000" algn="ctr" rotWithShape="0">
                    <a:srgbClr val="000000"/>
                  </a:outerShdw>
                </a:effectLst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r>
              <a:rPr lang="fi-FI" dirty="0"/>
              <a:t>Huomioi, että kuva ei ole liian vaalea</a:t>
            </a:r>
          </a:p>
        </p:txBody>
      </p: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8B5FF5B9-7599-B560-9B05-DECEE668C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3ABFEDE5-4625-990E-69F8-BCF40346C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Päivämäärän paikkamerkki 3">
            <a:extLst>
              <a:ext uri="{FF2B5EF4-FFF2-40B4-BE49-F238E27FC236}">
                <a16:creationId xmlns:a16="http://schemas.microsoft.com/office/drawing/2014/main" id="{5FDF17D5-33BF-9DB4-66F7-252927B0D9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4DFBB9-9ADC-8440-9E39-884FB62F7C8D}" type="datetime1">
              <a:rPr lang="fi-FI" smtClean="0"/>
              <a:t>9.6.2026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70449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EB4E60F-278C-DDEA-CF47-64193D52F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1588404-B686-A283-36CB-F2A99282D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12F7DB64-012F-804B-54EB-B1CACA6F7D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3CBB220E-634C-9E4A-99C6-C372FAA19DDC}" type="datetime1">
              <a:rPr lang="fi-FI" smtClean="0"/>
              <a:t>9.6.2026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107673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EB4E60F-278C-DDEA-CF47-64193D52F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1588404-B686-A283-36CB-F2A99282D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12F7DB64-012F-804B-54EB-B1CACA6F7D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46A9A02-CC5E-D846-8DC4-2F8489F6E84A}" type="datetime1">
              <a:rPr lang="fi-FI" smtClean="0"/>
              <a:t>9.6.2026</a:t>
            </a:fld>
            <a:endParaRPr lang="fi-FI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2BFE5BFB-A0CD-6796-4070-83F4F3EEA9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5532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 magenta txt valkoinen ta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BDCD7B1-E483-F5BB-6D38-4065470456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2002631"/>
            <a:ext cx="11343339" cy="2852737"/>
          </a:xfrm>
          <a:prstGeom prst="rect">
            <a:avLst/>
          </a:prstGeom>
        </p:spPr>
        <p:txBody>
          <a:bodyPr anchor="ctr"/>
          <a:lstStyle>
            <a:lvl1pPr algn="ctr">
              <a:defRPr sz="6000" b="1" i="1">
                <a:solidFill>
                  <a:schemeClr val="accent1"/>
                </a:solidFill>
                <a:latin typeface="Merriweather" pitchFamily="2" charset="77"/>
              </a:defRPr>
            </a:lvl1pPr>
          </a:lstStyle>
          <a:p>
            <a:r>
              <a:rPr lang="fi-FI" dirty="0"/>
              <a:t>Tässä </a:t>
            </a:r>
            <a:r>
              <a:rPr lang="fi-FI" dirty="0" err="1"/>
              <a:t>magenta</a:t>
            </a:r>
            <a:r>
              <a:rPr lang="fi-FI" dirty="0"/>
              <a:t> lainaus tai </a:t>
            </a:r>
            <a:r>
              <a:rPr lang="fi-FI" dirty="0" err="1"/>
              <a:t>lasautus</a:t>
            </a:r>
            <a:r>
              <a:rPr lang="fi-FI" dirty="0"/>
              <a:t> kahdella rivillä.”</a:t>
            </a:r>
          </a:p>
        </p:txBody>
      </p:sp>
      <p:sp>
        <p:nvSpPr>
          <p:cNvPr id="3" name="Alatunnisteen paikkamerkki 4">
            <a:extLst>
              <a:ext uri="{FF2B5EF4-FFF2-40B4-BE49-F238E27FC236}">
                <a16:creationId xmlns:a16="http://schemas.microsoft.com/office/drawing/2014/main" id="{E9D1D859-AF34-DDD0-2ABE-2AF6A26D9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4" name="Dian numeron paikkamerkki 5">
            <a:extLst>
              <a:ext uri="{FF2B5EF4-FFF2-40B4-BE49-F238E27FC236}">
                <a16:creationId xmlns:a16="http://schemas.microsoft.com/office/drawing/2014/main" id="{361B392C-41EF-F048-840F-66E2D1C14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98E0D1B6-7970-5BDA-B697-2AB96EACB8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46A15F9E-F95E-E24B-A338-CD138A102F50}" type="datetime1">
              <a:rPr lang="fi-FI" smtClean="0"/>
              <a:t>9.6.2026</a:t>
            </a:fld>
            <a:endParaRPr lang="fi-FI" dirty="0"/>
          </a:p>
        </p:txBody>
      </p:sp>
      <p:sp>
        <p:nvSpPr>
          <p:cNvPr id="6" name="Kuva 13">
            <a:extLst>
              <a:ext uri="{FF2B5EF4-FFF2-40B4-BE49-F238E27FC236}">
                <a16:creationId xmlns:a16="http://schemas.microsoft.com/office/drawing/2014/main" id="{B1038C4D-25F4-41ED-C2E6-7D28CA0137F8}"/>
              </a:ext>
            </a:extLst>
          </p:cNvPr>
          <p:cNvSpPr/>
          <p:nvPr userDrawn="1"/>
        </p:nvSpPr>
        <p:spPr>
          <a:xfrm>
            <a:off x="1729034" y="1074822"/>
            <a:ext cx="770945" cy="738289"/>
          </a:xfrm>
          <a:custGeom>
            <a:avLst/>
            <a:gdLst>
              <a:gd name="connsiteX0" fmla="*/ 832572 w 7161340"/>
              <a:gd name="connsiteY0" fmla="*/ 6511418 h 6858000"/>
              <a:gd name="connsiteX1" fmla="*/ 221038 w 7161340"/>
              <a:gd name="connsiteY1" fmla="*/ 5604383 h 6858000"/>
              <a:gd name="connsiteX2" fmla="*/ 0 w 7161340"/>
              <a:gd name="connsiteY2" fmla="*/ 4409758 h 6858000"/>
              <a:gd name="connsiteX3" fmla="*/ 368354 w 7161340"/>
              <a:gd name="connsiteY3" fmla="*/ 2470341 h 6858000"/>
              <a:gd name="connsiteX4" fmla="*/ 1281945 w 7161340"/>
              <a:gd name="connsiteY4" fmla="*/ 921766 h 6858000"/>
              <a:gd name="connsiteX5" fmla="*/ 2328196 w 7161340"/>
              <a:gd name="connsiteY5" fmla="*/ 0 h 6858000"/>
              <a:gd name="connsiteX6" fmla="*/ 2342915 w 7161340"/>
              <a:gd name="connsiteY6" fmla="*/ 0 h 6858000"/>
              <a:gd name="connsiteX7" fmla="*/ 2917588 w 7161340"/>
              <a:gd name="connsiteY7" fmla="*/ 516192 h 6858000"/>
              <a:gd name="connsiteX8" fmla="*/ 2917588 w 7161340"/>
              <a:gd name="connsiteY8" fmla="*/ 752158 h 6858000"/>
              <a:gd name="connsiteX9" fmla="*/ 2232396 w 7161340"/>
              <a:gd name="connsiteY9" fmla="*/ 1725549 h 6858000"/>
              <a:gd name="connsiteX10" fmla="*/ 1915557 w 7161340"/>
              <a:gd name="connsiteY10" fmla="*/ 3288856 h 6858000"/>
              <a:gd name="connsiteX11" fmla="*/ 2048155 w 7161340"/>
              <a:gd name="connsiteY11" fmla="*/ 4041013 h 6858000"/>
              <a:gd name="connsiteX12" fmla="*/ 2431292 w 7161340"/>
              <a:gd name="connsiteY12" fmla="*/ 4660456 h 6858000"/>
              <a:gd name="connsiteX13" fmla="*/ 2755489 w 7161340"/>
              <a:gd name="connsiteY13" fmla="*/ 5184013 h 6858000"/>
              <a:gd name="connsiteX14" fmla="*/ 2858649 w 7161340"/>
              <a:gd name="connsiteY14" fmla="*/ 5751830 h 6858000"/>
              <a:gd name="connsiteX15" fmla="*/ 2527092 w 7161340"/>
              <a:gd name="connsiteY15" fmla="*/ 6540882 h 6858000"/>
              <a:gd name="connsiteX16" fmla="*/ 1709302 w 7161340"/>
              <a:gd name="connsiteY16" fmla="*/ 6858000 h 6858000"/>
              <a:gd name="connsiteX17" fmla="*/ 832572 w 7161340"/>
              <a:gd name="connsiteY17" fmla="*/ 6511418 h 6858000"/>
              <a:gd name="connsiteX18" fmla="*/ 5076325 w 7161340"/>
              <a:gd name="connsiteY18" fmla="*/ 6511418 h 6858000"/>
              <a:gd name="connsiteX19" fmla="*/ 4464791 w 7161340"/>
              <a:gd name="connsiteY19" fmla="*/ 5604383 h 6858000"/>
              <a:gd name="connsiteX20" fmla="*/ 4243753 w 7161340"/>
              <a:gd name="connsiteY20" fmla="*/ 4409758 h 6858000"/>
              <a:gd name="connsiteX21" fmla="*/ 4612171 w 7161340"/>
              <a:gd name="connsiteY21" fmla="*/ 2470341 h 6858000"/>
              <a:gd name="connsiteX22" fmla="*/ 5525761 w 7161340"/>
              <a:gd name="connsiteY22" fmla="*/ 921766 h 6858000"/>
              <a:gd name="connsiteX23" fmla="*/ 6571949 w 7161340"/>
              <a:gd name="connsiteY23" fmla="*/ 0 h 6858000"/>
              <a:gd name="connsiteX24" fmla="*/ 6586667 w 7161340"/>
              <a:gd name="connsiteY24" fmla="*/ 0 h 6858000"/>
              <a:gd name="connsiteX25" fmla="*/ 7161341 w 7161340"/>
              <a:gd name="connsiteY25" fmla="*/ 516192 h 6858000"/>
              <a:gd name="connsiteX26" fmla="*/ 7161341 w 7161340"/>
              <a:gd name="connsiteY26" fmla="*/ 752158 h 6858000"/>
              <a:gd name="connsiteX27" fmla="*/ 6468789 w 7161340"/>
              <a:gd name="connsiteY27" fmla="*/ 1732915 h 6858000"/>
              <a:gd name="connsiteX28" fmla="*/ 6144591 w 7161340"/>
              <a:gd name="connsiteY28" fmla="*/ 3288856 h 6858000"/>
              <a:gd name="connsiteX29" fmla="*/ 6277189 w 7161340"/>
              <a:gd name="connsiteY29" fmla="*/ 4041013 h 6858000"/>
              <a:gd name="connsiteX30" fmla="*/ 6660326 w 7161340"/>
              <a:gd name="connsiteY30" fmla="*/ 4660456 h 6858000"/>
              <a:gd name="connsiteX31" fmla="*/ 6984523 w 7161340"/>
              <a:gd name="connsiteY31" fmla="*/ 5184013 h 6858000"/>
              <a:gd name="connsiteX32" fmla="*/ 7087683 w 7161340"/>
              <a:gd name="connsiteY32" fmla="*/ 5751830 h 6858000"/>
              <a:gd name="connsiteX33" fmla="*/ 6763486 w 7161340"/>
              <a:gd name="connsiteY33" fmla="*/ 6540882 h 6858000"/>
              <a:gd name="connsiteX34" fmla="*/ 5953055 w 7161340"/>
              <a:gd name="connsiteY34" fmla="*/ 6858000 h 6858000"/>
              <a:gd name="connsiteX35" fmla="*/ 5076325 w 7161340"/>
              <a:gd name="connsiteY35" fmla="*/ 651141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161340" h="6858000">
                <a:moveTo>
                  <a:pt x="832572" y="6511418"/>
                </a:moveTo>
                <a:cubicBezTo>
                  <a:pt x="572199" y="6280531"/>
                  <a:pt x="368418" y="5978144"/>
                  <a:pt x="221038" y="5604383"/>
                </a:cubicBezTo>
                <a:cubicBezTo>
                  <a:pt x="73658" y="5230813"/>
                  <a:pt x="0" y="4832604"/>
                  <a:pt x="0" y="4409758"/>
                </a:cubicBezTo>
                <a:cubicBezTo>
                  <a:pt x="0" y="3721672"/>
                  <a:pt x="122700" y="3075051"/>
                  <a:pt x="368354" y="2470341"/>
                </a:cubicBezTo>
                <a:cubicBezTo>
                  <a:pt x="613818" y="1865630"/>
                  <a:pt x="918412" y="1349439"/>
                  <a:pt x="1281945" y="921766"/>
                </a:cubicBezTo>
                <a:cubicBezTo>
                  <a:pt x="1645287" y="494094"/>
                  <a:pt x="1994101" y="186881"/>
                  <a:pt x="2328196" y="0"/>
                </a:cubicBezTo>
                <a:lnTo>
                  <a:pt x="2342915" y="0"/>
                </a:lnTo>
                <a:lnTo>
                  <a:pt x="2917588" y="516192"/>
                </a:lnTo>
                <a:lnTo>
                  <a:pt x="2917588" y="752158"/>
                </a:lnTo>
                <a:cubicBezTo>
                  <a:pt x="2671934" y="978472"/>
                  <a:pt x="2443536" y="1302893"/>
                  <a:pt x="2232396" y="1725549"/>
                </a:cubicBezTo>
                <a:cubicBezTo>
                  <a:pt x="2021064" y="2148396"/>
                  <a:pt x="1915557" y="2669477"/>
                  <a:pt x="1915557" y="3288856"/>
                </a:cubicBezTo>
                <a:cubicBezTo>
                  <a:pt x="1915557" y="3593719"/>
                  <a:pt x="1959778" y="3844481"/>
                  <a:pt x="2048155" y="4041013"/>
                </a:cubicBezTo>
                <a:cubicBezTo>
                  <a:pt x="2136595" y="4237800"/>
                  <a:pt x="2264117" y="4444302"/>
                  <a:pt x="2431292" y="4660456"/>
                </a:cubicBezTo>
                <a:cubicBezTo>
                  <a:pt x="2578608" y="4857242"/>
                  <a:pt x="2686653" y="5031677"/>
                  <a:pt x="2755489" y="5184013"/>
                </a:cubicBezTo>
                <a:cubicBezTo>
                  <a:pt x="2824072" y="5336540"/>
                  <a:pt x="2858649" y="5525770"/>
                  <a:pt x="2858649" y="5751830"/>
                </a:cubicBezTo>
                <a:cubicBezTo>
                  <a:pt x="2858649" y="6066600"/>
                  <a:pt x="2748130" y="6329553"/>
                  <a:pt x="2527092" y="6540882"/>
                </a:cubicBezTo>
                <a:cubicBezTo>
                  <a:pt x="2306054" y="6752400"/>
                  <a:pt x="2033436" y="6858000"/>
                  <a:pt x="1709302" y="6858000"/>
                </a:cubicBezTo>
                <a:cubicBezTo>
                  <a:pt x="1385168" y="6858000"/>
                  <a:pt x="1092692" y="6742557"/>
                  <a:pt x="832572" y="6511418"/>
                </a:cubicBezTo>
                <a:close/>
                <a:moveTo>
                  <a:pt x="5076325" y="6511418"/>
                </a:moveTo>
                <a:cubicBezTo>
                  <a:pt x="4815952" y="6280531"/>
                  <a:pt x="4612171" y="5978144"/>
                  <a:pt x="4464791" y="5604383"/>
                </a:cubicBezTo>
                <a:cubicBezTo>
                  <a:pt x="4317411" y="5230813"/>
                  <a:pt x="4243753" y="4832604"/>
                  <a:pt x="4243753" y="4409758"/>
                </a:cubicBezTo>
                <a:cubicBezTo>
                  <a:pt x="4243753" y="3721672"/>
                  <a:pt x="4366453" y="3075051"/>
                  <a:pt x="4612171" y="2470341"/>
                </a:cubicBezTo>
                <a:cubicBezTo>
                  <a:pt x="4857572" y="1865630"/>
                  <a:pt x="5162228" y="1349439"/>
                  <a:pt x="5525761" y="921766"/>
                </a:cubicBezTo>
                <a:cubicBezTo>
                  <a:pt x="5889103" y="494030"/>
                  <a:pt x="6237917" y="186881"/>
                  <a:pt x="6571949" y="0"/>
                </a:cubicBezTo>
                <a:lnTo>
                  <a:pt x="6586667" y="0"/>
                </a:lnTo>
                <a:lnTo>
                  <a:pt x="7161341" y="516192"/>
                </a:lnTo>
                <a:lnTo>
                  <a:pt x="7161341" y="752158"/>
                </a:lnTo>
                <a:cubicBezTo>
                  <a:pt x="6915687" y="978472"/>
                  <a:pt x="6684752" y="1305243"/>
                  <a:pt x="6468789" y="1732915"/>
                </a:cubicBezTo>
                <a:cubicBezTo>
                  <a:pt x="6252573" y="2160651"/>
                  <a:pt x="6144591" y="2679319"/>
                  <a:pt x="6144591" y="3288856"/>
                </a:cubicBezTo>
                <a:cubicBezTo>
                  <a:pt x="6144591" y="3593719"/>
                  <a:pt x="6188812" y="3844481"/>
                  <a:pt x="6277189" y="4041013"/>
                </a:cubicBezTo>
                <a:cubicBezTo>
                  <a:pt x="6365566" y="4237800"/>
                  <a:pt x="6493151" y="4444302"/>
                  <a:pt x="6660326" y="4660456"/>
                </a:cubicBezTo>
                <a:cubicBezTo>
                  <a:pt x="6807706" y="4857242"/>
                  <a:pt x="6915687" y="5031677"/>
                  <a:pt x="6984523" y="5184013"/>
                </a:cubicBezTo>
                <a:cubicBezTo>
                  <a:pt x="7053106" y="5336540"/>
                  <a:pt x="7087683" y="5525770"/>
                  <a:pt x="7087683" y="5751830"/>
                </a:cubicBezTo>
                <a:cubicBezTo>
                  <a:pt x="7087683" y="6066600"/>
                  <a:pt x="6979448" y="6329553"/>
                  <a:pt x="6763486" y="6540882"/>
                </a:cubicBezTo>
                <a:cubicBezTo>
                  <a:pt x="6547269" y="6752400"/>
                  <a:pt x="6277252" y="6858000"/>
                  <a:pt x="5953055" y="6858000"/>
                </a:cubicBezTo>
                <a:cubicBezTo>
                  <a:pt x="5628857" y="6858000"/>
                  <a:pt x="5336445" y="6742557"/>
                  <a:pt x="5076325" y="6511418"/>
                </a:cubicBezTo>
                <a:close/>
              </a:path>
            </a:pathLst>
          </a:custGeom>
          <a:solidFill>
            <a:schemeClr val="accent1"/>
          </a:solidFill>
          <a:ln w="6344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61413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1 pal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540365"/>
            <a:ext cx="11343806" cy="4636598"/>
          </a:xfrm>
        </p:spPr>
        <p:txBody>
          <a:bodyPr spcCol="360000"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Tämä on perusdia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78FBA2EF-FB92-B94B-8AD4-E8AA9FF45CB2}" type="datetime1">
              <a:rPr lang="fi-FI" smtClean="0"/>
              <a:t>9.6.2026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749723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 sininen txt valkoinen ta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BDCD7B1-E483-F5BB-6D38-4065470456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2002631"/>
            <a:ext cx="11343339" cy="2852737"/>
          </a:xfrm>
          <a:prstGeom prst="rect">
            <a:avLst/>
          </a:prstGeom>
        </p:spPr>
        <p:txBody>
          <a:bodyPr anchor="ctr"/>
          <a:lstStyle>
            <a:lvl1pPr algn="ctr">
              <a:defRPr sz="6000" b="1" i="1">
                <a:latin typeface="Merriweather" pitchFamily="2" charset="77"/>
              </a:defRPr>
            </a:lvl1pPr>
          </a:lstStyle>
          <a:p>
            <a:r>
              <a:rPr lang="fi-FI" dirty="0"/>
              <a:t>Tässä sininen lainaus tai </a:t>
            </a:r>
            <a:r>
              <a:rPr lang="fi-FI" dirty="0" err="1"/>
              <a:t>lasautus</a:t>
            </a:r>
            <a:r>
              <a:rPr lang="fi-FI" dirty="0"/>
              <a:t> kahdella rivillä.”</a:t>
            </a:r>
          </a:p>
        </p:txBody>
      </p:sp>
      <p:sp>
        <p:nvSpPr>
          <p:cNvPr id="3" name="Alatunnisteen paikkamerkki 4">
            <a:extLst>
              <a:ext uri="{FF2B5EF4-FFF2-40B4-BE49-F238E27FC236}">
                <a16:creationId xmlns:a16="http://schemas.microsoft.com/office/drawing/2014/main" id="{E9D1D859-AF34-DDD0-2ABE-2AF6A26D9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4" name="Dian numeron paikkamerkki 5">
            <a:extLst>
              <a:ext uri="{FF2B5EF4-FFF2-40B4-BE49-F238E27FC236}">
                <a16:creationId xmlns:a16="http://schemas.microsoft.com/office/drawing/2014/main" id="{361B392C-41EF-F048-840F-66E2D1C14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98E0D1B6-7970-5BDA-B697-2AB96EACB8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F9A287DA-C996-4C4E-A211-E63AFE0BB520}" type="datetime1">
              <a:rPr lang="fi-FI" smtClean="0"/>
              <a:t>9.6.2026</a:t>
            </a:fld>
            <a:endParaRPr lang="fi-FI" dirty="0"/>
          </a:p>
        </p:txBody>
      </p:sp>
      <p:sp>
        <p:nvSpPr>
          <p:cNvPr id="6" name="Kuva 13">
            <a:extLst>
              <a:ext uri="{FF2B5EF4-FFF2-40B4-BE49-F238E27FC236}">
                <a16:creationId xmlns:a16="http://schemas.microsoft.com/office/drawing/2014/main" id="{1856CB6B-4350-C9AC-FFF0-10EB4AD696D9}"/>
              </a:ext>
            </a:extLst>
          </p:cNvPr>
          <p:cNvSpPr/>
          <p:nvPr userDrawn="1"/>
        </p:nvSpPr>
        <p:spPr>
          <a:xfrm>
            <a:off x="1729034" y="1074822"/>
            <a:ext cx="770945" cy="738289"/>
          </a:xfrm>
          <a:custGeom>
            <a:avLst/>
            <a:gdLst>
              <a:gd name="connsiteX0" fmla="*/ 832572 w 7161340"/>
              <a:gd name="connsiteY0" fmla="*/ 6511418 h 6858000"/>
              <a:gd name="connsiteX1" fmla="*/ 221038 w 7161340"/>
              <a:gd name="connsiteY1" fmla="*/ 5604383 h 6858000"/>
              <a:gd name="connsiteX2" fmla="*/ 0 w 7161340"/>
              <a:gd name="connsiteY2" fmla="*/ 4409758 h 6858000"/>
              <a:gd name="connsiteX3" fmla="*/ 368354 w 7161340"/>
              <a:gd name="connsiteY3" fmla="*/ 2470341 h 6858000"/>
              <a:gd name="connsiteX4" fmla="*/ 1281945 w 7161340"/>
              <a:gd name="connsiteY4" fmla="*/ 921766 h 6858000"/>
              <a:gd name="connsiteX5" fmla="*/ 2328196 w 7161340"/>
              <a:gd name="connsiteY5" fmla="*/ 0 h 6858000"/>
              <a:gd name="connsiteX6" fmla="*/ 2342915 w 7161340"/>
              <a:gd name="connsiteY6" fmla="*/ 0 h 6858000"/>
              <a:gd name="connsiteX7" fmla="*/ 2917588 w 7161340"/>
              <a:gd name="connsiteY7" fmla="*/ 516192 h 6858000"/>
              <a:gd name="connsiteX8" fmla="*/ 2917588 w 7161340"/>
              <a:gd name="connsiteY8" fmla="*/ 752158 h 6858000"/>
              <a:gd name="connsiteX9" fmla="*/ 2232396 w 7161340"/>
              <a:gd name="connsiteY9" fmla="*/ 1725549 h 6858000"/>
              <a:gd name="connsiteX10" fmla="*/ 1915557 w 7161340"/>
              <a:gd name="connsiteY10" fmla="*/ 3288856 h 6858000"/>
              <a:gd name="connsiteX11" fmla="*/ 2048155 w 7161340"/>
              <a:gd name="connsiteY11" fmla="*/ 4041013 h 6858000"/>
              <a:gd name="connsiteX12" fmla="*/ 2431292 w 7161340"/>
              <a:gd name="connsiteY12" fmla="*/ 4660456 h 6858000"/>
              <a:gd name="connsiteX13" fmla="*/ 2755489 w 7161340"/>
              <a:gd name="connsiteY13" fmla="*/ 5184013 h 6858000"/>
              <a:gd name="connsiteX14" fmla="*/ 2858649 w 7161340"/>
              <a:gd name="connsiteY14" fmla="*/ 5751830 h 6858000"/>
              <a:gd name="connsiteX15" fmla="*/ 2527092 w 7161340"/>
              <a:gd name="connsiteY15" fmla="*/ 6540882 h 6858000"/>
              <a:gd name="connsiteX16" fmla="*/ 1709302 w 7161340"/>
              <a:gd name="connsiteY16" fmla="*/ 6858000 h 6858000"/>
              <a:gd name="connsiteX17" fmla="*/ 832572 w 7161340"/>
              <a:gd name="connsiteY17" fmla="*/ 6511418 h 6858000"/>
              <a:gd name="connsiteX18" fmla="*/ 5076325 w 7161340"/>
              <a:gd name="connsiteY18" fmla="*/ 6511418 h 6858000"/>
              <a:gd name="connsiteX19" fmla="*/ 4464791 w 7161340"/>
              <a:gd name="connsiteY19" fmla="*/ 5604383 h 6858000"/>
              <a:gd name="connsiteX20" fmla="*/ 4243753 w 7161340"/>
              <a:gd name="connsiteY20" fmla="*/ 4409758 h 6858000"/>
              <a:gd name="connsiteX21" fmla="*/ 4612171 w 7161340"/>
              <a:gd name="connsiteY21" fmla="*/ 2470341 h 6858000"/>
              <a:gd name="connsiteX22" fmla="*/ 5525761 w 7161340"/>
              <a:gd name="connsiteY22" fmla="*/ 921766 h 6858000"/>
              <a:gd name="connsiteX23" fmla="*/ 6571949 w 7161340"/>
              <a:gd name="connsiteY23" fmla="*/ 0 h 6858000"/>
              <a:gd name="connsiteX24" fmla="*/ 6586667 w 7161340"/>
              <a:gd name="connsiteY24" fmla="*/ 0 h 6858000"/>
              <a:gd name="connsiteX25" fmla="*/ 7161341 w 7161340"/>
              <a:gd name="connsiteY25" fmla="*/ 516192 h 6858000"/>
              <a:gd name="connsiteX26" fmla="*/ 7161341 w 7161340"/>
              <a:gd name="connsiteY26" fmla="*/ 752158 h 6858000"/>
              <a:gd name="connsiteX27" fmla="*/ 6468789 w 7161340"/>
              <a:gd name="connsiteY27" fmla="*/ 1732915 h 6858000"/>
              <a:gd name="connsiteX28" fmla="*/ 6144591 w 7161340"/>
              <a:gd name="connsiteY28" fmla="*/ 3288856 h 6858000"/>
              <a:gd name="connsiteX29" fmla="*/ 6277189 w 7161340"/>
              <a:gd name="connsiteY29" fmla="*/ 4041013 h 6858000"/>
              <a:gd name="connsiteX30" fmla="*/ 6660326 w 7161340"/>
              <a:gd name="connsiteY30" fmla="*/ 4660456 h 6858000"/>
              <a:gd name="connsiteX31" fmla="*/ 6984523 w 7161340"/>
              <a:gd name="connsiteY31" fmla="*/ 5184013 h 6858000"/>
              <a:gd name="connsiteX32" fmla="*/ 7087683 w 7161340"/>
              <a:gd name="connsiteY32" fmla="*/ 5751830 h 6858000"/>
              <a:gd name="connsiteX33" fmla="*/ 6763486 w 7161340"/>
              <a:gd name="connsiteY33" fmla="*/ 6540882 h 6858000"/>
              <a:gd name="connsiteX34" fmla="*/ 5953055 w 7161340"/>
              <a:gd name="connsiteY34" fmla="*/ 6858000 h 6858000"/>
              <a:gd name="connsiteX35" fmla="*/ 5076325 w 7161340"/>
              <a:gd name="connsiteY35" fmla="*/ 651141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161340" h="6858000">
                <a:moveTo>
                  <a:pt x="832572" y="6511418"/>
                </a:moveTo>
                <a:cubicBezTo>
                  <a:pt x="572199" y="6280531"/>
                  <a:pt x="368418" y="5978144"/>
                  <a:pt x="221038" y="5604383"/>
                </a:cubicBezTo>
                <a:cubicBezTo>
                  <a:pt x="73658" y="5230813"/>
                  <a:pt x="0" y="4832604"/>
                  <a:pt x="0" y="4409758"/>
                </a:cubicBezTo>
                <a:cubicBezTo>
                  <a:pt x="0" y="3721672"/>
                  <a:pt x="122700" y="3075051"/>
                  <a:pt x="368354" y="2470341"/>
                </a:cubicBezTo>
                <a:cubicBezTo>
                  <a:pt x="613818" y="1865630"/>
                  <a:pt x="918412" y="1349439"/>
                  <a:pt x="1281945" y="921766"/>
                </a:cubicBezTo>
                <a:cubicBezTo>
                  <a:pt x="1645287" y="494094"/>
                  <a:pt x="1994101" y="186881"/>
                  <a:pt x="2328196" y="0"/>
                </a:cubicBezTo>
                <a:lnTo>
                  <a:pt x="2342915" y="0"/>
                </a:lnTo>
                <a:lnTo>
                  <a:pt x="2917588" y="516192"/>
                </a:lnTo>
                <a:lnTo>
                  <a:pt x="2917588" y="752158"/>
                </a:lnTo>
                <a:cubicBezTo>
                  <a:pt x="2671934" y="978472"/>
                  <a:pt x="2443536" y="1302893"/>
                  <a:pt x="2232396" y="1725549"/>
                </a:cubicBezTo>
                <a:cubicBezTo>
                  <a:pt x="2021064" y="2148396"/>
                  <a:pt x="1915557" y="2669477"/>
                  <a:pt x="1915557" y="3288856"/>
                </a:cubicBezTo>
                <a:cubicBezTo>
                  <a:pt x="1915557" y="3593719"/>
                  <a:pt x="1959778" y="3844481"/>
                  <a:pt x="2048155" y="4041013"/>
                </a:cubicBezTo>
                <a:cubicBezTo>
                  <a:pt x="2136595" y="4237800"/>
                  <a:pt x="2264117" y="4444302"/>
                  <a:pt x="2431292" y="4660456"/>
                </a:cubicBezTo>
                <a:cubicBezTo>
                  <a:pt x="2578608" y="4857242"/>
                  <a:pt x="2686653" y="5031677"/>
                  <a:pt x="2755489" y="5184013"/>
                </a:cubicBezTo>
                <a:cubicBezTo>
                  <a:pt x="2824072" y="5336540"/>
                  <a:pt x="2858649" y="5525770"/>
                  <a:pt x="2858649" y="5751830"/>
                </a:cubicBezTo>
                <a:cubicBezTo>
                  <a:pt x="2858649" y="6066600"/>
                  <a:pt x="2748130" y="6329553"/>
                  <a:pt x="2527092" y="6540882"/>
                </a:cubicBezTo>
                <a:cubicBezTo>
                  <a:pt x="2306054" y="6752400"/>
                  <a:pt x="2033436" y="6858000"/>
                  <a:pt x="1709302" y="6858000"/>
                </a:cubicBezTo>
                <a:cubicBezTo>
                  <a:pt x="1385168" y="6858000"/>
                  <a:pt x="1092692" y="6742557"/>
                  <a:pt x="832572" y="6511418"/>
                </a:cubicBezTo>
                <a:close/>
                <a:moveTo>
                  <a:pt x="5076325" y="6511418"/>
                </a:moveTo>
                <a:cubicBezTo>
                  <a:pt x="4815952" y="6280531"/>
                  <a:pt x="4612171" y="5978144"/>
                  <a:pt x="4464791" y="5604383"/>
                </a:cubicBezTo>
                <a:cubicBezTo>
                  <a:pt x="4317411" y="5230813"/>
                  <a:pt x="4243753" y="4832604"/>
                  <a:pt x="4243753" y="4409758"/>
                </a:cubicBezTo>
                <a:cubicBezTo>
                  <a:pt x="4243753" y="3721672"/>
                  <a:pt x="4366453" y="3075051"/>
                  <a:pt x="4612171" y="2470341"/>
                </a:cubicBezTo>
                <a:cubicBezTo>
                  <a:pt x="4857572" y="1865630"/>
                  <a:pt x="5162228" y="1349439"/>
                  <a:pt x="5525761" y="921766"/>
                </a:cubicBezTo>
                <a:cubicBezTo>
                  <a:pt x="5889103" y="494030"/>
                  <a:pt x="6237917" y="186881"/>
                  <a:pt x="6571949" y="0"/>
                </a:cubicBezTo>
                <a:lnTo>
                  <a:pt x="6586667" y="0"/>
                </a:lnTo>
                <a:lnTo>
                  <a:pt x="7161341" y="516192"/>
                </a:lnTo>
                <a:lnTo>
                  <a:pt x="7161341" y="752158"/>
                </a:lnTo>
                <a:cubicBezTo>
                  <a:pt x="6915687" y="978472"/>
                  <a:pt x="6684752" y="1305243"/>
                  <a:pt x="6468789" y="1732915"/>
                </a:cubicBezTo>
                <a:cubicBezTo>
                  <a:pt x="6252573" y="2160651"/>
                  <a:pt x="6144591" y="2679319"/>
                  <a:pt x="6144591" y="3288856"/>
                </a:cubicBezTo>
                <a:cubicBezTo>
                  <a:pt x="6144591" y="3593719"/>
                  <a:pt x="6188812" y="3844481"/>
                  <a:pt x="6277189" y="4041013"/>
                </a:cubicBezTo>
                <a:cubicBezTo>
                  <a:pt x="6365566" y="4237800"/>
                  <a:pt x="6493151" y="4444302"/>
                  <a:pt x="6660326" y="4660456"/>
                </a:cubicBezTo>
                <a:cubicBezTo>
                  <a:pt x="6807706" y="4857242"/>
                  <a:pt x="6915687" y="5031677"/>
                  <a:pt x="6984523" y="5184013"/>
                </a:cubicBezTo>
                <a:cubicBezTo>
                  <a:pt x="7053106" y="5336540"/>
                  <a:pt x="7087683" y="5525770"/>
                  <a:pt x="7087683" y="5751830"/>
                </a:cubicBezTo>
                <a:cubicBezTo>
                  <a:pt x="7087683" y="6066600"/>
                  <a:pt x="6979448" y="6329553"/>
                  <a:pt x="6763486" y="6540882"/>
                </a:cubicBezTo>
                <a:cubicBezTo>
                  <a:pt x="6547269" y="6752400"/>
                  <a:pt x="6277252" y="6858000"/>
                  <a:pt x="5953055" y="6858000"/>
                </a:cubicBezTo>
                <a:cubicBezTo>
                  <a:pt x="5628857" y="6858000"/>
                  <a:pt x="5336445" y="6742557"/>
                  <a:pt x="5076325" y="6511418"/>
                </a:cubicBezTo>
                <a:close/>
              </a:path>
            </a:pathLst>
          </a:custGeom>
          <a:solidFill>
            <a:schemeClr val="accent2"/>
          </a:solidFill>
          <a:ln w="6344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54980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inaus valkoinen txt magenta taus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BDCD7B1-E483-F5BB-6D38-4065470456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2002631"/>
            <a:ext cx="11343340" cy="2852737"/>
          </a:xfrm>
          <a:prstGeom prst="rect">
            <a:avLst/>
          </a:prstGeom>
        </p:spPr>
        <p:txBody>
          <a:bodyPr anchor="ctr"/>
          <a:lstStyle>
            <a:lvl1pPr algn="ctr">
              <a:defRPr sz="6000" b="1" i="1">
                <a:solidFill>
                  <a:schemeClr val="bg1"/>
                </a:solidFill>
                <a:latin typeface="Merriweather" pitchFamily="2" charset="77"/>
              </a:defRPr>
            </a:lvl1pPr>
          </a:lstStyle>
          <a:p>
            <a:r>
              <a:rPr lang="fi-FI" dirty="0"/>
              <a:t>Tässä lainaus </a:t>
            </a:r>
            <a:r>
              <a:rPr lang="fi-FI" dirty="0" err="1"/>
              <a:t>magentalla</a:t>
            </a:r>
            <a:r>
              <a:rPr lang="fi-FI" dirty="0"/>
              <a:t> taustalla kahdella rivillä.”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41C864E0-63A7-775E-18AB-1D18A8E6D9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668216AD-9D0B-5E49-1D03-20DAF67FC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08BA3888-9F22-5298-7E58-821621B21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Päivämäärän paikkamerkki 3">
            <a:extLst>
              <a:ext uri="{FF2B5EF4-FFF2-40B4-BE49-F238E27FC236}">
                <a16:creationId xmlns:a16="http://schemas.microsoft.com/office/drawing/2014/main" id="{CFB37B88-B722-A80B-6493-CD82399115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ACFE880-65C7-9249-9B07-A108CACB5D0B}" type="datetime1">
              <a:rPr lang="fi-FI" smtClean="0"/>
              <a:t>9.6.2026</a:t>
            </a:fld>
            <a:endParaRPr lang="fi-FI" dirty="0"/>
          </a:p>
        </p:txBody>
      </p:sp>
      <p:sp>
        <p:nvSpPr>
          <p:cNvPr id="7" name="Kuva 13">
            <a:extLst>
              <a:ext uri="{FF2B5EF4-FFF2-40B4-BE49-F238E27FC236}">
                <a16:creationId xmlns:a16="http://schemas.microsoft.com/office/drawing/2014/main" id="{BF717FA4-D2B2-CD51-07B0-3D17BFE08C35}"/>
              </a:ext>
            </a:extLst>
          </p:cNvPr>
          <p:cNvSpPr/>
          <p:nvPr userDrawn="1"/>
        </p:nvSpPr>
        <p:spPr>
          <a:xfrm>
            <a:off x="1729034" y="1074822"/>
            <a:ext cx="770945" cy="738289"/>
          </a:xfrm>
          <a:custGeom>
            <a:avLst/>
            <a:gdLst>
              <a:gd name="connsiteX0" fmla="*/ 832572 w 7161340"/>
              <a:gd name="connsiteY0" fmla="*/ 6511418 h 6858000"/>
              <a:gd name="connsiteX1" fmla="*/ 221038 w 7161340"/>
              <a:gd name="connsiteY1" fmla="*/ 5604383 h 6858000"/>
              <a:gd name="connsiteX2" fmla="*/ 0 w 7161340"/>
              <a:gd name="connsiteY2" fmla="*/ 4409758 h 6858000"/>
              <a:gd name="connsiteX3" fmla="*/ 368354 w 7161340"/>
              <a:gd name="connsiteY3" fmla="*/ 2470341 h 6858000"/>
              <a:gd name="connsiteX4" fmla="*/ 1281945 w 7161340"/>
              <a:gd name="connsiteY4" fmla="*/ 921766 h 6858000"/>
              <a:gd name="connsiteX5" fmla="*/ 2328196 w 7161340"/>
              <a:gd name="connsiteY5" fmla="*/ 0 h 6858000"/>
              <a:gd name="connsiteX6" fmla="*/ 2342915 w 7161340"/>
              <a:gd name="connsiteY6" fmla="*/ 0 h 6858000"/>
              <a:gd name="connsiteX7" fmla="*/ 2917588 w 7161340"/>
              <a:gd name="connsiteY7" fmla="*/ 516192 h 6858000"/>
              <a:gd name="connsiteX8" fmla="*/ 2917588 w 7161340"/>
              <a:gd name="connsiteY8" fmla="*/ 752158 h 6858000"/>
              <a:gd name="connsiteX9" fmla="*/ 2232396 w 7161340"/>
              <a:gd name="connsiteY9" fmla="*/ 1725549 h 6858000"/>
              <a:gd name="connsiteX10" fmla="*/ 1915557 w 7161340"/>
              <a:gd name="connsiteY10" fmla="*/ 3288856 h 6858000"/>
              <a:gd name="connsiteX11" fmla="*/ 2048155 w 7161340"/>
              <a:gd name="connsiteY11" fmla="*/ 4041013 h 6858000"/>
              <a:gd name="connsiteX12" fmla="*/ 2431292 w 7161340"/>
              <a:gd name="connsiteY12" fmla="*/ 4660456 h 6858000"/>
              <a:gd name="connsiteX13" fmla="*/ 2755489 w 7161340"/>
              <a:gd name="connsiteY13" fmla="*/ 5184013 h 6858000"/>
              <a:gd name="connsiteX14" fmla="*/ 2858649 w 7161340"/>
              <a:gd name="connsiteY14" fmla="*/ 5751830 h 6858000"/>
              <a:gd name="connsiteX15" fmla="*/ 2527092 w 7161340"/>
              <a:gd name="connsiteY15" fmla="*/ 6540882 h 6858000"/>
              <a:gd name="connsiteX16" fmla="*/ 1709302 w 7161340"/>
              <a:gd name="connsiteY16" fmla="*/ 6858000 h 6858000"/>
              <a:gd name="connsiteX17" fmla="*/ 832572 w 7161340"/>
              <a:gd name="connsiteY17" fmla="*/ 6511418 h 6858000"/>
              <a:gd name="connsiteX18" fmla="*/ 5076325 w 7161340"/>
              <a:gd name="connsiteY18" fmla="*/ 6511418 h 6858000"/>
              <a:gd name="connsiteX19" fmla="*/ 4464791 w 7161340"/>
              <a:gd name="connsiteY19" fmla="*/ 5604383 h 6858000"/>
              <a:gd name="connsiteX20" fmla="*/ 4243753 w 7161340"/>
              <a:gd name="connsiteY20" fmla="*/ 4409758 h 6858000"/>
              <a:gd name="connsiteX21" fmla="*/ 4612171 w 7161340"/>
              <a:gd name="connsiteY21" fmla="*/ 2470341 h 6858000"/>
              <a:gd name="connsiteX22" fmla="*/ 5525761 w 7161340"/>
              <a:gd name="connsiteY22" fmla="*/ 921766 h 6858000"/>
              <a:gd name="connsiteX23" fmla="*/ 6571949 w 7161340"/>
              <a:gd name="connsiteY23" fmla="*/ 0 h 6858000"/>
              <a:gd name="connsiteX24" fmla="*/ 6586667 w 7161340"/>
              <a:gd name="connsiteY24" fmla="*/ 0 h 6858000"/>
              <a:gd name="connsiteX25" fmla="*/ 7161341 w 7161340"/>
              <a:gd name="connsiteY25" fmla="*/ 516192 h 6858000"/>
              <a:gd name="connsiteX26" fmla="*/ 7161341 w 7161340"/>
              <a:gd name="connsiteY26" fmla="*/ 752158 h 6858000"/>
              <a:gd name="connsiteX27" fmla="*/ 6468789 w 7161340"/>
              <a:gd name="connsiteY27" fmla="*/ 1732915 h 6858000"/>
              <a:gd name="connsiteX28" fmla="*/ 6144591 w 7161340"/>
              <a:gd name="connsiteY28" fmla="*/ 3288856 h 6858000"/>
              <a:gd name="connsiteX29" fmla="*/ 6277189 w 7161340"/>
              <a:gd name="connsiteY29" fmla="*/ 4041013 h 6858000"/>
              <a:gd name="connsiteX30" fmla="*/ 6660326 w 7161340"/>
              <a:gd name="connsiteY30" fmla="*/ 4660456 h 6858000"/>
              <a:gd name="connsiteX31" fmla="*/ 6984523 w 7161340"/>
              <a:gd name="connsiteY31" fmla="*/ 5184013 h 6858000"/>
              <a:gd name="connsiteX32" fmla="*/ 7087683 w 7161340"/>
              <a:gd name="connsiteY32" fmla="*/ 5751830 h 6858000"/>
              <a:gd name="connsiteX33" fmla="*/ 6763486 w 7161340"/>
              <a:gd name="connsiteY33" fmla="*/ 6540882 h 6858000"/>
              <a:gd name="connsiteX34" fmla="*/ 5953055 w 7161340"/>
              <a:gd name="connsiteY34" fmla="*/ 6858000 h 6858000"/>
              <a:gd name="connsiteX35" fmla="*/ 5076325 w 7161340"/>
              <a:gd name="connsiteY35" fmla="*/ 651141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161340" h="6858000">
                <a:moveTo>
                  <a:pt x="832572" y="6511418"/>
                </a:moveTo>
                <a:cubicBezTo>
                  <a:pt x="572199" y="6280531"/>
                  <a:pt x="368418" y="5978144"/>
                  <a:pt x="221038" y="5604383"/>
                </a:cubicBezTo>
                <a:cubicBezTo>
                  <a:pt x="73658" y="5230813"/>
                  <a:pt x="0" y="4832604"/>
                  <a:pt x="0" y="4409758"/>
                </a:cubicBezTo>
                <a:cubicBezTo>
                  <a:pt x="0" y="3721672"/>
                  <a:pt x="122700" y="3075051"/>
                  <a:pt x="368354" y="2470341"/>
                </a:cubicBezTo>
                <a:cubicBezTo>
                  <a:pt x="613818" y="1865630"/>
                  <a:pt x="918412" y="1349439"/>
                  <a:pt x="1281945" y="921766"/>
                </a:cubicBezTo>
                <a:cubicBezTo>
                  <a:pt x="1645287" y="494094"/>
                  <a:pt x="1994101" y="186881"/>
                  <a:pt x="2328196" y="0"/>
                </a:cubicBezTo>
                <a:lnTo>
                  <a:pt x="2342915" y="0"/>
                </a:lnTo>
                <a:lnTo>
                  <a:pt x="2917588" y="516192"/>
                </a:lnTo>
                <a:lnTo>
                  <a:pt x="2917588" y="752158"/>
                </a:lnTo>
                <a:cubicBezTo>
                  <a:pt x="2671934" y="978472"/>
                  <a:pt x="2443536" y="1302893"/>
                  <a:pt x="2232396" y="1725549"/>
                </a:cubicBezTo>
                <a:cubicBezTo>
                  <a:pt x="2021064" y="2148396"/>
                  <a:pt x="1915557" y="2669477"/>
                  <a:pt x="1915557" y="3288856"/>
                </a:cubicBezTo>
                <a:cubicBezTo>
                  <a:pt x="1915557" y="3593719"/>
                  <a:pt x="1959778" y="3844481"/>
                  <a:pt x="2048155" y="4041013"/>
                </a:cubicBezTo>
                <a:cubicBezTo>
                  <a:pt x="2136595" y="4237800"/>
                  <a:pt x="2264117" y="4444302"/>
                  <a:pt x="2431292" y="4660456"/>
                </a:cubicBezTo>
                <a:cubicBezTo>
                  <a:pt x="2578608" y="4857242"/>
                  <a:pt x="2686653" y="5031677"/>
                  <a:pt x="2755489" y="5184013"/>
                </a:cubicBezTo>
                <a:cubicBezTo>
                  <a:pt x="2824072" y="5336540"/>
                  <a:pt x="2858649" y="5525770"/>
                  <a:pt x="2858649" y="5751830"/>
                </a:cubicBezTo>
                <a:cubicBezTo>
                  <a:pt x="2858649" y="6066600"/>
                  <a:pt x="2748130" y="6329553"/>
                  <a:pt x="2527092" y="6540882"/>
                </a:cubicBezTo>
                <a:cubicBezTo>
                  <a:pt x="2306054" y="6752400"/>
                  <a:pt x="2033436" y="6858000"/>
                  <a:pt x="1709302" y="6858000"/>
                </a:cubicBezTo>
                <a:cubicBezTo>
                  <a:pt x="1385168" y="6858000"/>
                  <a:pt x="1092692" y="6742557"/>
                  <a:pt x="832572" y="6511418"/>
                </a:cubicBezTo>
                <a:close/>
                <a:moveTo>
                  <a:pt x="5076325" y="6511418"/>
                </a:moveTo>
                <a:cubicBezTo>
                  <a:pt x="4815952" y="6280531"/>
                  <a:pt x="4612171" y="5978144"/>
                  <a:pt x="4464791" y="5604383"/>
                </a:cubicBezTo>
                <a:cubicBezTo>
                  <a:pt x="4317411" y="5230813"/>
                  <a:pt x="4243753" y="4832604"/>
                  <a:pt x="4243753" y="4409758"/>
                </a:cubicBezTo>
                <a:cubicBezTo>
                  <a:pt x="4243753" y="3721672"/>
                  <a:pt x="4366453" y="3075051"/>
                  <a:pt x="4612171" y="2470341"/>
                </a:cubicBezTo>
                <a:cubicBezTo>
                  <a:pt x="4857572" y="1865630"/>
                  <a:pt x="5162228" y="1349439"/>
                  <a:pt x="5525761" y="921766"/>
                </a:cubicBezTo>
                <a:cubicBezTo>
                  <a:pt x="5889103" y="494030"/>
                  <a:pt x="6237917" y="186881"/>
                  <a:pt x="6571949" y="0"/>
                </a:cubicBezTo>
                <a:lnTo>
                  <a:pt x="6586667" y="0"/>
                </a:lnTo>
                <a:lnTo>
                  <a:pt x="7161341" y="516192"/>
                </a:lnTo>
                <a:lnTo>
                  <a:pt x="7161341" y="752158"/>
                </a:lnTo>
                <a:cubicBezTo>
                  <a:pt x="6915687" y="978472"/>
                  <a:pt x="6684752" y="1305243"/>
                  <a:pt x="6468789" y="1732915"/>
                </a:cubicBezTo>
                <a:cubicBezTo>
                  <a:pt x="6252573" y="2160651"/>
                  <a:pt x="6144591" y="2679319"/>
                  <a:pt x="6144591" y="3288856"/>
                </a:cubicBezTo>
                <a:cubicBezTo>
                  <a:pt x="6144591" y="3593719"/>
                  <a:pt x="6188812" y="3844481"/>
                  <a:pt x="6277189" y="4041013"/>
                </a:cubicBezTo>
                <a:cubicBezTo>
                  <a:pt x="6365566" y="4237800"/>
                  <a:pt x="6493151" y="4444302"/>
                  <a:pt x="6660326" y="4660456"/>
                </a:cubicBezTo>
                <a:cubicBezTo>
                  <a:pt x="6807706" y="4857242"/>
                  <a:pt x="6915687" y="5031677"/>
                  <a:pt x="6984523" y="5184013"/>
                </a:cubicBezTo>
                <a:cubicBezTo>
                  <a:pt x="7053106" y="5336540"/>
                  <a:pt x="7087683" y="5525770"/>
                  <a:pt x="7087683" y="5751830"/>
                </a:cubicBezTo>
                <a:cubicBezTo>
                  <a:pt x="7087683" y="6066600"/>
                  <a:pt x="6979448" y="6329553"/>
                  <a:pt x="6763486" y="6540882"/>
                </a:cubicBezTo>
                <a:cubicBezTo>
                  <a:pt x="6547269" y="6752400"/>
                  <a:pt x="6277252" y="6858000"/>
                  <a:pt x="5953055" y="6858000"/>
                </a:cubicBezTo>
                <a:cubicBezTo>
                  <a:pt x="5628857" y="6858000"/>
                  <a:pt x="5336445" y="6742557"/>
                  <a:pt x="5076325" y="6511418"/>
                </a:cubicBezTo>
                <a:close/>
              </a:path>
            </a:pathLst>
          </a:custGeom>
          <a:solidFill>
            <a:schemeClr val="bg1"/>
          </a:solidFill>
          <a:ln w="6344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496978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 kuvalla vaalea magenta 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 17">
            <a:extLst>
              <a:ext uri="{FF2B5EF4-FFF2-40B4-BE49-F238E27FC236}">
                <a16:creationId xmlns:a16="http://schemas.microsoft.com/office/drawing/2014/main" id="{FED57397-E16B-A2FE-FB68-F9DBC6811FC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1999" cy="6857999"/>
          </a:xfrm>
          <a:custGeom>
            <a:avLst/>
            <a:gdLst>
              <a:gd name="connsiteX0" fmla="*/ 0 w 12191999"/>
              <a:gd name="connsiteY0" fmla="*/ 0 h 6857999"/>
              <a:gd name="connsiteX1" fmla="*/ 10997677 w 12191999"/>
              <a:gd name="connsiteY1" fmla="*/ 0 h 6857999"/>
              <a:gd name="connsiteX2" fmla="*/ 10997677 w 12191999"/>
              <a:gd name="connsiteY2" fmla="*/ 603036 h 6857999"/>
              <a:gd name="connsiteX3" fmla="*/ 11599433 w 12191999"/>
              <a:gd name="connsiteY3" fmla="*/ 1204792 h 6857999"/>
              <a:gd name="connsiteX4" fmla="*/ 12191999 w 12191999"/>
              <a:gd name="connsiteY4" fmla="*/ 1204792 h 6857999"/>
              <a:gd name="connsiteX5" fmla="*/ 12191999 w 12191999"/>
              <a:gd name="connsiteY5" fmla="*/ 6857999 h 6857999"/>
              <a:gd name="connsiteX6" fmla="*/ 0 w 12191999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1999" h="6857999">
                <a:moveTo>
                  <a:pt x="0" y="0"/>
                </a:moveTo>
                <a:lnTo>
                  <a:pt x="10997677" y="0"/>
                </a:lnTo>
                <a:lnTo>
                  <a:pt x="10997677" y="603036"/>
                </a:lnTo>
                <a:cubicBezTo>
                  <a:pt x="10997677" y="935154"/>
                  <a:pt x="11267315" y="1204792"/>
                  <a:pt x="11599433" y="1204792"/>
                </a:cubicBezTo>
                <a:lnTo>
                  <a:pt x="12191999" y="1204792"/>
                </a:lnTo>
                <a:lnTo>
                  <a:pt x="12191999" y="6857999"/>
                </a:lnTo>
                <a:lnTo>
                  <a:pt x="0" y="685799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BDCD7B1-E483-F5BB-6D38-4065470456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2002631"/>
            <a:ext cx="11343339" cy="2852737"/>
          </a:xfrm>
          <a:prstGeom prst="rect">
            <a:avLst/>
          </a:prstGeom>
        </p:spPr>
        <p:txBody>
          <a:bodyPr anchor="ctr"/>
          <a:lstStyle>
            <a:lvl1pPr algn="ctr">
              <a:defRPr sz="6000" b="1" i="1">
                <a:solidFill>
                  <a:schemeClr val="accent1"/>
                </a:solidFill>
                <a:latin typeface="Merriweather" pitchFamily="2" charset="77"/>
              </a:defRPr>
            </a:lvl1pPr>
          </a:lstStyle>
          <a:p>
            <a:r>
              <a:rPr lang="fi-FI" dirty="0"/>
              <a:t>Tämän lainauksen taakse voi laittaa vaalean kuvan.”</a:t>
            </a:r>
          </a:p>
        </p:txBody>
      </p: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D4DC3BD0-10EF-F2B1-8921-5202B7344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0EFF3AFF-0691-A37B-1EB2-4F997C67C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6" name="Päivämäärän paikkamerkki 3">
            <a:extLst>
              <a:ext uri="{FF2B5EF4-FFF2-40B4-BE49-F238E27FC236}">
                <a16:creationId xmlns:a16="http://schemas.microsoft.com/office/drawing/2014/main" id="{4831707D-BE5D-AC2D-6143-9D2611F774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47F8EE10-AF40-B646-A8DC-E64C838490F6}" type="datetime1">
              <a:rPr lang="fi-FI" smtClean="0"/>
              <a:t>9.6.2026</a:t>
            </a:fld>
            <a:endParaRPr lang="fi-FI" dirty="0"/>
          </a:p>
        </p:txBody>
      </p:sp>
      <p:sp>
        <p:nvSpPr>
          <p:cNvPr id="7" name="Kuva 13">
            <a:extLst>
              <a:ext uri="{FF2B5EF4-FFF2-40B4-BE49-F238E27FC236}">
                <a16:creationId xmlns:a16="http://schemas.microsoft.com/office/drawing/2014/main" id="{0CD0E3EA-200B-8616-EC46-7DA77B2E3BE4}"/>
              </a:ext>
            </a:extLst>
          </p:cNvPr>
          <p:cNvSpPr/>
          <p:nvPr userDrawn="1"/>
        </p:nvSpPr>
        <p:spPr>
          <a:xfrm>
            <a:off x="1729034" y="1074822"/>
            <a:ext cx="770945" cy="738289"/>
          </a:xfrm>
          <a:custGeom>
            <a:avLst/>
            <a:gdLst>
              <a:gd name="connsiteX0" fmla="*/ 832572 w 7161340"/>
              <a:gd name="connsiteY0" fmla="*/ 6511418 h 6858000"/>
              <a:gd name="connsiteX1" fmla="*/ 221038 w 7161340"/>
              <a:gd name="connsiteY1" fmla="*/ 5604383 h 6858000"/>
              <a:gd name="connsiteX2" fmla="*/ 0 w 7161340"/>
              <a:gd name="connsiteY2" fmla="*/ 4409758 h 6858000"/>
              <a:gd name="connsiteX3" fmla="*/ 368354 w 7161340"/>
              <a:gd name="connsiteY3" fmla="*/ 2470341 h 6858000"/>
              <a:gd name="connsiteX4" fmla="*/ 1281945 w 7161340"/>
              <a:gd name="connsiteY4" fmla="*/ 921766 h 6858000"/>
              <a:gd name="connsiteX5" fmla="*/ 2328196 w 7161340"/>
              <a:gd name="connsiteY5" fmla="*/ 0 h 6858000"/>
              <a:gd name="connsiteX6" fmla="*/ 2342915 w 7161340"/>
              <a:gd name="connsiteY6" fmla="*/ 0 h 6858000"/>
              <a:gd name="connsiteX7" fmla="*/ 2917588 w 7161340"/>
              <a:gd name="connsiteY7" fmla="*/ 516192 h 6858000"/>
              <a:gd name="connsiteX8" fmla="*/ 2917588 w 7161340"/>
              <a:gd name="connsiteY8" fmla="*/ 752158 h 6858000"/>
              <a:gd name="connsiteX9" fmla="*/ 2232396 w 7161340"/>
              <a:gd name="connsiteY9" fmla="*/ 1725549 h 6858000"/>
              <a:gd name="connsiteX10" fmla="*/ 1915557 w 7161340"/>
              <a:gd name="connsiteY10" fmla="*/ 3288856 h 6858000"/>
              <a:gd name="connsiteX11" fmla="*/ 2048155 w 7161340"/>
              <a:gd name="connsiteY11" fmla="*/ 4041013 h 6858000"/>
              <a:gd name="connsiteX12" fmla="*/ 2431292 w 7161340"/>
              <a:gd name="connsiteY12" fmla="*/ 4660456 h 6858000"/>
              <a:gd name="connsiteX13" fmla="*/ 2755489 w 7161340"/>
              <a:gd name="connsiteY13" fmla="*/ 5184013 h 6858000"/>
              <a:gd name="connsiteX14" fmla="*/ 2858649 w 7161340"/>
              <a:gd name="connsiteY14" fmla="*/ 5751830 h 6858000"/>
              <a:gd name="connsiteX15" fmla="*/ 2527092 w 7161340"/>
              <a:gd name="connsiteY15" fmla="*/ 6540882 h 6858000"/>
              <a:gd name="connsiteX16" fmla="*/ 1709302 w 7161340"/>
              <a:gd name="connsiteY16" fmla="*/ 6858000 h 6858000"/>
              <a:gd name="connsiteX17" fmla="*/ 832572 w 7161340"/>
              <a:gd name="connsiteY17" fmla="*/ 6511418 h 6858000"/>
              <a:gd name="connsiteX18" fmla="*/ 5076325 w 7161340"/>
              <a:gd name="connsiteY18" fmla="*/ 6511418 h 6858000"/>
              <a:gd name="connsiteX19" fmla="*/ 4464791 w 7161340"/>
              <a:gd name="connsiteY19" fmla="*/ 5604383 h 6858000"/>
              <a:gd name="connsiteX20" fmla="*/ 4243753 w 7161340"/>
              <a:gd name="connsiteY20" fmla="*/ 4409758 h 6858000"/>
              <a:gd name="connsiteX21" fmla="*/ 4612171 w 7161340"/>
              <a:gd name="connsiteY21" fmla="*/ 2470341 h 6858000"/>
              <a:gd name="connsiteX22" fmla="*/ 5525761 w 7161340"/>
              <a:gd name="connsiteY22" fmla="*/ 921766 h 6858000"/>
              <a:gd name="connsiteX23" fmla="*/ 6571949 w 7161340"/>
              <a:gd name="connsiteY23" fmla="*/ 0 h 6858000"/>
              <a:gd name="connsiteX24" fmla="*/ 6586667 w 7161340"/>
              <a:gd name="connsiteY24" fmla="*/ 0 h 6858000"/>
              <a:gd name="connsiteX25" fmla="*/ 7161341 w 7161340"/>
              <a:gd name="connsiteY25" fmla="*/ 516192 h 6858000"/>
              <a:gd name="connsiteX26" fmla="*/ 7161341 w 7161340"/>
              <a:gd name="connsiteY26" fmla="*/ 752158 h 6858000"/>
              <a:gd name="connsiteX27" fmla="*/ 6468789 w 7161340"/>
              <a:gd name="connsiteY27" fmla="*/ 1732915 h 6858000"/>
              <a:gd name="connsiteX28" fmla="*/ 6144591 w 7161340"/>
              <a:gd name="connsiteY28" fmla="*/ 3288856 h 6858000"/>
              <a:gd name="connsiteX29" fmla="*/ 6277189 w 7161340"/>
              <a:gd name="connsiteY29" fmla="*/ 4041013 h 6858000"/>
              <a:gd name="connsiteX30" fmla="*/ 6660326 w 7161340"/>
              <a:gd name="connsiteY30" fmla="*/ 4660456 h 6858000"/>
              <a:gd name="connsiteX31" fmla="*/ 6984523 w 7161340"/>
              <a:gd name="connsiteY31" fmla="*/ 5184013 h 6858000"/>
              <a:gd name="connsiteX32" fmla="*/ 7087683 w 7161340"/>
              <a:gd name="connsiteY32" fmla="*/ 5751830 h 6858000"/>
              <a:gd name="connsiteX33" fmla="*/ 6763486 w 7161340"/>
              <a:gd name="connsiteY33" fmla="*/ 6540882 h 6858000"/>
              <a:gd name="connsiteX34" fmla="*/ 5953055 w 7161340"/>
              <a:gd name="connsiteY34" fmla="*/ 6858000 h 6858000"/>
              <a:gd name="connsiteX35" fmla="*/ 5076325 w 7161340"/>
              <a:gd name="connsiteY35" fmla="*/ 651141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161340" h="6858000">
                <a:moveTo>
                  <a:pt x="832572" y="6511418"/>
                </a:moveTo>
                <a:cubicBezTo>
                  <a:pt x="572199" y="6280531"/>
                  <a:pt x="368418" y="5978144"/>
                  <a:pt x="221038" y="5604383"/>
                </a:cubicBezTo>
                <a:cubicBezTo>
                  <a:pt x="73658" y="5230813"/>
                  <a:pt x="0" y="4832604"/>
                  <a:pt x="0" y="4409758"/>
                </a:cubicBezTo>
                <a:cubicBezTo>
                  <a:pt x="0" y="3721672"/>
                  <a:pt x="122700" y="3075051"/>
                  <a:pt x="368354" y="2470341"/>
                </a:cubicBezTo>
                <a:cubicBezTo>
                  <a:pt x="613818" y="1865630"/>
                  <a:pt x="918412" y="1349439"/>
                  <a:pt x="1281945" y="921766"/>
                </a:cubicBezTo>
                <a:cubicBezTo>
                  <a:pt x="1645287" y="494094"/>
                  <a:pt x="1994101" y="186881"/>
                  <a:pt x="2328196" y="0"/>
                </a:cubicBezTo>
                <a:lnTo>
                  <a:pt x="2342915" y="0"/>
                </a:lnTo>
                <a:lnTo>
                  <a:pt x="2917588" y="516192"/>
                </a:lnTo>
                <a:lnTo>
                  <a:pt x="2917588" y="752158"/>
                </a:lnTo>
                <a:cubicBezTo>
                  <a:pt x="2671934" y="978472"/>
                  <a:pt x="2443536" y="1302893"/>
                  <a:pt x="2232396" y="1725549"/>
                </a:cubicBezTo>
                <a:cubicBezTo>
                  <a:pt x="2021064" y="2148396"/>
                  <a:pt x="1915557" y="2669477"/>
                  <a:pt x="1915557" y="3288856"/>
                </a:cubicBezTo>
                <a:cubicBezTo>
                  <a:pt x="1915557" y="3593719"/>
                  <a:pt x="1959778" y="3844481"/>
                  <a:pt x="2048155" y="4041013"/>
                </a:cubicBezTo>
                <a:cubicBezTo>
                  <a:pt x="2136595" y="4237800"/>
                  <a:pt x="2264117" y="4444302"/>
                  <a:pt x="2431292" y="4660456"/>
                </a:cubicBezTo>
                <a:cubicBezTo>
                  <a:pt x="2578608" y="4857242"/>
                  <a:pt x="2686653" y="5031677"/>
                  <a:pt x="2755489" y="5184013"/>
                </a:cubicBezTo>
                <a:cubicBezTo>
                  <a:pt x="2824072" y="5336540"/>
                  <a:pt x="2858649" y="5525770"/>
                  <a:pt x="2858649" y="5751830"/>
                </a:cubicBezTo>
                <a:cubicBezTo>
                  <a:pt x="2858649" y="6066600"/>
                  <a:pt x="2748130" y="6329553"/>
                  <a:pt x="2527092" y="6540882"/>
                </a:cubicBezTo>
                <a:cubicBezTo>
                  <a:pt x="2306054" y="6752400"/>
                  <a:pt x="2033436" y="6858000"/>
                  <a:pt x="1709302" y="6858000"/>
                </a:cubicBezTo>
                <a:cubicBezTo>
                  <a:pt x="1385168" y="6858000"/>
                  <a:pt x="1092692" y="6742557"/>
                  <a:pt x="832572" y="6511418"/>
                </a:cubicBezTo>
                <a:close/>
                <a:moveTo>
                  <a:pt x="5076325" y="6511418"/>
                </a:moveTo>
                <a:cubicBezTo>
                  <a:pt x="4815952" y="6280531"/>
                  <a:pt x="4612171" y="5978144"/>
                  <a:pt x="4464791" y="5604383"/>
                </a:cubicBezTo>
                <a:cubicBezTo>
                  <a:pt x="4317411" y="5230813"/>
                  <a:pt x="4243753" y="4832604"/>
                  <a:pt x="4243753" y="4409758"/>
                </a:cubicBezTo>
                <a:cubicBezTo>
                  <a:pt x="4243753" y="3721672"/>
                  <a:pt x="4366453" y="3075051"/>
                  <a:pt x="4612171" y="2470341"/>
                </a:cubicBezTo>
                <a:cubicBezTo>
                  <a:pt x="4857572" y="1865630"/>
                  <a:pt x="5162228" y="1349439"/>
                  <a:pt x="5525761" y="921766"/>
                </a:cubicBezTo>
                <a:cubicBezTo>
                  <a:pt x="5889103" y="494030"/>
                  <a:pt x="6237917" y="186881"/>
                  <a:pt x="6571949" y="0"/>
                </a:cubicBezTo>
                <a:lnTo>
                  <a:pt x="6586667" y="0"/>
                </a:lnTo>
                <a:lnTo>
                  <a:pt x="7161341" y="516192"/>
                </a:lnTo>
                <a:lnTo>
                  <a:pt x="7161341" y="752158"/>
                </a:lnTo>
                <a:cubicBezTo>
                  <a:pt x="6915687" y="978472"/>
                  <a:pt x="6684752" y="1305243"/>
                  <a:pt x="6468789" y="1732915"/>
                </a:cubicBezTo>
                <a:cubicBezTo>
                  <a:pt x="6252573" y="2160651"/>
                  <a:pt x="6144591" y="2679319"/>
                  <a:pt x="6144591" y="3288856"/>
                </a:cubicBezTo>
                <a:cubicBezTo>
                  <a:pt x="6144591" y="3593719"/>
                  <a:pt x="6188812" y="3844481"/>
                  <a:pt x="6277189" y="4041013"/>
                </a:cubicBezTo>
                <a:cubicBezTo>
                  <a:pt x="6365566" y="4237800"/>
                  <a:pt x="6493151" y="4444302"/>
                  <a:pt x="6660326" y="4660456"/>
                </a:cubicBezTo>
                <a:cubicBezTo>
                  <a:pt x="6807706" y="4857242"/>
                  <a:pt x="6915687" y="5031677"/>
                  <a:pt x="6984523" y="5184013"/>
                </a:cubicBezTo>
                <a:cubicBezTo>
                  <a:pt x="7053106" y="5336540"/>
                  <a:pt x="7087683" y="5525770"/>
                  <a:pt x="7087683" y="5751830"/>
                </a:cubicBezTo>
                <a:cubicBezTo>
                  <a:pt x="7087683" y="6066600"/>
                  <a:pt x="6979448" y="6329553"/>
                  <a:pt x="6763486" y="6540882"/>
                </a:cubicBezTo>
                <a:cubicBezTo>
                  <a:pt x="6547269" y="6752400"/>
                  <a:pt x="6277252" y="6858000"/>
                  <a:pt x="5953055" y="6858000"/>
                </a:cubicBezTo>
                <a:cubicBezTo>
                  <a:pt x="5628857" y="6858000"/>
                  <a:pt x="5336445" y="6742557"/>
                  <a:pt x="5076325" y="6511418"/>
                </a:cubicBezTo>
                <a:close/>
              </a:path>
            </a:pathLst>
          </a:custGeom>
          <a:solidFill>
            <a:schemeClr val="accent1"/>
          </a:solidFill>
          <a:ln w="6344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576705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 kuvalla vaalea sininen 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 17">
            <a:extLst>
              <a:ext uri="{FF2B5EF4-FFF2-40B4-BE49-F238E27FC236}">
                <a16:creationId xmlns:a16="http://schemas.microsoft.com/office/drawing/2014/main" id="{FED57397-E16B-A2FE-FB68-F9DBC6811FC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1999" cy="6857999"/>
          </a:xfrm>
          <a:custGeom>
            <a:avLst/>
            <a:gdLst>
              <a:gd name="connsiteX0" fmla="*/ 0 w 12191999"/>
              <a:gd name="connsiteY0" fmla="*/ 0 h 6857999"/>
              <a:gd name="connsiteX1" fmla="*/ 10997677 w 12191999"/>
              <a:gd name="connsiteY1" fmla="*/ 0 h 6857999"/>
              <a:gd name="connsiteX2" fmla="*/ 10997677 w 12191999"/>
              <a:gd name="connsiteY2" fmla="*/ 603036 h 6857999"/>
              <a:gd name="connsiteX3" fmla="*/ 11599433 w 12191999"/>
              <a:gd name="connsiteY3" fmla="*/ 1204792 h 6857999"/>
              <a:gd name="connsiteX4" fmla="*/ 12191999 w 12191999"/>
              <a:gd name="connsiteY4" fmla="*/ 1204792 h 6857999"/>
              <a:gd name="connsiteX5" fmla="*/ 12191999 w 12191999"/>
              <a:gd name="connsiteY5" fmla="*/ 6857999 h 6857999"/>
              <a:gd name="connsiteX6" fmla="*/ 0 w 12191999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1999" h="6857999">
                <a:moveTo>
                  <a:pt x="0" y="0"/>
                </a:moveTo>
                <a:lnTo>
                  <a:pt x="10997677" y="0"/>
                </a:lnTo>
                <a:lnTo>
                  <a:pt x="10997677" y="603036"/>
                </a:lnTo>
                <a:cubicBezTo>
                  <a:pt x="10997677" y="935154"/>
                  <a:pt x="11267315" y="1204792"/>
                  <a:pt x="11599433" y="1204792"/>
                </a:cubicBezTo>
                <a:lnTo>
                  <a:pt x="12191999" y="1204792"/>
                </a:lnTo>
                <a:lnTo>
                  <a:pt x="12191999" y="6857999"/>
                </a:lnTo>
                <a:lnTo>
                  <a:pt x="0" y="685799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BDCD7B1-E483-F5BB-6D38-4065470456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2002631"/>
            <a:ext cx="11343339" cy="2852737"/>
          </a:xfrm>
          <a:prstGeom prst="rect">
            <a:avLst/>
          </a:prstGeom>
        </p:spPr>
        <p:txBody>
          <a:bodyPr anchor="ctr"/>
          <a:lstStyle>
            <a:lvl1pPr algn="ctr">
              <a:defRPr sz="6000" b="1" i="1">
                <a:latin typeface="Merriweather" pitchFamily="2" charset="77"/>
              </a:defRPr>
            </a:lvl1pPr>
          </a:lstStyle>
          <a:p>
            <a:r>
              <a:rPr lang="fi-FI" dirty="0"/>
              <a:t>Tämän lainauksen taakse voi laittaa vaalean kuvan.”</a:t>
            </a:r>
          </a:p>
        </p:txBody>
      </p: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D4DC3BD0-10EF-F2B1-8921-5202B7344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0EFF3AFF-0691-A37B-1EB2-4F997C67C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6" name="Päivämäärän paikkamerkki 3">
            <a:extLst>
              <a:ext uri="{FF2B5EF4-FFF2-40B4-BE49-F238E27FC236}">
                <a16:creationId xmlns:a16="http://schemas.microsoft.com/office/drawing/2014/main" id="{4831707D-BE5D-AC2D-6143-9D2611F774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6C2A2D9A-E814-4448-B348-92587812CAF2}" type="datetime1">
              <a:rPr lang="fi-FI" smtClean="0"/>
              <a:t>9.6.2026</a:t>
            </a:fld>
            <a:endParaRPr lang="fi-FI" dirty="0"/>
          </a:p>
        </p:txBody>
      </p:sp>
      <p:sp>
        <p:nvSpPr>
          <p:cNvPr id="7" name="Kuva 13">
            <a:extLst>
              <a:ext uri="{FF2B5EF4-FFF2-40B4-BE49-F238E27FC236}">
                <a16:creationId xmlns:a16="http://schemas.microsoft.com/office/drawing/2014/main" id="{46EC01B0-C3FB-575C-AEFF-79A430B88664}"/>
              </a:ext>
            </a:extLst>
          </p:cNvPr>
          <p:cNvSpPr/>
          <p:nvPr userDrawn="1"/>
        </p:nvSpPr>
        <p:spPr>
          <a:xfrm>
            <a:off x="1729034" y="1074822"/>
            <a:ext cx="770945" cy="738289"/>
          </a:xfrm>
          <a:custGeom>
            <a:avLst/>
            <a:gdLst>
              <a:gd name="connsiteX0" fmla="*/ 832572 w 7161340"/>
              <a:gd name="connsiteY0" fmla="*/ 6511418 h 6858000"/>
              <a:gd name="connsiteX1" fmla="*/ 221038 w 7161340"/>
              <a:gd name="connsiteY1" fmla="*/ 5604383 h 6858000"/>
              <a:gd name="connsiteX2" fmla="*/ 0 w 7161340"/>
              <a:gd name="connsiteY2" fmla="*/ 4409758 h 6858000"/>
              <a:gd name="connsiteX3" fmla="*/ 368354 w 7161340"/>
              <a:gd name="connsiteY3" fmla="*/ 2470341 h 6858000"/>
              <a:gd name="connsiteX4" fmla="*/ 1281945 w 7161340"/>
              <a:gd name="connsiteY4" fmla="*/ 921766 h 6858000"/>
              <a:gd name="connsiteX5" fmla="*/ 2328196 w 7161340"/>
              <a:gd name="connsiteY5" fmla="*/ 0 h 6858000"/>
              <a:gd name="connsiteX6" fmla="*/ 2342915 w 7161340"/>
              <a:gd name="connsiteY6" fmla="*/ 0 h 6858000"/>
              <a:gd name="connsiteX7" fmla="*/ 2917588 w 7161340"/>
              <a:gd name="connsiteY7" fmla="*/ 516192 h 6858000"/>
              <a:gd name="connsiteX8" fmla="*/ 2917588 w 7161340"/>
              <a:gd name="connsiteY8" fmla="*/ 752158 h 6858000"/>
              <a:gd name="connsiteX9" fmla="*/ 2232396 w 7161340"/>
              <a:gd name="connsiteY9" fmla="*/ 1725549 h 6858000"/>
              <a:gd name="connsiteX10" fmla="*/ 1915557 w 7161340"/>
              <a:gd name="connsiteY10" fmla="*/ 3288856 h 6858000"/>
              <a:gd name="connsiteX11" fmla="*/ 2048155 w 7161340"/>
              <a:gd name="connsiteY11" fmla="*/ 4041013 h 6858000"/>
              <a:gd name="connsiteX12" fmla="*/ 2431292 w 7161340"/>
              <a:gd name="connsiteY12" fmla="*/ 4660456 h 6858000"/>
              <a:gd name="connsiteX13" fmla="*/ 2755489 w 7161340"/>
              <a:gd name="connsiteY13" fmla="*/ 5184013 h 6858000"/>
              <a:gd name="connsiteX14" fmla="*/ 2858649 w 7161340"/>
              <a:gd name="connsiteY14" fmla="*/ 5751830 h 6858000"/>
              <a:gd name="connsiteX15" fmla="*/ 2527092 w 7161340"/>
              <a:gd name="connsiteY15" fmla="*/ 6540882 h 6858000"/>
              <a:gd name="connsiteX16" fmla="*/ 1709302 w 7161340"/>
              <a:gd name="connsiteY16" fmla="*/ 6858000 h 6858000"/>
              <a:gd name="connsiteX17" fmla="*/ 832572 w 7161340"/>
              <a:gd name="connsiteY17" fmla="*/ 6511418 h 6858000"/>
              <a:gd name="connsiteX18" fmla="*/ 5076325 w 7161340"/>
              <a:gd name="connsiteY18" fmla="*/ 6511418 h 6858000"/>
              <a:gd name="connsiteX19" fmla="*/ 4464791 w 7161340"/>
              <a:gd name="connsiteY19" fmla="*/ 5604383 h 6858000"/>
              <a:gd name="connsiteX20" fmla="*/ 4243753 w 7161340"/>
              <a:gd name="connsiteY20" fmla="*/ 4409758 h 6858000"/>
              <a:gd name="connsiteX21" fmla="*/ 4612171 w 7161340"/>
              <a:gd name="connsiteY21" fmla="*/ 2470341 h 6858000"/>
              <a:gd name="connsiteX22" fmla="*/ 5525761 w 7161340"/>
              <a:gd name="connsiteY22" fmla="*/ 921766 h 6858000"/>
              <a:gd name="connsiteX23" fmla="*/ 6571949 w 7161340"/>
              <a:gd name="connsiteY23" fmla="*/ 0 h 6858000"/>
              <a:gd name="connsiteX24" fmla="*/ 6586667 w 7161340"/>
              <a:gd name="connsiteY24" fmla="*/ 0 h 6858000"/>
              <a:gd name="connsiteX25" fmla="*/ 7161341 w 7161340"/>
              <a:gd name="connsiteY25" fmla="*/ 516192 h 6858000"/>
              <a:gd name="connsiteX26" fmla="*/ 7161341 w 7161340"/>
              <a:gd name="connsiteY26" fmla="*/ 752158 h 6858000"/>
              <a:gd name="connsiteX27" fmla="*/ 6468789 w 7161340"/>
              <a:gd name="connsiteY27" fmla="*/ 1732915 h 6858000"/>
              <a:gd name="connsiteX28" fmla="*/ 6144591 w 7161340"/>
              <a:gd name="connsiteY28" fmla="*/ 3288856 h 6858000"/>
              <a:gd name="connsiteX29" fmla="*/ 6277189 w 7161340"/>
              <a:gd name="connsiteY29" fmla="*/ 4041013 h 6858000"/>
              <a:gd name="connsiteX30" fmla="*/ 6660326 w 7161340"/>
              <a:gd name="connsiteY30" fmla="*/ 4660456 h 6858000"/>
              <a:gd name="connsiteX31" fmla="*/ 6984523 w 7161340"/>
              <a:gd name="connsiteY31" fmla="*/ 5184013 h 6858000"/>
              <a:gd name="connsiteX32" fmla="*/ 7087683 w 7161340"/>
              <a:gd name="connsiteY32" fmla="*/ 5751830 h 6858000"/>
              <a:gd name="connsiteX33" fmla="*/ 6763486 w 7161340"/>
              <a:gd name="connsiteY33" fmla="*/ 6540882 h 6858000"/>
              <a:gd name="connsiteX34" fmla="*/ 5953055 w 7161340"/>
              <a:gd name="connsiteY34" fmla="*/ 6858000 h 6858000"/>
              <a:gd name="connsiteX35" fmla="*/ 5076325 w 7161340"/>
              <a:gd name="connsiteY35" fmla="*/ 651141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161340" h="6858000">
                <a:moveTo>
                  <a:pt x="832572" y="6511418"/>
                </a:moveTo>
                <a:cubicBezTo>
                  <a:pt x="572199" y="6280531"/>
                  <a:pt x="368418" y="5978144"/>
                  <a:pt x="221038" y="5604383"/>
                </a:cubicBezTo>
                <a:cubicBezTo>
                  <a:pt x="73658" y="5230813"/>
                  <a:pt x="0" y="4832604"/>
                  <a:pt x="0" y="4409758"/>
                </a:cubicBezTo>
                <a:cubicBezTo>
                  <a:pt x="0" y="3721672"/>
                  <a:pt x="122700" y="3075051"/>
                  <a:pt x="368354" y="2470341"/>
                </a:cubicBezTo>
                <a:cubicBezTo>
                  <a:pt x="613818" y="1865630"/>
                  <a:pt x="918412" y="1349439"/>
                  <a:pt x="1281945" y="921766"/>
                </a:cubicBezTo>
                <a:cubicBezTo>
                  <a:pt x="1645287" y="494094"/>
                  <a:pt x="1994101" y="186881"/>
                  <a:pt x="2328196" y="0"/>
                </a:cubicBezTo>
                <a:lnTo>
                  <a:pt x="2342915" y="0"/>
                </a:lnTo>
                <a:lnTo>
                  <a:pt x="2917588" y="516192"/>
                </a:lnTo>
                <a:lnTo>
                  <a:pt x="2917588" y="752158"/>
                </a:lnTo>
                <a:cubicBezTo>
                  <a:pt x="2671934" y="978472"/>
                  <a:pt x="2443536" y="1302893"/>
                  <a:pt x="2232396" y="1725549"/>
                </a:cubicBezTo>
                <a:cubicBezTo>
                  <a:pt x="2021064" y="2148396"/>
                  <a:pt x="1915557" y="2669477"/>
                  <a:pt x="1915557" y="3288856"/>
                </a:cubicBezTo>
                <a:cubicBezTo>
                  <a:pt x="1915557" y="3593719"/>
                  <a:pt x="1959778" y="3844481"/>
                  <a:pt x="2048155" y="4041013"/>
                </a:cubicBezTo>
                <a:cubicBezTo>
                  <a:pt x="2136595" y="4237800"/>
                  <a:pt x="2264117" y="4444302"/>
                  <a:pt x="2431292" y="4660456"/>
                </a:cubicBezTo>
                <a:cubicBezTo>
                  <a:pt x="2578608" y="4857242"/>
                  <a:pt x="2686653" y="5031677"/>
                  <a:pt x="2755489" y="5184013"/>
                </a:cubicBezTo>
                <a:cubicBezTo>
                  <a:pt x="2824072" y="5336540"/>
                  <a:pt x="2858649" y="5525770"/>
                  <a:pt x="2858649" y="5751830"/>
                </a:cubicBezTo>
                <a:cubicBezTo>
                  <a:pt x="2858649" y="6066600"/>
                  <a:pt x="2748130" y="6329553"/>
                  <a:pt x="2527092" y="6540882"/>
                </a:cubicBezTo>
                <a:cubicBezTo>
                  <a:pt x="2306054" y="6752400"/>
                  <a:pt x="2033436" y="6858000"/>
                  <a:pt x="1709302" y="6858000"/>
                </a:cubicBezTo>
                <a:cubicBezTo>
                  <a:pt x="1385168" y="6858000"/>
                  <a:pt x="1092692" y="6742557"/>
                  <a:pt x="832572" y="6511418"/>
                </a:cubicBezTo>
                <a:close/>
                <a:moveTo>
                  <a:pt x="5076325" y="6511418"/>
                </a:moveTo>
                <a:cubicBezTo>
                  <a:pt x="4815952" y="6280531"/>
                  <a:pt x="4612171" y="5978144"/>
                  <a:pt x="4464791" y="5604383"/>
                </a:cubicBezTo>
                <a:cubicBezTo>
                  <a:pt x="4317411" y="5230813"/>
                  <a:pt x="4243753" y="4832604"/>
                  <a:pt x="4243753" y="4409758"/>
                </a:cubicBezTo>
                <a:cubicBezTo>
                  <a:pt x="4243753" y="3721672"/>
                  <a:pt x="4366453" y="3075051"/>
                  <a:pt x="4612171" y="2470341"/>
                </a:cubicBezTo>
                <a:cubicBezTo>
                  <a:pt x="4857572" y="1865630"/>
                  <a:pt x="5162228" y="1349439"/>
                  <a:pt x="5525761" y="921766"/>
                </a:cubicBezTo>
                <a:cubicBezTo>
                  <a:pt x="5889103" y="494030"/>
                  <a:pt x="6237917" y="186881"/>
                  <a:pt x="6571949" y="0"/>
                </a:cubicBezTo>
                <a:lnTo>
                  <a:pt x="6586667" y="0"/>
                </a:lnTo>
                <a:lnTo>
                  <a:pt x="7161341" y="516192"/>
                </a:lnTo>
                <a:lnTo>
                  <a:pt x="7161341" y="752158"/>
                </a:lnTo>
                <a:cubicBezTo>
                  <a:pt x="6915687" y="978472"/>
                  <a:pt x="6684752" y="1305243"/>
                  <a:pt x="6468789" y="1732915"/>
                </a:cubicBezTo>
                <a:cubicBezTo>
                  <a:pt x="6252573" y="2160651"/>
                  <a:pt x="6144591" y="2679319"/>
                  <a:pt x="6144591" y="3288856"/>
                </a:cubicBezTo>
                <a:cubicBezTo>
                  <a:pt x="6144591" y="3593719"/>
                  <a:pt x="6188812" y="3844481"/>
                  <a:pt x="6277189" y="4041013"/>
                </a:cubicBezTo>
                <a:cubicBezTo>
                  <a:pt x="6365566" y="4237800"/>
                  <a:pt x="6493151" y="4444302"/>
                  <a:pt x="6660326" y="4660456"/>
                </a:cubicBezTo>
                <a:cubicBezTo>
                  <a:pt x="6807706" y="4857242"/>
                  <a:pt x="6915687" y="5031677"/>
                  <a:pt x="6984523" y="5184013"/>
                </a:cubicBezTo>
                <a:cubicBezTo>
                  <a:pt x="7053106" y="5336540"/>
                  <a:pt x="7087683" y="5525770"/>
                  <a:pt x="7087683" y="5751830"/>
                </a:cubicBezTo>
                <a:cubicBezTo>
                  <a:pt x="7087683" y="6066600"/>
                  <a:pt x="6979448" y="6329553"/>
                  <a:pt x="6763486" y="6540882"/>
                </a:cubicBezTo>
                <a:cubicBezTo>
                  <a:pt x="6547269" y="6752400"/>
                  <a:pt x="6277252" y="6858000"/>
                  <a:pt x="5953055" y="6858000"/>
                </a:cubicBezTo>
                <a:cubicBezTo>
                  <a:pt x="5628857" y="6858000"/>
                  <a:pt x="5336445" y="6742557"/>
                  <a:pt x="5076325" y="6511418"/>
                </a:cubicBezTo>
                <a:close/>
              </a:path>
            </a:pathLst>
          </a:custGeom>
          <a:solidFill>
            <a:schemeClr val="accent2"/>
          </a:solidFill>
          <a:ln w="6344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216050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 kuvalla tumma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 17">
            <a:extLst>
              <a:ext uri="{FF2B5EF4-FFF2-40B4-BE49-F238E27FC236}">
                <a16:creationId xmlns:a16="http://schemas.microsoft.com/office/drawing/2014/main" id="{0A02D69F-602C-1755-A95C-077D0D5A5CE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6857999"/>
          </a:xfrm>
          <a:custGeom>
            <a:avLst/>
            <a:gdLst>
              <a:gd name="connsiteX0" fmla="*/ 0 w 12191999"/>
              <a:gd name="connsiteY0" fmla="*/ 0 h 6857999"/>
              <a:gd name="connsiteX1" fmla="*/ 10997677 w 12191999"/>
              <a:gd name="connsiteY1" fmla="*/ 0 h 6857999"/>
              <a:gd name="connsiteX2" fmla="*/ 10997677 w 12191999"/>
              <a:gd name="connsiteY2" fmla="*/ 603036 h 6857999"/>
              <a:gd name="connsiteX3" fmla="*/ 11599433 w 12191999"/>
              <a:gd name="connsiteY3" fmla="*/ 1204792 h 6857999"/>
              <a:gd name="connsiteX4" fmla="*/ 12191999 w 12191999"/>
              <a:gd name="connsiteY4" fmla="*/ 1204792 h 6857999"/>
              <a:gd name="connsiteX5" fmla="*/ 12191999 w 12191999"/>
              <a:gd name="connsiteY5" fmla="*/ 6857999 h 6857999"/>
              <a:gd name="connsiteX6" fmla="*/ 0 w 12191999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1999" h="6857999">
                <a:moveTo>
                  <a:pt x="0" y="0"/>
                </a:moveTo>
                <a:lnTo>
                  <a:pt x="10997677" y="0"/>
                </a:lnTo>
                <a:lnTo>
                  <a:pt x="10997677" y="603036"/>
                </a:lnTo>
                <a:cubicBezTo>
                  <a:pt x="10997677" y="935154"/>
                  <a:pt x="11267315" y="1204792"/>
                  <a:pt x="11599433" y="1204792"/>
                </a:cubicBezTo>
                <a:lnTo>
                  <a:pt x="12191999" y="1204792"/>
                </a:lnTo>
                <a:lnTo>
                  <a:pt x="12191999" y="6857999"/>
                </a:lnTo>
                <a:lnTo>
                  <a:pt x="0" y="685799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BDCD7B1-E483-F5BB-6D38-4065470456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2002631"/>
            <a:ext cx="11343339" cy="2852737"/>
          </a:xfrm>
          <a:prstGeom prst="rect">
            <a:avLst/>
          </a:prstGeom>
        </p:spPr>
        <p:txBody>
          <a:bodyPr anchor="ctr"/>
          <a:lstStyle>
            <a:lvl1pPr algn="ctr">
              <a:defRPr sz="6000" b="1" i="1">
                <a:solidFill>
                  <a:schemeClr val="bg1"/>
                </a:solidFill>
                <a:effectLst>
                  <a:outerShdw blurRad="533400" dir="5400000" sx="105000" sy="105000" algn="ctr" rotWithShape="0">
                    <a:srgbClr val="000000"/>
                  </a:outerShdw>
                </a:effectLst>
                <a:latin typeface="Merriweather" pitchFamily="2" charset="77"/>
              </a:defRPr>
            </a:lvl1pPr>
          </a:lstStyle>
          <a:p>
            <a:r>
              <a:rPr lang="fi-FI" dirty="0"/>
              <a:t>Tämän lainauksen taakse voi laittaa tumman kuvan.”</a:t>
            </a:r>
          </a:p>
        </p:txBody>
      </p: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AD226A78-B586-5D5E-EFF8-AA46F7A66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09EEA29E-4F23-A5B5-4F7D-FD45A44BB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Päivämäärän paikkamerkki 3">
            <a:extLst>
              <a:ext uri="{FF2B5EF4-FFF2-40B4-BE49-F238E27FC236}">
                <a16:creationId xmlns:a16="http://schemas.microsoft.com/office/drawing/2014/main" id="{4354C152-019B-8A3F-A734-5E743564E2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76F858-85C4-B041-8B71-56C73AA11FF1}" type="datetime1">
              <a:rPr lang="fi-FI" smtClean="0"/>
              <a:t>9.6.2026</a:t>
            </a:fld>
            <a:endParaRPr lang="fi-FI" dirty="0"/>
          </a:p>
        </p:txBody>
      </p:sp>
      <p:sp>
        <p:nvSpPr>
          <p:cNvPr id="7" name="Kuva 13">
            <a:extLst>
              <a:ext uri="{FF2B5EF4-FFF2-40B4-BE49-F238E27FC236}">
                <a16:creationId xmlns:a16="http://schemas.microsoft.com/office/drawing/2014/main" id="{6FE54DA4-739B-8BEE-3851-D5736F586918}"/>
              </a:ext>
            </a:extLst>
          </p:cNvPr>
          <p:cNvSpPr/>
          <p:nvPr userDrawn="1"/>
        </p:nvSpPr>
        <p:spPr>
          <a:xfrm>
            <a:off x="1729034" y="1074822"/>
            <a:ext cx="770945" cy="738289"/>
          </a:xfrm>
          <a:custGeom>
            <a:avLst/>
            <a:gdLst>
              <a:gd name="connsiteX0" fmla="*/ 832572 w 7161340"/>
              <a:gd name="connsiteY0" fmla="*/ 6511418 h 6858000"/>
              <a:gd name="connsiteX1" fmla="*/ 221038 w 7161340"/>
              <a:gd name="connsiteY1" fmla="*/ 5604383 h 6858000"/>
              <a:gd name="connsiteX2" fmla="*/ 0 w 7161340"/>
              <a:gd name="connsiteY2" fmla="*/ 4409758 h 6858000"/>
              <a:gd name="connsiteX3" fmla="*/ 368354 w 7161340"/>
              <a:gd name="connsiteY3" fmla="*/ 2470341 h 6858000"/>
              <a:gd name="connsiteX4" fmla="*/ 1281945 w 7161340"/>
              <a:gd name="connsiteY4" fmla="*/ 921766 h 6858000"/>
              <a:gd name="connsiteX5" fmla="*/ 2328196 w 7161340"/>
              <a:gd name="connsiteY5" fmla="*/ 0 h 6858000"/>
              <a:gd name="connsiteX6" fmla="*/ 2342915 w 7161340"/>
              <a:gd name="connsiteY6" fmla="*/ 0 h 6858000"/>
              <a:gd name="connsiteX7" fmla="*/ 2917588 w 7161340"/>
              <a:gd name="connsiteY7" fmla="*/ 516192 h 6858000"/>
              <a:gd name="connsiteX8" fmla="*/ 2917588 w 7161340"/>
              <a:gd name="connsiteY8" fmla="*/ 752158 h 6858000"/>
              <a:gd name="connsiteX9" fmla="*/ 2232396 w 7161340"/>
              <a:gd name="connsiteY9" fmla="*/ 1725549 h 6858000"/>
              <a:gd name="connsiteX10" fmla="*/ 1915557 w 7161340"/>
              <a:gd name="connsiteY10" fmla="*/ 3288856 h 6858000"/>
              <a:gd name="connsiteX11" fmla="*/ 2048155 w 7161340"/>
              <a:gd name="connsiteY11" fmla="*/ 4041013 h 6858000"/>
              <a:gd name="connsiteX12" fmla="*/ 2431292 w 7161340"/>
              <a:gd name="connsiteY12" fmla="*/ 4660456 h 6858000"/>
              <a:gd name="connsiteX13" fmla="*/ 2755489 w 7161340"/>
              <a:gd name="connsiteY13" fmla="*/ 5184013 h 6858000"/>
              <a:gd name="connsiteX14" fmla="*/ 2858649 w 7161340"/>
              <a:gd name="connsiteY14" fmla="*/ 5751830 h 6858000"/>
              <a:gd name="connsiteX15" fmla="*/ 2527092 w 7161340"/>
              <a:gd name="connsiteY15" fmla="*/ 6540882 h 6858000"/>
              <a:gd name="connsiteX16" fmla="*/ 1709302 w 7161340"/>
              <a:gd name="connsiteY16" fmla="*/ 6858000 h 6858000"/>
              <a:gd name="connsiteX17" fmla="*/ 832572 w 7161340"/>
              <a:gd name="connsiteY17" fmla="*/ 6511418 h 6858000"/>
              <a:gd name="connsiteX18" fmla="*/ 5076325 w 7161340"/>
              <a:gd name="connsiteY18" fmla="*/ 6511418 h 6858000"/>
              <a:gd name="connsiteX19" fmla="*/ 4464791 w 7161340"/>
              <a:gd name="connsiteY19" fmla="*/ 5604383 h 6858000"/>
              <a:gd name="connsiteX20" fmla="*/ 4243753 w 7161340"/>
              <a:gd name="connsiteY20" fmla="*/ 4409758 h 6858000"/>
              <a:gd name="connsiteX21" fmla="*/ 4612171 w 7161340"/>
              <a:gd name="connsiteY21" fmla="*/ 2470341 h 6858000"/>
              <a:gd name="connsiteX22" fmla="*/ 5525761 w 7161340"/>
              <a:gd name="connsiteY22" fmla="*/ 921766 h 6858000"/>
              <a:gd name="connsiteX23" fmla="*/ 6571949 w 7161340"/>
              <a:gd name="connsiteY23" fmla="*/ 0 h 6858000"/>
              <a:gd name="connsiteX24" fmla="*/ 6586667 w 7161340"/>
              <a:gd name="connsiteY24" fmla="*/ 0 h 6858000"/>
              <a:gd name="connsiteX25" fmla="*/ 7161341 w 7161340"/>
              <a:gd name="connsiteY25" fmla="*/ 516192 h 6858000"/>
              <a:gd name="connsiteX26" fmla="*/ 7161341 w 7161340"/>
              <a:gd name="connsiteY26" fmla="*/ 752158 h 6858000"/>
              <a:gd name="connsiteX27" fmla="*/ 6468789 w 7161340"/>
              <a:gd name="connsiteY27" fmla="*/ 1732915 h 6858000"/>
              <a:gd name="connsiteX28" fmla="*/ 6144591 w 7161340"/>
              <a:gd name="connsiteY28" fmla="*/ 3288856 h 6858000"/>
              <a:gd name="connsiteX29" fmla="*/ 6277189 w 7161340"/>
              <a:gd name="connsiteY29" fmla="*/ 4041013 h 6858000"/>
              <a:gd name="connsiteX30" fmla="*/ 6660326 w 7161340"/>
              <a:gd name="connsiteY30" fmla="*/ 4660456 h 6858000"/>
              <a:gd name="connsiteX31" fmla="*/ 6984523 w 7161340"/>
              <a:gd name="connsiteY31" fmla="*/ 5184013 h 6858000"/>
              <a:gd name="connsiteX32" fmla="*/ 7087683 w 7161340"/>
              <a:gd name="connsiteY32" fmla="*/ 5751830 h 6858000"/>
              <a:gd name="connsiteX33" fmla="*/ 6763486 w 7161340"/>
              <a:gd name="connsiteY33" fmla="*/ 6540882 h 6858000"/>
              <a:gd name="connsiteX34" fmla="*/ 5953055 w 7161340"/>
              <a:gd name="connsiteY34" fmla="*/ 6858000 h 6858000"/>
              <a:gd name="connsiteX35" fmla="*/ 5076325 w 7161340"/>
              <a:gd name="connsiteY35" fmla="*/ 651141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161340" h="6858000">
                <a:moveTo>
                  <a:pt x="832572" y="6511418"/>
                </a:moveTo>
                <a:cubicBezTo>
                  <a:pt x="572199" y="6280531"/>
                  <a:pt x="368418" y="5978144"/>
                  <a:pt x="221038" y="5604383"/>
                </a:cubicBezTo>
                <a:cubicBezTo>
                  <a:pt x="73658" y="5230813"/>
                  <a:pt x="0" y="4832604"/>
                  <a:pt x="0" y="4409758"/>
                </a:cubicBezTo>
                <a:cubicBezTo>
                  <a:pt x="0" y="3721672"/>
                  <a:pt x="122700" y="3075051"/>
                  <a:pt x="368354" y="2470341"/>
                </a:cubicBezTo>
                <a:cubicBezTo>
                  <a:pt x="613818" y="1865630"/>
                  <a:pt x="918412" y="1349439"/>
                  <a:pt x="1281945" y="921766"/>
                </a:cubicBezTo>
                <a:cubicBezTo>
                  <a:pt x="1645287" y="494094"/>
                  <a:pt x="1994101" y="186881"/>
                  <a:pt x="2328196" y="0"/>
                </a:cubicBezTo>
                <a:lnTo>
                  <a:pt x="2342915" y="0"/>
                </a:lnTo>
                <a:lnTo>
                  <a:pt x="2917588" y="516192"/>
                </a:lnTo>
                <a:lnTo>
                  <a:pt x="2917588" y="752158"/>
                </a:lnTo>
                <a:cubicBezTo>
                  <a:pt x="2671934" y="978472"/>
                  <a:pt x="2443536" y="1302893"/>
                  <a:pt x="2232396" y="1725549"/>
                </a:cubicBezTo>
                <a:cubicBezTo>
                  <a:pt x="2021064" y="2148396"/>
                  <a:pt x="1915557" y="2669477"/>
                  <a:pt x="1915557" y="3288856"/>
                </a:cubicBezTo>
                <a:cubicBezTo>
                  <a:pt x="1915557" y="3593719"/>
                  <a:pt x="1959778" y="3844481"/>
                  <a:pt x="2048155" y="4041013"/>
                </a:cubicBezTo>
                <a:cubicBezTo>
                  <a:pt x="2136595" y="4237800"/>
                  <a:pt x="2264117" y="4444302"/>
                  <a:pt x="2431292" y="4660456"/>
                </a:cubicBezTo>
                <a:cubicBezTo>
                  <a:pt x="2578608" y="4857242"/>
                  <a:pt x="2686653" y="5031677"/>
                  <a:pt x="2755489" y="5184013"/>
                </a:cubicBezTo>
                <a:cubicBezTo>
                  <a:pt x="2824072" y="5336540"/>
                  <a:pt x="2858649" y="5525770"/>
                  <a:pt x="2858649" y="5751830"/>
                </a:cubicBezTo>
                <a:cubicBezTo>
                  <a:pt x="2858649" y="6066600"/>
                  <a:pt x="2748130" y="6329553"/>
                  <a:pt x="2527092" y="6540882"/>
                </a:cubicBezTo>
                <a:cubicBezTo>
                  <a:pt x="2306054" y="6752400"/>
                  <a:pt x="2033436" y="6858000"/>
                  <a:pt x="1709302" y="6858000"/>
                </a:cubicBezTo>
                <a:cubicBezTo>
                  <a:pt x="1385168" y="6858000"/>
                  <a:pt x="1092692" y="6742557"/>
                  <a:pt x="832572" y="6511418"/>
                </a:cubicBezTo>
                <a:close/>
                <a:moveTo>
                  <a:pt x="5076325" y="6511418"/>
                </a:moveTo>
                <a:cubicBezTo>
                  <a:pt x="4815952" y="6280531"/>
                  <a:pt x="4612171" y="5978144"/>
                  <a:pt x="4464791" y="5604383"/>
                </a:cubicBezTo>
                <a:cubicBezTo>
                  <a:pt x="4317411" y="5230813"/>
                  <a:pt x="4243753" y="4832604"/>
                  <a:pt x="4243753" y="4409758"/>
                </a:cubicBezTo>
                <a:cubicBezTo>
                  <a:pt x="4243753" y="3721672"/>
                  <a:pt x="4366453" y="3075051"/>
                  <a:pt x="4612171" y="2470341"/>
                </a:cubicBezTo>
                <a:cubicBezTo>
                  <a:pt x="4857572" y="1865630"/>
                  <a:pt x="5162228" y="1349439"/>
                  <a:pt x="5525761" y="921766"/>
                </a:cubicBezTo>
                <a:cubicBezTo>
                  <a:pt x="5889103" y="494030"/>
                  <a:pt x="6237917" y="186881"/>
                  <a:pt x="6571949" y="0"/>
                </a:cubicBezTo>
                <a:lnTo>
                  <a:pt x="6586667" y="0"/>
                </a:lnTo>
                <a:lnTo>
                  <a:pt x="7161341" y="516192"/>
                </a:lnTo>
                <a:lnTo>
                  <a:pt x="7161341" y="752158"/>
                </a:lnTo>
                <a:cubicBezTo>
                  <a:pt x="6915687" y="978472"/>
                  <a:pt x="6684752" y="1305243"/>
                  <a:pt x="6468789" y="1732915"/>
                </a:cubicBezTo>
                <a:cubicBezTo>
                  <a:pt x="6252573" y="2160651"/>
                  <a:pt x="6144591" y="2679319"/>
                  <a:pt x="6144591" y="3288856"/>
                </a:cubicBezTo>
                <a:cubicBezTo>
                  <a:pt x="6144591" y="3593719"/>
                  <a:pt x="6188812" y="3844481"/>
                  <a:pt x="6277189" y="4041013"/>
                </a:cubicBezTo>
                <a:cubicBezTo>
                  <a:pt x="6365566" y="4237800"/>
                  <a:pt x="6493151" y="4444302"/>
                  <a:pt x="6660326" y="4660456"/>
                </a:cubicBezTo>
                <a:cubicBezTo>
                  <a:pt x="6807706" y="4857242"/>
                  <a:pt x="6915687" y="5031677"/>
                  <a:pt x="6984523" y="5184013"/>
                </a:cubicBezTo>
                <a:cubicBezTo>
                  <a:pt x="7053106" y="5336540"/>
                  <a:pt x="7087683" y="5525770"/>
                  <a:pt x="7087683" y="5751830"/>
                </a:cubicBezTo>
                <a:cubicBezTo>
                  <a:pt x="7087683" y="6066600"/>
                  <a:pt x="6979448" y="6329553"/>
                  <a:pt x="6763486" y="6540882"/>
                </a:cubicBezTo>
                <a:cubicBezTo>
                  <a:pt x="6547269" y="6752400"/>
                  <a:pt x="6277252" y="6858000"/>
                  <a:pt x="5953055" y="6858000"/>
                </a:cubicBezTo>
                <a:cubicBezTo>
                  <a:pt x="5628857" y="6858000"/>
                  <a:pt x="5336445" y="6742557"/>
                  <a:pt x="5076325" y="6511418"/>
                </a:cubicBezTo>
                <a:close/>
              </a:path>
            </a:pathLst>
          </a:custGeom>
          <a:solidFill>
            <a:schemeClr val="bg1"/>
          </a:solidFill>
          <a:ln w="6344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756544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lä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1">
            <a:extLst>
              <a:ext uri="{FF2B5EF4-FFF2-40B4-BE49-F238E27FC236}">
                <a16:creationId xmlns:a16="http://schemas.microsoft.com/office/drawing/2014/main" id="{7E99A1DB-FE1E-2B03-E777-F7CF6AC029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dia, jossa pelkkä otsikko</a:t>
            </a:r>
          </a:p>
        </p:txBody>
      </p: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FDD72270-62B2-93DC-58CF-1BAC0B2F6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8125CCA9-AF25-EF58-74DC-D8AD670FE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8" name="Päivämäärän paikkamerkki 3">
            <a:extLst>
              <a:ext uri="{FF2B5EF4-FFF2-40B4-BE49-F238E27FC236}">
                <a16:creationId xmlns:a16="http://schemas.microsoft.com/office/drawing/2014/main" id="{376D2C2C-A00B-534D-98CD-A83AA14DE4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4F68C14D-59D3-0F46-B2BD-49ED17C3D7D0}" type="datetime1">
              <a:rPr lang="fi-FI" smtClean="0"/>
              <a:t>9.6.2026</a:t>
            </a:fld>
            <a:endParaRPr lang="fi-FI" dirty="0"/>
          </a:p>
        </p:txBody>
      </p:sp>
      <p:sp>
        <p:nvSpPr>
          <p:cNvPr id="9" name="Sisällön paikkamerkki 11">
            <a:extLst>
              <a:ext uri="{FF2B5EF4-FFF2-40B4-BE49-F238E27FC236}">
                <a16:creationId xmlns:a16="http://schemas.microsoft.com/office/drawing/2014/main" id="{75554579-C480-65C7-386B-CA7470422B9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</p:spTree>
    <p:extLst>
      <p:ext uri="{BB962C8B-B14F-4D97-AF65-F5344CB8AC3E}">
        <p14:creationId xmlns:p14="http://schemas.microsoft.com/office/powerpoint/2010/main" val="20557773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Kuvan paikkamerkki 17">
            <a:extLst>
              <a:ext uri="{FF2B5EF4-FFF2-40B4-BE49-F238E27FC236}">
                <a16:creationId xmlns:a16="http://schemas.microsoft.com/office/drawing/2014/main" id="{501E3082-B84D-8D77-CC31-7FFA588B352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1999" cy="6857999"/>
          </a:xfrm>
          <a:custGeom>
            <a:avLst/>
            <a:gdLst>
              <a:gd name="connsiteX0" fmla="*/ 0 w 12191999"/>
              <a:gd name="connsiteY0" fmla="*/ 0 h 6857999"/>
              <a:gd name="connsiteX1" fmla="*/ 10997677 w 12191999"/>
              <a:gd name="connsiteY1" fmla="*/ 0 h 6857999"/>
              <a:gd name="connsiteX2" fmla="*/ 10997677 w 12191999"/>
              <a:gd name="connsiteY2" fmla="*/ 603036 h 6857999"/>
              <a:gd name="connsiteX3" fmla="*/ 11599433 w 12191999"/>
              <a:gd name="connsiteY3" fmla="*/ 1204792 h 6857999"/>
              <a:gd name="connsiteX4" fmla="*/ 12191999 w 12191999"/>
              <a:gd name="connsiteY4" fmla="*/ 1204792 h 6857999"/>
              <a:gd name="connsiteX5" fmla="*/ 12191999 w 12191999"/>
              <a:gd name="connsiteY5" fmla="*/ 6857999 h 6857999"/>
              <a:gd name="connsiteX6" fmla="*/ 0 w 12191999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1999" h="6857999">
                <a:moveTo>
                  <a:pt x="0" y="0"/>
                </a:moveTo>
                <a:lnTo>
                  <a:pt x="10997677" y="0"/>
                </a:lnTo>
                <a:lnTo>
                  <a:pt x="10997677" y="603036"/>
                </a:lnTo>
                <a:cubicBezTo>
                  <a:pt x="10997677" y="935154"/>
                  <a:pt x="11267315" y="1204792"/>
                  <a:pt x="11599433" y="1204792"/>
                </a:cubicBezTo>
                <a:lnTo>
                  <a:pt x="12191999" y="1204792"/>
                </a:lnTo>
                <a:lnTo>
                  <a:pt x="12191999" y="6857999"/>
                </a:lnTo>
                <a:lnTo>
                  <a:pt x="0" y="685799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i-FI" dirty="0"/>
              <a:t>Lisää kuva napsauttamalla kuvaketta tai raahaamalla kuva tähän päälle.</a:t>
            </a:r>
          </a:p>
        </p:txBody>
      </p:sp>
    </p:spTree>
    <p:extLst>
      <p:ext uri="{BB962C8B-B14F-4D97-AF65-F5344CB8AC3E}">
        <p14:creationId xmlns:p14="http://schemas.microsoft.com/office/powerpoint/2010/main" val="28183609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+ taulu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C6776FC-C887-71E1-1579-A9D2B28B18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4347695" cy="8823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/>
            </a:lvl1pPr>
          </a:lstStyle>
          <a:p>
            <a:r>
              <a:rPr lang="fi-FI" dirty="0"/>
              <a:t>Tässä tilaa kaaviolle tai kuvalle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D1F9D5D-5D0C-AF3C-4A71-FB027CB8AB4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1212850"/>
            <a:ext cx="6584482" cy="49641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dirty="0"/>
              <a:t>Lisää kaavio tai taulukko tähän.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3BC5D65D-DA2E-3719-22B2-3137D657AB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4330" y="1509447"/>
            <a:ext cx="4347695" cy="466751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Alatunnisteen paikkamerkki 4">
            <a:extLst>
              <a:ext uri="{FF2B5EF4-FFF2-40B4-BE49-F238E27FC236}">
                <a16:creationId xmlns:a16="http://schemas.microsoft.com/office/drawing/2014/main" id="{B306B6BF-DEDF-1758-F118-59642F99C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211033FD-5A60-1726-889D-CDC11C916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Päivämäärän paikkamerkki 3">
            <a:extLst>
              <a:ext uri="{FF2B5EF4-FFF2-40B4-BE49-F238E27FC236}">
                <a16:creationId xmlns:a16="http://schemas.microsoft.com/office/drawing/2014/main" id="{8351DD0C-FFB0-8C44-B60F-CA0CC13A75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D38720C7-5791-FF48-9B65-6549569F301F}" type="datetime1">
              <a:rPr lang="fi-FI" smtClean="0"/>
              <a:t>9.6.2026</a:t>
            </a:fld>
            <a:endParaRPr lang="fi-FI" dirty="0"/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97B5F9B9-3122-C7DD-C7F7-7C1835C82AF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23863" y="268373"/>
            <a:ext cx="4347695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</p:spTree>
    <p:extLst>
      <p:ext uri="{BB962C8B-B14F-4D97-AF65-F5344CB8AC3E}">
        <p14:creationId xmlns:p14="http://schemas.microsoft.com/office/powerpoint/2010/main" val="30932080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+ pyöristetty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Kuvan paikkamerkki 20">
            <a:extLst>
              <a:ext uri="{FF2B5EF4-FFF2-40B4-BE49-F238E27FC236}">
                <a16:creationId xmlns:a16="http://schemas.microsoft.com/office/drawing/2014/main" id="{F09A2A98-E190-DBA5-7F10-C405ED6E02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7" y="268940"/>
            <a:ext cx="6745847" cy="5913343"/>
          </a:xfrm>
          <a:custGeom>
            <a:avLst/>
            <a:gdLst>
              <a:gd name="connsiteX0" fmla="*/ 366213 w 6745847"/>
              <a:gd name="connsiteY0" fmla="*/ 0 h 5913343"/>
              <a:gd name="connsiteX1" fmla="*/ 5804021 w 6745847"/>
              <a:gd name="connsiteY1" fmla="*/ 0 h 5913343"/>
              <a:gd name="connsiteX2" fmla="*/ 5804021 w 6745847"/>
              <a:gd name="connsiteY2" fmla="*/ 334096 h 5913343"/>
              <a:gd name="connsiteX3" fmla="*/ 6405777 w 6745847"/>
              <a:gd name="connsiteY3" fmla="*/ 935852 h 5913343"/>
              <a:gd name="connsiteX4" fmla="*/ 6745847 w 6745847"/>
              <a:gd name="connsiteY4" fmla="*/ 935852 h 5913343"/>
              <a:gd name="connsiteX5" fmla="*/ 6745847 w 6745847"/>
              <a:gd name="connsiteY5" fmla="*/ 5547130 h 5913343"/>
              <a:gd name="connsiteX6" fmla="*/ 6379634 w 6745847"/>
              <a:gd name="connsiteY6" fmla="*/ 5913343 h 5913343"/>
              <a:gd name="connsiteX7" fmla="*/ 366213 w 6745847"/>
              <a:gd name="connsiteY7" fmla="*/ 5913343 h 5913343"/>
              <a:gd name="connsiteX8" fmla="*/ 0 w 6745847"/>
              <a:gd name="connsiteY8" fmla="*/ 5547130 h 5913343"/>
              <a:gd name="connsiteX9" fmla="*/ 0 w 6745847"/>
              <a:gd name="connsiteY9" fmla="*/ 366213 h 5913343"/>
              <a:gd name="connsiteX10" fmla="*/ 366213 w 6745847"/>
              <a:gd name="connsiteY10" fmla="*/ 0 h 5913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745847" h="5913343">
                <a:moveTo>
                  <a:pt x="366213" y="0"/>
                </a:moveTo>
                <a:lnTo>
                  <a:pt x="5804021" y="0"/>
                </a:lnTo>
                <a:lnTo>
                  <a:pt x="5804021" y="334096"/>
                </a:lnTo>
                <a:cubicBezTo>
                  <a:pt x="5804021" y="666214"/>
                  <a:pt x="6073659" y="935852"/>
                  <a:pt x="6405777" y="935852"/>
                </a:cubicBezTo>
                <a:lnTo>
                  <a:pt x="6745847" y="935852"/>
                </a:lnTo>
                <a:lnTo>
                  <a:pt x="6745847" y="5547130"/>
                </a:lnTo>
                <a:cubicBezTo>
                  <a:pt x="6745847" y="5749384"/>
                  <a:pt x="6581888" y="5913343"/>
                  <a:pt x="6379634" y="5913343"/>
                </a:cubicBezTo>
                <a:lnTo>
                  <a:pt x="366213" y="5913343"/>
                </a:lnTo>
                <a:cubicBezTo>
                  <a:pt x="163959" y="5913343"/>
                  <a:pt x="0" y="5749384"/>
                  <a:pt x="0" y="5547130"/>
                </a:cubicBezTo>
                <a:lnTo>
                  <a:pt x="0" y="366213"/>
                </a:lnTo>
                <a:cubicBezTo>
                  <a:pt x="0" y="163959"/>
                  <a:pt x="163959" y="0"/>
                  <a:pt x="36621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8" name="Tekstin paikkamerkki 3">
            <a:extLst>
              <a:ext uri="{FF2B5EF4-FFF2-40B4-BE49-F238E27FC236}">
                <a16:creationId xmlns:a16="http://schemas.microsoft.com/office/drawing/2014/main" id="{4C4E1939-CA9F-567A-D0EB-713863CDE4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4330" y="1509447"/>
            <a:ext cx="4347695" cy="466751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E3728E02-43EE-1B58-E1DE-1137FAAE7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4" name="Dian numeron paikkamerkki 5">
            <a:extLst>
              <a:ext uri="{FF2B5EF4-FFF2-40B4-BE49-F238E27FC236}">
                <a16:creationId xmlns:a16="http://schemas.microsoft.com/office/drawing/2014/main" id="{970C61ED-AA39-3F83-BFEC-0BEB5C680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2A881501-36D2-7B4B-4688-E578C138CD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898439B1-E753-FA44-9CF7-0B6C4F183480}" type="datetime1">
              <a:rPr lang="fi-FI" smtClean="0"/>
              <a:t>9.6.2026</a:t>
            </a:fld>
            <a:endParaRPr lang="fi-FI" dirty="0"/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391C7ADA-7811-6548-19E5-527D2E5A25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4347695" cy="8823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/>
            </a:lvl1pPr>
          </a:lstStyle>
          <a:p>
            <a:r>
              <a:rPr lang="fi-FI" dirty="0"/>
              <a:t>Tässä pyöristetty kuvapaikka mukana</a:t>
            </a:r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10A8A6CC-47E4-34DE-5FB8-FA17693500D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23863" y="268373"/>
            <a:ext cx="4347695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</p:spTree>
    <p:extLst>
      <p:ext uri="{BB962C8B-B14F-4D97-AF65-F5344CB8AC3E}">
        <p14:creationId xmlns:p14="http://schemas.microsoft.com/office/powerpoint/2010/main" val="18014005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vasen + kuva oikea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Kuvan paikkamerkki 19">
            <a:extLst>
              <a:ext uri="{FF2B5EF4-FFF2-40B4-BE49-F238E27FC236}">
                <a16:creationId xmlns:a16="http://schemas.microsoft.com/office/drawing/2014/main" id="{E791CF2A-B54F-5F88-741F-6433F216E15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4901677 w 6096000"/>
              <a:gd name="connsiteY1" fmla="*/ 0 h 6858000"/>
              <a:gd name="connsiteX2" fmla="*/ 4901677 w 6096000"/>
              <a:gd name="connsiteY2" fmla="*/ 603036 h 6858000"/>
              <a:gd name="connsiteX3" fmla="*/ 5503433 w 6096000"/>
              <a:gd name="connsiteY3" fmla="*/ 1204792 h 6858000"/>
              <a:gd name="connsiteX4" fmla="*/ 6096000 w 6096000"/>
              <a:gd name="connsiteY4" fmla="*/ 1204792 h 6858000"/>
              <a:gd name="connsiteX5" fmla="*/ 6096000 w 6096000"/>
              <a:gd name="connsiteY5" fmla="*/ 6858000 h 6858000"/>
              <a:gd name="connsiteX6" fmla="*/ 0 w 609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4901677" y="0"/>
                </a:lnTo>
                <a:lnTo>
                  <a:pt x="4901677" y="603036"/>
                </a:lnTo>
                <a:cubicBezTo>
                  <a:pt x="4901677" y="935154"/>
                  <a:pt x="5171315" y="1204792"/>
                  <a:pt x="5503433" y="1204792"/>
                </a:cubicBezTo>
                <a:lnTo>
                  <a:pt x="6096000" y="1204792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3A7AB0A-F94C-170B-9507-FB98724E3E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4330" y="6356350"/>
            <a:ext cx="950338" cy="365125"/>
          </a:xfrm>
        </p:spPr>
        <p:txBody>
          <a:bodyPr/>
          <a:lstStyle/>
          <a:p>
            <a:fld id="{FD55ABD8-183C-F047-A200-BF9304AA7656}" type="datetime1">
              <a:rPr lang="fi-FI" smtClean="0"/>
              <a:t>9.6.2026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75185EF-3CE4-07C1-3D66-BE4D86F42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04055" y="6356349"/>
            <a:ext cx="3495483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2A8B907-2A89-6964-BB6D-524AE82D7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91828" y="6356350"/>
            <a:ext cx="711882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kstin paikkamerkki 3">
            <a:extLst>
              <a:ext uri="{FF2B5EF4-FFF2-40B4-BE49-F238E27FC236}">
                <a16:creationId xmlns:a16="http://schemas.microsoft.com/office/drawing/2014/main" id="{4C4E1939-CA9F-567A-D0EB-713863CDE4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4330" y="1509447"/>
            <a:ext cx="5479380" cy="466751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5CA7AE3-B201-F619-127C-49406CE5C1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5479380" cy="8823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/>
            </a:lvl1pPr>
          </a:lstStyle>
          <a:p>
            <a:r>
              <a:rPr lang="fi-FI" dirty="0"/>
              <a:t>Tässä iso kuvapaikka tekstin mukana</a:t>
            </a:r>
          </a:p>
        </p:txBody>
      </p:sp>
      <p:sp>
        <p:nvSpPr>
          <p:cNvPr id="4" name="Sisällön paikkamerkki 11">
            <a:extLst>
              <a:ext uri="{FF2B5EF4-FFF2-40B4-BE49-F238E27FC236}">
                <a16:creationId xmlns:a16="http://schemas.microsoft.com/office/drawing/2014/main" id="{882DD240-E93C-4003-DA9D-301BC911793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23863" y="268373"/>
            <a:ext cx="5479380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</p:spTree>
    <p:extLst>
      <p:ext uri="{BB962C8B-B14F-4D97-AF65-F5344CB8AC3E}">
        <p14:creationId xmlns:p14="http://schemas.microsoft.com/office/powerpoint/2010/main" val="792766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Ryhmä 4">
            <a:extLst>
              <a:ext uri="{FF2B5EF4-FFF2-40B4-BE49-F238E27FC236}">
                <a16:creationId xmlns:a16="http://schemas.microsoft.com/office/drawing/2014/main" id="{F4EEFEB2-F3E3-E8BE-393D-00E61297D96E}"/>
              </a:ext>
            </a:extLst>
          </p:cNvPr>
          <p:cNvGrpSpPr/>
          <p:nvPr userDrawn="1"/>
        </p:nvGrpSpPr>
        <p:grpSpPr>
          <a:xfrm>
            <a:off x="7277846" y="-4344022"/>
            <a:ext cx="15544507" cy="15545031"/>
            <a:chOff x="7277846" y="-4344022"/>
            <a:chExt cx="15544507" cy="15545031"/>
          </a:xfrm>
        </p:grpSpPr>
        <p:sp>
          <p:nvSpPr>
            <p:cNvPr id="6" name="Puolivapaa piirto 5">
              <a:extLst>
                <a:ext uri="{FF2B5EF4-FFF2-40B4-BE49-F238E27FC236}">
                  <a16:creationId xmlns:a16="http://schemas.microsoft.com/office/drawing/2014/main" id="{48B41766-D29F-CC17-3C83-4488F988D6F0}"/>
                </a:ext>
              </a:extLst>
            </p:cNvPr>
            <p:cNvSpPr/>
            <p:nvPr userDrawn="1"/>
          </p:nvSpPr>
          <p:spPr>
            <a:xfrm>
              <a:off x="7277846" y="-4344022"/>
              <a:ext cx="15544507" cy="15545031"/>
            </a:xfrm>
            <a:custGeom>
              <a:avLst/>
              <a:gdLst>
                <a:gd name="connsiteX0" fmla="*/ 15544508 w 15544507"/>
                <a:gd name="connsiteY0" fmla="*/ 7772517 h 15545031"/>
                <a:gd name="connsiteX1" fmla="*/ 7772255 w 15544507"/>
                <a:gd name="connsiteY1" fmla="*/ 15545033 h 15545031"/>
                <a:gd name="connsiteX2" fmla="*/ 1 w 15544507"/>
                <a:gd name="connsiteY2" fmla="*/ 7772517 h 15545031"/>
                <a:gd name="connsiteX3" fmla="*/ 7772255 w 15544507"/>
                <a:gd name="connsiteY3" fmla="*/ 0 h 15545031"/>
                <a:gd name="connsiteX4" fmla="*/ 15544508 w 15544507"/>
                <a:gd name="connsiteY4" fmla="*/ 7772517 h 15545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44507" h="15545031">
                  <a:moveTo>
                    <a:pt x="15544508" y="7772517"/>
                  </a:moveTo>
                  <a:cubicBezTo>
                    <a:pt x="15544508" y="12065158"/>
                    <a:pt x="12064751" y="15545033"/>
                    <a:pt x="7772255" y="15545033"/>
                  </a:cubicBezTo>
                  <a:cubicBezTo>
                    <a:pt x="3479757" y="15545033"/>
                    <a:pt x="1" y="12065158"/>
                    <a:pt x="1" y="7772517"/>
                  </a:cubicBezTo>
                  <a:cubicBezTo>
                    <a:pt x="1" y="3479874"/>
                    <a:pt x="3479757" y="0"/>
                    <a:pt x="7772255" y="0"/>
                  </a:cubicBezTo>
                  <a:cubicBezTo>
                    <a:pt x="12064751" y="0"/>
                    <a:pt x="15544508" y="3479874"/>
                    <a:pt x="15544508" y="7772517"/>
                  </a:cubicBezTo>
                  <a:close/>
                </a:path>
              </a:pathLst>
            </a:custGeom>
            <a:solidFill>
              <a:schemeClr val="bg1"/>
            </a:solidFill>
            <a:ln w="1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dirty="0"/>
            </a:p>
          </p:txBody>
        </p:sp>
        <p:grpSp>
          <p:nvGrpSpPr>
            <p:cNvPr id="7" name="Ryhmä 6">
              <a:extLst>
                <a:ext uri="{FF2B5EF4-FFF2-40B4-BE49-F238E27FC236}">
                  <a16:creationId xmlns:a16="http://schemas.microsoft.com/office/drawing/2014/main" id="{A8DAC8F2-3675-BB47-8A9D-2DC68D1A979B}"/>
                </a:ext>
              </a:extLst>
            </p:cNvPr>
            <p:cNvGrpSpPr/>
            <p:nvPr userDrawn="1"/>
          </p:nvGrpSpPr>
          <p:grpSpPr>
            <a:xfrm>
              <a:off x="8420304" y="1254738"/>
              <a:ext cx="4347426" cy="4347573"/>
              <a:chOff x="8420304" y="1254738"/>
              <a:chExt cx="4347426" cy="4347573"/>
            </a:xfrm>
          </p:grpSpPr>
          <p:sp>
            <p:nvSpPr>
              <p:cNvPr id="8" name="Puolivapaa piirto 7">
                <a:extLst>
                  <a:ext uri="{FF2B5EF4-FFF2-40B4-BE49-F238E27FC236}">
                    <a16:creationId xmlns:a16="http://schemas.microsoft.com/office/drawing/2014/main" id="{4C01CFE5-437B-1CF7-C0A1-C0B5C2A7C2AA}"/>
                  </a:ext>
                </a:extLst>
              </p:cNvPr>
              <p:cNvSpPr/>
              <p:nvPr userDrawn="1"/>
            </p:nvSpPr>
            <p:spPr>
              <a:xfrm>
                <a:off x="8420304" y="1254738"/>
                <a:ext cx="4347426" cy="4347573"/>
              </a:xfrm>
              <a:custGeom>
                <a:avLst/>
                <a:gdLst>
                  <a:gd name="connsiteX0" fmla="*/ 2173682 w 4347426"/>
                  <a:gd name="connsiteY0" fmla="*/ 4347574 h 4347573"/>
                  <a:gd name="connsiteX1" fmla="*/ 0 w 4347426"/>
                  <a:gd name="connsiteY1" fmla="*/ 2173819 h 4347573"/>
                  <a:gd name="connsiteX2" fmla="*/ 2173682 w 4347426"/>
                  <a:gd name="connsiteY2" fmla="*/ 0 h 4347573"/>
                  <a:gd name="connsiteX3" fmla="*/ 4347427 w 4347426"/>
                  <a:gd name="connsiteY3" fmla="*/ 2173819 h 4347573"/>
                  <a:gd name="connsiteX4" fmla="*/ 2173682 w 4347426"/>
                  <a:gd name="connsiteY4" fmla="*/ 4347574 h 4347573"/>
                  <a:gd name="connsiteX5" fmla="*/ 2173682 w 4347426"/>
                  <a:gd name="connsiteY5" fmla="*/ 177140 h 4347573"/>
                  <a:gd name="connsiteX6" fmla="*/ 177134 w 4347426"/>
                  <a:gd name="connsiteY6" fmla="*/ 2173756 h 4347573"/>
                  <a:gd name="connsiteX7" fmla="*/ 2173682 w 4347426"/>
                  <a:gd name="connsiteY7" fmla="*/ 4170370 h 4347573"/>
                  <a:gd name="connsiteX8" fmla="*/ 4170229 w 4347426"/>
                  <a:gd name="connsiteY8" fmla="*/ 2173756 h 4347573"/>
                  <a:gd name="connsiteX9" fmla="*/ 2173682 w 4347426"/>
                  <a:gd name="connsiteY9" fmla="*/ 177140 h 4347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347426" h="4347573">
                    <a:moveTo>
                      <a:pt x="2173682" y="4347574"/>
                    </a:moveTo>
                    <a:cubicBezTo>
                      <a:pt x="975066" y="4347574"/>
                      <a:pt x="0" y="3372412"/>
                      <a:pt x="0" y="2173819"/>
                    </a:cubicBezTo>
                    <a:cubicBezTo>
                      <a:pt x="0" y="975226"/>
                      <a:pt x="975129" y="0"/>
                      <a:pt x="2173682" y="0"/>
                    </a:cubicBezTo>
                    <a:cubicBezTo>
                      <a:pt x="3372234" y="0"/>
                      <a:pt x="4347427" y="975162"/>
                      <a:pt x="4347427" y="2173819"/>
                    </a:cubicBezTo>
                    <a:cubicBezTo>
                      <a:pt x="4347427" y="3372475"/>
                      <a:pt x="3372298" y="4347574"/>
                      <a:pt x="2173682" y="4347574"/>
                    </a:cubicBezTo>
                    <a:close/>
                    <a:moveTo>
                      <a:pt x="2173682" y="177140"/>
                    </a:moveTo>
                    <a:cubicBezTo>
                      <a:pt x="1072801" y="177140"/>
                      <a:pt x="177134" y="1072838"/>
                      <a:pt x="177134" y="2173756"/>
                    </a:cubicBezTo>
                    <a:cubicBezTo>
                      <a:pt x="177134" y="3274672"/>
                      <a:pt x="1072801" y="4170370"/>
                      <a:pt x="2173682" y="4170370"/>
                    </a:cubicBezTo>
                    <a:cubicBezTo>
                      <a:pt x="3274562" y="4170370"/>
                      <a:pt x="4170229" y="3274736"/>
                      <a:pt x="4170229" y="2173756"/>
                    </a:cubicBezTo>
                    <a:cubicBezTo>
                      <a:pt x="4170229" y="1072774"/>
                      <a:pt x="3274562" y="177140"/>
                      <a:pt x="2173682" y="17714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3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 dirty="0"/>
              </a:p>
            </p:txBody>
          </p:sp>
          <p:grpSp>
            <p:nvGrpSpPr>
              <p:cNvPr id="9" name="Ryhmä 8">
                <a:extLst>
                  <a:ext uri="{FF2B5EF4-FFF2-40B4-BE49-F238E27FC236}">
                    <a16:creationId xmlns:a16="http://schemas.microsoft.com/office/drawing/2014/main" id="{C416665E-C115-4720-4528-5C4B2C02D6E3}"/>
                  </a:ext>
                </a:extLst>
              </p:cNvPr>
              <p:cNvGrpSpPr/>
              <p:nvPr userDrawn="1"/>
            </p:nvGrpSpPr>
            <p:grpSpPr>
              <a:xfrm>
                <a:off x="9364552" y="2509938"/>
                <a:ext cx="2695237" cy="1917341"/>
                <a:chOff x="9364552" y="2509938"/>
                <a:chExt cx="2695237" cy="1917341"/>
              </a:xfrm>
            </p:grpSpPr>
            <p:sp>
              <p:nvSpPr>
                <p:cNvPr id="10" name="Puolivapaa piirto 9">
                  <a:extLst>
                    <a:ext uri="{FF2B5EF4-FFF2-40B4-BE49-F238E27FC236}">
                      <a16:creationId xmlns:a16="http://schemas.microsoft.com/office/drawing/2014/main" id="{895F4018-609B-DEE0-6C77-9338377C9AE5}"/>
                    </a:ext>
                  </a:extLst>
                </p:cNvPr>
                <p:cNvSpPr/>
                <p:nvPr userDrawn="1"/>
              </p:nvSpPr>
              <p:spPr>
                <a:xfrm>
                  <a:off x="10291756" y="2509938"/>
                  <a:ext cx="1768033" cy="1917341"/>
                </a:xfrm>
                <a:custGeom>
                  <a:avLst/>
                  <a:gdLst>
                    <a:gd name="connsiteX0" fmla="*/ 1705167 w 1768033"/>
                    <a:gd name="connsiteY0" fmla="*/ 1917341 h 1917341"/>
                    <a:gd name="connsiteX1" fmla="*/ 1598518 w 1768033"/>
                    <a:gd name="connsiteY1" fmla="*/ 1917341 h 1917341"/>
                    <a:gd name="connsiteX2" fmla="*/ 1541850 w 1768033"/>
                    <a:gd name="connsiteY2" fmla="*/ 1880346 h 1917341"/>
                    <a:gd name="connsiteX3" fmla="*/ 886797 w 1768033"/>
                    <a:gd name="connsiteY3" fmla="*/ 408403 h 1917341"/>
                    <a:gd name="connsiteX4" fmla="*/ 881322 w 1768033"/>
                    <a:gd name="connsiteY4" fmla="*/ 408403 h 1917341"/>
                    <a:gd name="connsiteX5" fmla="*/ 226078 w 1768033"/>
                    <a:gd name="connsiteY5" fmla="*/ 1880793 h 1917341"/>
                    <a:gd name="connsiteX6" fmla="*/ 169601 w 1768033"/>
                    <a:gd name="connsiteY6" fmla="*/ 1917341 h 1917341"/>
                    <a:gd name="connsiteX7" fmla="*/ 62952 w 1768033"/>
                    <a:gd name="connsiteY7" fmla="*/ 1917341 h 1917341"/>
                    <a:gd name="connsiteX8" fmla="*/ 8958 w 1768033"/>
                    <a:gd name="connsiteY8" fmla="*/ 1890025 h 1917341"/>
                    <a:gd name="connsiteX9" fmla="*/ 6475 w 1768033"/>
                    <a:gd name="connsiteY9" fmla="*/ 1830681 h 1917341"/>
                    <a:gd name="connsiteX10" fmla="*/ 816886 w 1768033"/>
                    <a:gd name="connsiteY10" fmla="*/ 36549 h 1917341"/>
                    <a:gd name="connsiteX11" fmla="*/ 873363 w 1768033"/>
                    <a:gd name="connsiteY11" fmla="*/ 0 h 1917341"/>
                    <a:gd name="connsiteX12" fmla="*/ 899978 w 1768033"/>
                    <a:gd name="connsiteY12" fmla="*/ 0 h 1917341"/>
                    <a:gd name="connsiteX13" fmla="*/ 956263 w 1768033"/>
                    <a:gd name="connsiteY13" fmla="*/ 36102 h 1917341"/>
                    <a:gd name="connsiteX14" fmla="*/ 1761580 w 1768033"/>
                    <a:gd name="connsiteY14" fmla="*/ 1830744 h 1917341"/>
                    <a:gd name="connsiteX15" fmla="*/ 1759097 w 1768033"/>
                    <a:gd name="connsiteY15" fmla="*/ 1889961 h 1917341"/>
                    <a:gd name="connsiteX16" fmla="*/ 1705104 w 1768033"/>
                    <a:gd name="connsiteY16" fmla="*/ 1917277 h 19173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768033" h="1917341">
                      <a:moveTo>
                        <a:pt x="1705167" y="1917341"/>
                      </a:moveTo>
                      <a:lnTo>
                        <a:pt x="1598518" y="1917341"/>
                      </a:lnTo>
                      <a:cubicBezTo>
                        <a:pt x="1569547" y="1917341"/>
                        <a:pt x="1549172" y="1898748"/>
                        <a:pt x="1541850" y="1880346"/>
                      </a:cubicBezTo>
                      <a:cubicBezTo>
                        <a:pt x="1536820" y="1869012"/>
                        <a:pt x="1021208" y="707669"/>
                        <a:pt x="886797" y="408403"/>
                      </a:cubicBezTo>
                      <a:lnTo>
                        <a:pt x="881322" y="408403"/>
                      </a:lnTo>
                      <a:lnTo>
                        <a:pt x="226078" y="1880793"/>
                      </a:lnTo>
                      <a:cubicBezTo>
                        <a:pt x="218883" y="1898748"/>
                        <a:pt x="198508" y="1917341"/>
                        <a:pt x="169601" y="1917341"/>
                      </a:cubicBezTo>
                      <a:lnTo>
                        <a:pt x="62952" y="1917341"/>
                      </a:lnTo>
                      <a:cubicBezTo>
                        <a:pt x="39775" y="1917341"/>
                        <a:pt x="20101" y="1907344"/>
                        <a:pt x="8958" y="1890025"/>
                      </a:cubicBezTo>
                      <a:cubicBezTo>
                        <a:pt x="-2057" y="1872833"/>
                        <a:pt x="-2948" y="1851184"/>
                        <a:pt x="6475" y="1830681"/>
                      </a:cubicBezTo>
                      <a:lnTo>
                        <a:pt x="816886" y="36549"/>
                      </a:lnTo>
                      <a:cubicBezTo>
                        <a:pt x="828856" y="12480"/>
                        <a:pt x="848340" y="0"/>
                        <a:pt x="873363" y="0"/>
                      </a:cubicBezTo>
                      <a:lnTo>
                        <a:pt x="899978" y="0"/>
                      </a:lnTo>
                      <a:cubicBezTo>
                        <a:pt x="917424" y="0"/>
                        <a:pt x="941300" y="6240"/>
                        <a:pt x="956263" y="36102"/>
                      </a:cubicBezTo>
                      <a:lnTo>
                        <a:pt x="1761580" y="1830744"/>
                      </a:lnTo>
                      <a:cubicBezTo>
                        <a:pt x="1771004" y="1851184"/>
                        <a:pt x="1770048" y="1872770"/>
                        <a:pt x="1759097" y="1889961"/>
                      </a:cubicBezTo>
                      <a:cubicBezTo>
                        <a:pt x="1747954" y="1907344"/>
                        <a:pt x="1728280" y="1917277"/>
                        <a:pt x="1705104" y="191727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3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  <p:sp>
              <p:nvSpPr>
                <p:cNvPr id="11" name="Puolivapaa piirto 10">
                  <a:extLst>
                    <a:ext uri="{FF2B5EF4-FFF2-40B4-BE49-F238E27FC236}">
                      <a16:creationId xmlns:a16="http://schemas.microsoft.com/office/drawing/2014/main" id="{83F74574-E869-F390-E92E-9D4FA43E16A2}"/>
                    </a:ext>
                  </a:extLst>
                </p:cNvPr>
                <p:cNvSpPr/>
                <p:nvPr userDrawn="1"/>
              </p:nvSpPr>
              <p:spPr>
                <a:xfrm>
                  <a:off x="9364552" y="2536553"/>
                  <a:ext cx="1176204" cy="1890725"/>
                </a:xfrm>
                <a:custGeom>
                  <a:avLst/>
                  <a:gdLst>
                    <a:gd name="connsiteX0" fmla="*/ 166884 w 1176204"/>
                    <a:gd name="connsiteY0" fmla="*/ 1890726 h 1890725"/>
                    <a:gd name="connsiteX1" fmla="*/ 62907 w 1176204"/>
                    <a:gd name="connsiteY1" fmla="*/ 1890726 h 1890725"/>
                    <a:gd name="connsiteX2" fmla="*/ 0 w 1176204"/>
                    <a:gd name="connsiteY2" fmla="*/ 1827816 h 1890725"/>
                    <a:gd name="connsiteX3" fmla="*/ 0 w 1176204"/>
                    <a:gd name="connsiteY3" fmla="*/ 62910 h 1890725"/>
                    <a:gd name="connsiteX4" fmla="*/ 62907 w 1176204"/>
                    <a:gd name="connsiteY4" fmla="*/ 0 h 1890725"/>
                    <a:gd name="connsiteX5" fmla="*/ 1113297 w 1176204"/>
                    <a:gd name="connsiteY5" fmla="*/ 0 h 1890725"/>
                    <a:gd name="connsiteX6" fmla="*/ 1176204 w 1176204"/>
                    <a:gd name="connsiteY6" fmla="*/ 62910 h 1890725"/>
                    <a:gd name="connsiteX7" fmla="*/ 1176204 w 1176204"/>
                    <a:gd name="connsiteY7" fmla="*/ 140210 h 1890725"/>
                    <a:gd name="connsiteX8" fmla="*/ 1113297 w 1176204"/>
                    <a:gd name="connsiteY8" fmla="*/ 203119 h 1890725"/>
                    <a:gd name="connsiteX9" fmla="*/ 229791 w 1176204"/>
                    <a:gd name="connsiteY9" fmla="*/ 203119 h 1890725"/>
                    <a:gd name="connsiteX10" fmla="*/ 229791 w 1176204"/>
                    <a:gd name="connsiteY10" fmla="*/ 909133 h 1890725"/>
                    <a:gd name="connsiteX11" fmla="*/ 982643 w 1176204"/>
                    <a:gd name="connsiteY11" fmla="*/ 909133 h 1890725"/>
                    <a:gd name="connsiteX12" fmla="*/ 1045550 w 1176204"/>
                    <a:gd name="connsiteY12" fmla="*/ 972042 h 1890725"/>
                    <a:gd name="connsiteX13" fmla="*/ 1045550 w 1176204"/>
                    <a:gd name="connsiteY13" fmla="*/ 1049342 h 1890725"/>
                    <a:gd name="connsiteX14" fmla="*/ 982643 w 1176204"/>
                    <a:gd name="connsiteY14" fmla="*/ 1112252 h 1890725"/>
                    <a:gd name="connsiteX15" fmla="*/ 229791 w 1176204"/>
                    <a:gd name="connsiteY15" fmla="*/ 1112252 h 1890725"/>
                    <a:gd name="connsiteX16" fmla="*/ 229791 w 1176204"/>
                    <a:gd name="connsiteY16" fmla="*/ 1827816 h 1890725"/>
                    <a:gd name="connsiteX17" fmla="*/ 166884 w 1176204"/>
                    <a:gd name="connsiteY17" fmla="*/ 1890726 h 1890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176204" h="1890725">
                      <a:moveTo>
                        <a:pt x="166884" y="1890726"/>
                      </a:moveTo>
                      <a:lnTo>
                        <a:pt x="62907" y="1890726"/>
                      </a:lnTo>
                      <a:cubicBezTo>
                        <a:pt x="28207" y="1890726"/>
                        <a:pt x="0" y="1862518"/>
                        <a:pt x="0" y="1827816"/>
                      </a:cubicBezTo>
                      <a:lnTo>
                        <a:pt x="0" y="62910"/>
                      </a:lnTo>
                      <a:cubicBezTo>
                        <a:pt x="0" y="28208"/>
                        <a:pt x="28207" y="0"/>
                        <a:pt x="62907" y="0"/>
                      </a:cubicBezTo>
                      <a:lnTo>
                        <a:pt x="1113297" y="0"/>
                      </a:lnTo>
                      <a:cubicBezTo>
                        <a:pt x="1147998" y="0"/>
                        <a:pt x="1176204" y="28208"/>
                        <a:pt x="1176204" y="62910"/>
                      </a:cubicBezTo>
                      <a:lnTo>
                        <a:pt x="1176204" y="140210"/>
                      </a:lnTo>
                      <a:cubicBezTo>
                        <a:pt x="1176204" y="174911"/>
                        <a:pt x="1147998" y="203119"/>
                        <a:pt x="1113297" y="203119"/>
                      </a:cubicBezTo>
                      <a:lnTo>
                        <a:pt x="229791" y="203119"/>
                      </a:lnTo>
                      <a:lnTo>
                        <a:pt x="229791" y="909133"/>
                      </a:lnTo>
                      <a:lnTo>
                        <a:pt x="982643" y="909133"/>
                      </a:lnTo>
                      <a:cubicBezTo>
                        <a:pt x="1016134" y="909133"/>
                        <a:pt x="1045550" y="938550"/>
                        <a:pt x="1045550" y="972042"/>
                      </a:cubicBezTo>
                      <a:lnTo>
                        <a:pt x="1045550" y="1049342"/>
                      </a:lnTo>
                      <a:cubicBezTo>
                        <a:pt x="1045550" y="1082835"/>
                        <a:pt x="1016134" y="1112252"/>
                        <a:pt x="982643" y="1112252"/>
                      </a:cubicBezTo>
                      <a:lnTo>
                        <a:pt x="229791" y="1112252"/>
                      </a:lnTo>
                      <a:lnTo>
                        <a:pt x="229791" y="1827816"/>
                      </a:lnTo>
                      <a:cubicBezTo>
                        <a:pt x="229791" y="1861309"/>
                        <a:pt x="200439" y="1890726"/>
                        <a:pt x="166884" y="189072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3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</p:grpSp>
        </p:grpSp>
      </p:grpSp>
      <p:sp>
        <p:nvSpPr>
          <p:cNvPr id="4" name="Alaotsikko 2">
            <a:extLst>
              <a:ext uri="{FF2B5EF4-FFF2-40B4-BE49-F238E27FC236}">
                <a16:creationId xmlns:a16="http://schemas.microsoft.com/office/drawing/2014/main" id="{61682862-7845-3004-F6D1-093F75F5B8A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4329" y="3854450"/>
            <a:ext cx="6541621" cy="1915327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Tässä on alaotsikko, jossa nimi</a:t>
            </a:r>
            <a:br>
              <a:rPr lang="fi-FI" dirty="0"/>
            </a:br>
            <a:r>
              <a:rPr lang="fi-FI" dirty="0"/>
              <a:t>Titteli ja</a:t>
            </a:r>
            <a:br>
              <a:rPr lang="fi-FI" dirty="0"/>
            </a:br>
            <a:r>
              <a:rPr lang="fi-FI" dirty="0"/>
              <a:t>Päivämäärä</a:t>
            </a:r>
          </a:p>
        </p:txBody>
      </p:sp>
      <p:sp>
        <p:nvSpPr>
          <p:cNvPr id="12" name="Otsikko 1">
            <a:extLst>
              <a:ext uri="{FF2B5EF4-FFF2-40B4-BE49-F238E27FC236}">
                <a16:creationId xmlns:a16="http://schemas.microsoft.com/office/drawing/2014/main" id="{0406352F-6256-622A-4B9F-E79B99878E8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4329" y="2536553"/>
            <a:ext cx="6541621" cy="121837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Merriweather Black" panose="00000A00000000000000" pitchFamily="2" charset="0"/>
              </a:defRPr>
            </a:lvl1pPr>
          </a:lstStyle>
          <a:p>
            <a:r>
              <a:rPr lang="fi-FI" dirty="0"/>
              <a:t>Tämä on perusaloitusdia </a:t>
            </a:r>
            <a:r>
              <a:rPr lang="fi-FI" dirty="0" err="1"/>
              <a:t>magentana</a:t>
            </a:r>
            <a:r>
              <a:rPr lang="fi-FI" dirty="0"/>
              <a:t> –kaksi riviä 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6018484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vasen + kuva oikea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Kuvan paikkamerkki 19">
            <a:extLst>
              <a:ext uri="{FF2B5EF4-FFF2-40B4-BE49-F238E27FC236}">
                <a16:creationId xmlns:a16="http://schemas.microsoft.com/office/drawing/2014/main" id="{E791CF2A-B54F-5F88-741F-6433F216E15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4901677 w 6096000"/>
              <a:gd name="connsiteY1" fmla="*/ 0 h 6858000"/>
              <a:gd name="connsiteX2" fmla="*/ 4901677 w 6096000"/>
              <a:gd name="connsiteY2" fmla="*/ 603036 h 6858000"/>
              <a:gd name="connsiteX3" fmla="*/ 5503433 w 6096000"/>
              <a:gd name="connsiteY3" fmla="*/ 1204792 h 6858000"/>
              <a:gd name="connsiteX4" fmla="*/ 6096000 w 6096000"/>
              <a:gd name="connsiteY4" fmla="*/ 1204792 h 6858000"/>
              <a:gd name="connsiteX5" fmla="*/ 6096000 w 6096000"/>
              <a:gd name="connsiteY5" fmla="*/ 6858000 h 6858000"/>
              <a:gd name="connsiteX6" fmla="*/ 0 w 609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4901677" y="0"/>
                </a:lnTo>
                <a:lnTo>
                  <a:pt x="4901677" y="603036"/>
                </a:lnTo>
                <a:cubicBezTo>
                  <a:pt x="4901677" y="935154"/>
                  <a:pt x="5171315" y="1204792"/>
                  <a:pt x="5503433" y="1204792"/>
                </a:cubicBezTo>
                <a:lnTo>
                  <a:pt x="6096000" y="1204792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3A7AB0A-F94C-170B-9507-FB98724E3E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4330" y="6356350"/>
            <a:ext cx="95033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A02DCF-1A06-F14B-8267-1AAD1644965E}" type="datetime1">
              <a:rPr lang="fi-FI" smtClean="0"/>
              <a:t>9.6.2026</a:t>
            </a:fld>
            <a:endParaRPr lang="fi-FI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75185EF-3CE4-07C1-3D66-BE4D86F42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04055" y="6356349"/>
            <a:ext cx="349548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2A8B907-2A89-6964-BB6D-524AE82D7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91828" y="6356350"/>
            <a:ext cx="71188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Tekstin paikkamerkki 3">
            <a:extLst>
              <a:ext uri="{FF2B5EF4-FFF2-40B4-BE49-F238E27FC236}">
                <a16:creationId xmlns:a16="http://schemas.microsoft.com/office/drawing/2014/main" id="{4C4E1939-CA9F-567A-D0EB-713863CDE4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4330" y="1509447"/>
            <a:ext cx="5479380" cy="4667516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5CA7AE3-B201-F619-127C-49406CE5C1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5479380" cy="8823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Tässä iso kuvapaikka tekstin mukana</a:t>
            </a:r>
          </a:p>
        </p:txBody>
      </p:sp>
      <p:sp>
        <p:nvSpPr>
          <p:cNvPr id="4" name="Sisällön paikkamerkki 11">
            <a:extLst>
              <a:ext uri="{FF2B5EF4-FFF2-40B4-BE49-F238E27FC236}">
                <a16:creationId xmlns:a16="http://schemas.microsoft.com/office/drawing/2014/main" id="{882DD240-E93C-4003-DA9D-301BC911793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23863" y="268373"/>
            <a:ext cx="5479380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bg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</p:spTree>
    <p:extLst>
      <p:ext uri="{BB962C8B-B14F-4D97-AF65-F5344CB8AC3E}">
        <p14:creationId xmlns:p14="http://schemas.microsoft.com/office/powerpoint/2010/main" val="7663583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oikea + kuva vasen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Kuvan paikkamerkki 11">
            <a:extLst>
              <a:ext uri="{FF2B5EF4-FFF2-40B4-BE49-F238E27FC236}">
                <a16:creationId xmlns:a16="http://schemas.microsoft.com/office/drawing/2014/main" id="{79C65B12-1F31-6C9F-6D54-6EF6CE9C2E3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0" y="0"/>
            <a:ext cx="5898948" cy="6858000"/>
          </a:xfr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3A7AB0A-F94C-170B-9507-FB98724E3E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92586" y="6356350"/>
            <a:ext cx="950338" cy="365125"/>
          </a:xfrm>
        </p:spPr>
        <p:txBody>
          <a:bodyPr/>
          <a:lstStyle/>
          <a:p>
            <a:fld id="{DDD78BE0-1D4A-4144-BC3D-2DED3B677662}" type="datetime1">
              <a:rPr lang="fi-FI" smtClean="0"/>
              <a:t>9.6.2026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75185EF-3CE4-07C1-3D66-BE4D86F42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72311" y="6356349"/>
            <a:ext cx="3495483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2A8B907-2A89-6964-BB6D-524AE82D7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0084" y="6356350"/>
            <a:ext cx="711882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3" name="Tekstin paikkamerkki 3">
            <a:extLst>
              <a:ext uri="{FF2B5EF4-FFF2-40B4-BE49-F238E27FC236}">
                <a16:creationId xmlns:a16="http://schemas.microsoft.com/office/drawing/2014/main" id="{96C89DC3-B693-407E-AC71-6329B48233BA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6293053" y="1509447"/>
            <a:ext cx="5479380" cy="466751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Sisällön paikkamerkki 11">
            <a:extLst>
              <a:ext uri="{FF2B5EF4-FFF2-40B4-BE49-F238E27FC236}">
                <a16:creationId xmlns:a16="http://schemas.microsoft.com/office/drawing/2014/main" id="{9CFB598D-A5BD-ACD9-9756-336ECCCFA14C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292586" y="268373"/>
            <a:ext cx="469879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13" name="Otsikko 1">
            <a:extLst>
              <a:ext uri="{FF2B5EF4-FFF2-40B4-BE49-F238E27FC236}">
                <a16:creationId xmlns:a16="http://schemas.microsoft.com/office/drawing/2014/main" id="{16D64EF7-5C2B-84D4-0521-421C6979E4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3053" y="546185"/>
            <a:ext cx="4698330" cy="8823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/>
            </a:lvl1pPr>
          </a:lstStyle>
          <a:p>
            <a:r>
              <a:rPr lang="fi-FI" dirty="0"/>
              <a:t>Tässä iso kuvapaikka tekstin mukana</a:t>
            </a:r>
          </a:p>
        </p:txBody>
      </p:sp>
    </p:spTree>
    <p:extLst>
      <p:ext uri="{BB962C8B-B14F-4D97-AF65-F5344CB8AC3E}">
        <p14:creationId xmlns:p14="http://schemas.microsoft.com/office/powerpoint/2010/main" val="32601079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oikea + kuva vasen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Kuvan paikkamerkki 11">
            <a:extLst>
              <a:ext uri="{FF2B5EF4-FFF2-40B4-BE49-F238E27FC236}">
                <a16:creationId xmlns:a16="http://schemas.microsoft.com/office/drawing/2014/main" id="{79C65B12-1F31-6C9F-6D54-6EF6CE9C2E3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0" y="0"/>
            <a:ext cx="5898948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3A7AB0A-F94C-170B-9507-FB98724E3E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92586" y="6356350"/>
            <a:ext cx="95033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C9B137-CF63-BC48-BC31-87A34A4D7BC8}" type="datetime1">
              <a:rPr lang="fi-FI" smtClean="0"/>
              <a:t>9.6.2026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75185EF-3CE4-07C1-3D66-BE4D86F42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72311" y="6356349"/>
            <a:ext cx="349548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2A8B907-2A89-6964-BB6D-524AE82D7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0084" y="6356350"/>
            <a:ext cx="71188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3" name="Tekstin paikkamerkki 3">
            <a:extLst>
              <a:ext uri="{FF2B5EF4-FFF2-40B4-BE49-F238E27FC236}">
                <a16:creationId xmlns:a16="http://schemas.microsoft.com/office/drawing/2014/main" id="{96C89DC3-B693-407E-AC71-6329B48233BA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6293053" y="1509447"/>
            <a:ext cx="5479380" cy="4667516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Sisällön paikkamerkki 11">
            <a:extLst>
              <a:ext uri="{FF2B5EF4-FFF2-40B4-BE49-F238E27FC236}">
                <a16:creationId xmlns:a16="http://schemas.microsoft.com/office/drawing/2014/main" id="{9CFB598D-A5BD-ACD9-9756-336ECCCFA14C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292586" y="268373"/>
            <a:ext cx="469879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bg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91B15317-37C6-488A-61D0-F5F04C62B9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  <p:sp>
        <p:nvSpPr>
          <p:cNvPr id="4" name="Otsikko 1">
            <a:extLst>
              <a:ext uri="{FF2B5EF4-FFF2-40B4-BE49-F238E27FC236}">
                <a16:creationId xmlns:a16="http://schemas.microsoft.com/office/drawing/2014/main" id="{FF9A913A-56BD-34A6-2BF2-2DF8D53134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3053" y="546185"/>
            <a:ext cx="4698330" cy="8823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Tässä iso kuvapaikka tekstin mukana</a:t>
            </a:r>
          </a:p>
        </p:txBody>
      </p:sp>
    </p:spTree>
    <p:extLst>
      <p:ext uri="{BB962C8B-B14F-4D97-AF65-F5344CB8AC3E}">
        <p14:creationId xmlns:p14="http://schemas.microsoft.com/office/powerpoint/2010/main" val="36205635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vasen + lainaus oik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>
            <a:extLst>
              <a:ext uri="{FF2B5EF4-FFF2-40B4-BE49-F238E27FC236}">
                <a16:creationId xmlns:a16="http://schemas.microsoft.com/office/drawing/2014/main" id="{50415DDA-2E5C-8DE6-1A4F-7455F10D6602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323A1FA-9B4A-24DD-AC5C-6D52B4DC1F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4331" y="1540363"/>
            <a:ext cx="5247337" cy="4636599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D047D81-2C4C-9646-4F50-A8DA0F61146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599062" y="1540362"/>
            <a:ext cx="5168606" cy="4636601"/>
          </a:xfrm>
        </p:spPr>
        <p:txBody>
          <a:bodyPr anchor="ctr">
            <a:normAutofit/>
          </a:bodyPr>
          <a:lstStyle>
            <a:lvl1pPr>
              <a:defRPr sz="3200" i="1">
                <a:solidFill>
                  <a:schemeClr val="bg1"/>
                </a:solidFill>
                <a:latin typeface="+mj-lt"/>
              </a:defRPr>
            </a:lvl1pPr>
            <a:lvl2pPr>
              <a:defRPr sz="3200" i="1">
                <a:solidFill>
                  <a:schemeClr val="bg1"/>
                </a:solidFill>
                <a:latin typeface="+mj-lt"/>
              </a:defRPr>
            </a:lvl2pPr>
            <a:lvl3pPr>
              <a:defRPr sz="3200" i="1">
                <a:solidFill>
                  <a:schemeClr val="bg1"/>
                </a:solidFill>
                <a:latin typeface="+mj-lt"/>
              </a:defRPr>
            </a:lvl3pPr>
            <a:lvl4pPr>
              <a:defRPr sz="3200" i="1">
                <a:solidFill>
                  <a:schemeClr val="bg1"/>
                </a:solidFill>
                <a:latin typeface="+mj-lt"/>
              </a:defRPr>
            </a:lvl4pPr>
            <a:lvl5pPr>
              <a:defRPr sz="3200" i="1">
                <a:solidFill>
                  <a:schemeClr val="bg1"/>
                </a:solidFill>
                <a:latin typeface="+mj-lt"/>
              </a:defRPr>
            </a:lvl5pPr>
          </a:lstStyle>
          <a:p>
            <a:r>
              <a:rPr lang="fi-FI" dirty="0"/>
              <a:t>Tässä on paikka jollekin nasevalle lainaukselle, joka liittyy oleellisesti asiaan, josta viereisellä palstalla puhutaan. Tämä voi olla pidempi tai lyhyempi, ja fonttikokoa voi muuttaa.”</a:t>
            </a:r>
          </a:p>
        </p:txBody>
      </p:sp>
      <p:sp>
        <p:nvSpPr>
          <p:cNvPr id="12" name="Otsikko 1">
            <a:extLst>
              <a:ext uri="{FF2B5EF4-FFF2-40B4-BE49-F238E27FC236}">
                <a16:creationId xmlns:a16="http://schemas.microsoft.com/office/drawing/2014/main" id="{4663A28E-1C80-410E-CE31-2721194CE0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1" y="546185"/>
            <a:ext cx="524733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Tällä dialla on teksti ja lainauspaikka</a:t>
            </a:r>
          </a:p>
        </p:txBody>
      </p:sp>
      <p:sp>
        <p:nvSpPr>
          <p:cNvPr id="5" name="Sisällön paikkamerkki 11">
            <a:extLst>
              <a:ext uri="{FF2B5EF4-FFF2-40B4-BE49-F238E27FC236}">
                <a16:creationId xmlns:a16="http://schemas.microsoft.com/office/drawing/2014/main" id="{6F6B5DC3-FC44-38AA-C1E8-71281183410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4" y="268373"/>
            <a:ext cx="524733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8E54698C-619E-5C68-1579-D9F16050B8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  <p:sp>
        <p:nvSpPr>
          <p:cNvPr id="15" name="Kuva 13">
            <a:extLst>
              <a:ext uri="{FF2B5EF4-FFF2-40B4-BE49-F238E27FC236}">
                <a16:creationId xmlns:a16="http://schemas.microsoft.com/office/drawing/2014/main" id="{BD0569A1-2A91-780D-BE8A-0E4E455B9A2D}"/>
              </a:ext>
            </a:extLst>
          </p:cNvPr>
          <p:cNvSpPr/>
          <p:nvPr/>
        </p:nvSpPr>
        <p:spPr>
          <a:xfrm>
            <a:off x="6599062" y="465222"/>
            <a:ext cx="770945" cy="738289"/>
          </a:xfrm>
          <a:custGeom>
            <a:avLst/>
            <a:gdLst>
              <a:gd name="connsiteX0" fmla="*/ 832572 w 7161340"/>
              <a:gd name="connsiteY0" fmla="*/ 6511418 h 6858000"/>
              <a:gd name="connsiteX1" fmla="*/ 221038 w 7161340"/>
              <a:gd name="connsiteY1" fmla="*/ 5604383 h 6858000"/>
              <a:gd name="connsiteX2" fmla="*/ 0 w 7161340"/>
              <a:gd name="connsiteY2" fmla="*/ 4409758 h 6858000"/>
              <a:gd name="connsiteX3" fmla="*/ 368354 w 7161340"/>
              <a:gd name="connsiteY3" fmla="*/ 2470341 h 6858000"/>
              <a:gd name="connsiteX4" fmla="*/ 1281945 w 7161340"/>
              <a:gd name="connsiteY4" fmla="*/ 921766 h 6858000"/>
              <a:gd name="connsiteX5" fmla="*/ 2328196 w 7161340"/>
              <a:gd name="connsiteY5" fmla="*/ 0 h 6858000"/>
              <a:gd name="connsiteX6" fmla="*/ 2342915 w 7161340"/>
              <a:gd name="connsiteY6" fmla="*/ 0 h 6858000"/>
              <a:gd name="connsiteX7" fmla="*/ 2917588 w 7161340"/>
              <a:gd name="connsiteY7" fmla="*/ 516192 h 6858000"/>
              <a:gd name="connsiteX8" fmla="*/ 2917588 w 7161340"/>
              <a:gd name="connsiteY8" fmla="*/ 752158 h 6858000"/>
              <a:gd name="connsiteX9" fmla="*/ 2232396 w 7161340"/>
              <a:gd name="connsiteY9" fmla="*/ 1725549 h 6858000"/>
              <a:gd name="connsiteX10" fmla="*/ 1915557 w 7161340"/>
              <a:gd name="connsiteY10" fmla="*/ 3288856 h 6858000"/>
              <a:gd name="connsiteX11" fmla="*/ 2048155 w 7161340"/>
              <a:gd name="connsiteY11" fmla="*/ 4041013 h 6858000"/>
              <a:gd name="connsiteX12" fmla="*/ 2431292 w 7161340"/>
              <a:gd name="connsiteY12" fmla="*/ 4660456 h 6858000"/>
              <a:gd name="connsiteX13" fmla="*/ 2755489 w 7161340"/>
              <a:gd name="connsiteY13" fmla="*/ 5184013 h 6858000"/>
              <a:gd name="connsiteX14" fmla="*/ 2858649 w 7161340"/>
              <a:gd name="connsiteY14" fmla="*/ 5751830 h 6858000"/>
              <a:gd name="connsiteX15" fmla="*/ 2527092 w 7161340"/>
              <a:gd name="connsiteY15" fmla="*/ 6540882 h 6858000"/>
              <a:gd name="connsiteX16" fmla="*/ 1709302 w 7161340"/>
              <a:gd name="connsiteY16" fmla="*/ 6858000 h 6858000"/>
              <a:gd name="connsiteX17" fmla="*/ 832572 w 7161340"/>
              <a:gd name="connsiteY17" fmla="*/ 6511418 h 6858000"/>
              <a:gd name="connsiteX18" fmla="*/ 5076325 w 7161340"/>
              <a:gd name="connsiteY18" fmla="*/ 6511418 h 6858000"/>
              <a:gd name="connsiteX19" fmla="*/ 4464791 w 7161340"/>
              <a:gd name="connsiteY19" fmla="*/ 5604383 h 6858000"/>
              <a:gd name="connsiteX20" fmla="*/ 4243753 w 7161340"/>
              <a:gd name="connsiteY20" fmla="*/ 4409758 h 6858000"/>
              <a:gd name="connsiteX21" fmla="*/ 4612171 w 7161340"/>
              <a:gd name="connsiteY21" fmla="*/ 2470341 h 6858000"/>
              <a:gd name="connsiteX22" fmla="*/ 5525761 w 7161340"/>
              <a:gd name="connsiteY22" fmla="*/ 921766 h 6858000"/>
              <a:gd name="connsiteX23" fmla="*/ 6571949 w 7161340"/>
              <a:gd name="connsiteY23" fmla="*/ 0 h 6858000"/>
              <a:gd name="connsiteX24" fmla="*/ 6586667 w 7161340"/>
              <a:gd name="connsiteY24" fmla="*/ 0 h 6858000"/>
              <a:gd name="connsiteX25" fmla="*/ 7161341 w 7161340"/>
              <a:gd name="connsiteY25" fmla="*/ 516192 h 6858000"/>
              <a:gd name="connsiteX26" fmla="*/ 7161341 w 7161340"/>
              <a:gd name="connsiteY26" fmla="*/ 752158 h 6858000"/>
              <a:gd name="connsiteX27" fmla="*/ 6468789 w 7161340"/>
              <a:gd name="connsiteY27" fmla="*/ 1732915 h 6858000"/>
              <a:gd name="connsiteX28" fmla="*/ 6144591 w 7161340"/>
              <a:gd name="connsiteY28" fmla="*/ 3288856 h 6858000"/>
              <a:gd name="connsiteX29" fmla="*/ 6277189 w 7161340"/>
              <a:gd name="connsiteY29" fmla="*/ 4041013 h 6858000"/>
              <a:gd name="connsiteX30" fmla="*/ 6660326 w 7161340"/>
              <a:gd name="connsiteY30" fmla="*/ 4660456 h 6858000"/>
              <a:gd name="connsiteX31" fmla="*/ 6984523 w 7161340"/>
              <a:gd name="connsiteY31" fmla="*/ 5184013 h 6858000"/>
              <a:gd name="connsiteX32" fmla="*/ 7087683 w 7161340"/>
              <a:gd name="connsiteY32" fmla="*/ 5751830 h 6858000"/>
              <a:gd name="connsiteX33" fmla="*/ 6763486 w 7161340"/>
              <a:gd name="connsiteY33" fmla="*/ 6540882 h 6858000"/>
              <a:gd name="connsiteX34" fmla="*/ 5953055 w 7161340"/>
              <a:gd name="connsiteY34" fmla="*/ 6858000 h 6858000"/>
              <a:gd name="connsiteX35" fmla="*/ 5076325 w 7161340"/>
              <a:gd name="connsiteY35" fmla="*/ 651141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161340" h="6858000">
                <a:moveTo>
                  <a:pt x="832572" y="6511418"/>
                </a:moveTo>
                <a:cubicBezTo>
                  <a:pt x="572199" y="6280531"/>
                  <a:pt x="368418" y="5978144"/>
                  <a:pt x="221038" y="5604383"/>
                </a:cubicBezTo>
                <a:cubicBezTo>
                  <a:pt x="73658" y="5230813"/>
                  <a:pt x="0" y="4832604"/>
                  <a:pt x="0" y="4409758"/>
                </a:cubicBezTo>
                <a:cubicBezTo>
                  <a:pt x="0" y="3721672"/>
                  <a:pt x="122700" y="3075051"/>
                  <a:pt x="368354" y="2470341"/>
                </a:cubicBezTo>
                <a:cubicBezTo>
                  <a:pt x="613818" y="1865630"/>
                  <a:pt x="918412" y="1349439"/>
                  <a:pt x="1281945" y="921766"/>
                </a:cubicBezTo>
                <a:cubicBezTo>
                  <a:pt x="1645287" y="494094"/>
                  <a:pt x="1994101" y="186881"/>
                  <a:pt x="2328196" y="0"/>
                </a:cubicBezTo>
                <a:lnTo>
                  <a:pt x="2342915" y="0"/>
                </a:lnTo>
                <a:lnTo>
                  <a:pt x="2917588" y="516192"/>
                </a:lnTo>
                <a:lnTo>
                  <a:pt x="2917588" y="752158"/>
                </a:lnTo>
                <a:cubicBezTo>
                  <a:pt x="2671934" y="978472"/>
                  <a:pt x="2443536" y="1302893"/>
                  <a:pt x="2232396" y="1725549"/>
                </a:cubicBezTo>
                <a:cubicBezTo>
                  <a:pt x="2021064" y="2148396"/>
                  <a:pt x="1915557" y="2669477"/>
                  <a:pt x="1915557" y="3288856"/>
                </a:cubicBezTo>
                <a:cubicBezTo>
                  <a:pt x="1915557" y="3593719"/>
                  <a:pt x="1959778" y="3844481"/>
                  <a:pt x="2048155" y="4041013"/>
                </a:cubicBezTo>
                <a:cubicBezTo>
                  <a:pt x="2136595" y="4237800"/>
                  <a:pt x="2264117" y="4444302"/>
                  <a:pt x="2431292" y="4660456"/>
                </a:cubicBezTo>
                <a:cubicBezTo>
                  <a:pt x="2578608" y="4857242"/>
                  <a:pt x="2686653" y="5031677"/>
                  <a:pt x="2755489" y="5184013"/>
                </a:cubicBezTo>
                <a:cubicBezTo>
                  <a:pt x="2824072" y="5336540"/>
                  <a:pt x="2858649" y="5525770"/>
                  <a:pt x="2858649" y="5751830"/>
                </a:cubicBezTo>
                <a:cubicBezTo>
                  <a:pt x="2858649" y="6066600"/>
                  <a:pt x="2748130" y="6329553"/>
                  <a:pt x="2527092" y="6540882"/>
                </a:cubicBezTo>
                <a:cubicBezTo>
                  <a:pt x="2306054" y="6752400"/>
                  <a:pt x="2033436" y="6858000"/>
                  <a:pt x="1709302" y="6858000"/>
                </a:cubicBezTo>
                <a:cubicBezTo>
                  <a:pt x="1385168" y="6858000"/>
                  <a:pt x="1092692" y="6742557"/>
                  <a:pt x="832572" y="6511418"/>
                </a:cubicBezTo>
                <a:close/>
                <a:moveTo>
                  <a:pt x="5076325" y="6511418"/>
                </a:moveTo>
                <a:cubicBezTo>
                  <a:pt x="4815952" y="6280531"/>
                  <a:pt x="4612171" y="5978144"/>
                  <a:pt x="4464791" y="5604383"/>
                </a:cubicBezTo>
                <a:cubicBezTo>
                  <a:pt x="4317411" y="5230813"/>
                  <a:pt x="4243753" y="4832604"/>
                  <a:pt x="4243753" y="4409758"/>
                </a:cubicBezTo>
                <a:cubicBezTo>
                  <a:pt x="4243753" y="3721672"/>
                  <a:pt x="4366453" y="3075051"/>
                  <a:pt x="4612171" y="2470341"/>
                </a:cubicBezTo>
                <a:cubicBezTo>
                  <a:pt x="4857572" y="1865630"/>
                  <a:pt x="5162228" y="1349439"/>
                  <a:pt x="5525761" y="921766"/>
                </a:cubicBezTo>
                <a:cubicBezTo>
                  <a:pt x="5889103" y="494030"/>
                  <a:pt x="6237917" y="186881"/>
                  <a:pt x="6571949" y="0"/>
                </a:cubicBezTo>
                <a:lnTo>
                  <a:pt x="6586667" y="0"/>
                </a:lnTo>
                <a:lnTo>
                  <a:pt x="7161341" y="516192"/>
                </a:lnTo>
                <a:lnTo>
                  <a:pt x="7161341" y="752158"/>
                </a:lnTo>
                <a:cubicBezTo>
                  <a:pt x="6915687" y="978472"/>
                  <a:pt x="6684752" y="1305243"/>
                  <a:pt x="6468789" y="1732915"/>
                </a:cubicBezTo>
                <a:cubicBezTo>
                  <a:pt x="6252573" y="2160651"/>
                  <a:pt x="6144591" y="2679319"/>
                  <a:pt x="6144591" y="3288856"/>
                </a:cubicBezTo>
                <a:cubicBezTo>
                  <a:pt x="6144591" y="3593719"/>
                  <a:pt x="6188812" y="3844481"/>
                  <a:pt x="6277189" y="4041013"/>
                </a:cubicBezTo>
                <a:cubicBezTo>
                  <a:pt x="6365566" y="4237800"/>
                  <a:pt x="6493151" y="4444302"/>
                  <a:pt x="6660326" y="4660456"/>
                </a:cubicBezTo>
                <a:cubicBezTo>
                  <a:pt x="6807706" y="4857242"/>
                  <a:pt x="6915687" y="5031677"/>
                  <a:pt x="6984523" y="5184013"/>
                </a:cubicBezTo>
                <a:cubicBezTo>
                  <a:pt x="7053106" y="5336540"/>
                  <a:pt x="7087683" y="5525770"/>
                  <a:pt x="7087683" y="5751830"/>
                </a:cubicBezTo>
                <a:cubicBezTo>
                  <a:pt x="7087683" y="6066600"/>
                  <a:pt x="6979448" y="6329553"/>
                  <a:pt x="6763486" y="6540882"/>
                </a:cubicBezTo>
                <a:cubicBezTo>
                  <a:pt x="6547269" y="6752400"/>
                  <a:pt x="6277252" y="6858000"/>
                  <a:pt x="5953055" y="6858000"/>
                </a:cubicBezTo>
                <a:cubicBezTo>
                  <a:pt x="5628857" y="6858000"/>
                  <a:pt x="5336445" y="6742557"/>
                  <a:pt x="5076325" y="6511418"/>
                </a:cubicBezTo>
                <a:close/>
              </a:path>
            </a:pathLst>
          </a:custGeom>
          <a:solidFill>
            <a:srgbClr val="FFFFFF"/>
          </a:solidFill>
          <a:ln w="6344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16" name="Päivämäärän paikkamerkki 4">
            <a:extLst>
              <a:ext uri="{FF2B5EF4-FFF2-40B4-BE49-F238E27FC236}">
                <a16:creationId xmlns:a16="http://schemas.microsoft.com/office/drawing/2014/main" id="{CFF3D146-9E88-6E4D-5412-959A429CC4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4330" y="6356350"/>
            <a:ext cx="950338" cy="365125"/>
          </a:xfrm>
        </p:spPr>
        <p:txBody>
          <a:bodyPr/>
          <a:lstStyle/>
          <a:p>
            <a:fld id="{AF767EAD-4C69-A449-9F38-2E77FD62B31A}" type="datetime1">
              <a:rPr lang="fi-FI" smtClean="0"/>
              <a:t>9.6.2026</a:t>
            </a:fld>
            <a:endParaRPr lang="fi-FI"/>
          </a:p>
        </p:txBody>
      </p:sp>
      <p:sp>
        <p:nvSpPr>
          <p:cNvPr id="17" name="Alatunnisteen paikkamerkki 5">
            <a:extLst>
              <a:ext uri="{FF2B5EF4-FFF2-40B4-BE49-F238E27FC236}">
                <a16:creationId xmlns:a16="http://schemas.microsoft.com/office/drawing/2014/main" id="{4A155B52-1511-3774-235F-A266865F9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04055" y="6356349"/>
            <a:ext cx="3328295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18" name="Dian numeron paikkamerkki 6">
            <a:extLst>
              <a:ext uri="{FF2B5EF4-FFF2-40B4-BE49-F238E27FC236}">
                <a16:creationId xmlns:a16="http://schemas.microsoft.com/office/drawing/2014/main" id="{E7F480CB-EB4B-2146-E8A8-ACCAA7434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959319" y="6356350"/>
            <a:ext cx="711882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018877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oikea + lainaus vas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>
            <a:extLst>
              <a:ext uri="{FF2B5EF4-FFF2-40B4-BE49-F238E27FC236}">
                <a16:creationId xmlns:a16="http://schemas.microsoft.com/office/drawing/2014/main" id="{50415DDA-2E5C-8DE6-1A4F-7455F10D6602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323A1FA-9B4A-24DD-AC5C-6D52B4DC1F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19863" y="1540363"/>
            <a:ext cx="5247807" cy="4636599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2" name="Otsikko 1">
            <a:extLst>
              <a:ext uri="{FF2B5EF4-FFF2-40B4-BE49-F238E27FC236}">
                <a16:creationId xmlns:a16="http://schemas.microsoft.com/office/drawing/2014/main" id="{4663A28E-1C80-410E-CE31-2721194CE0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2943" y="546185"/>
            <a:ext cx="4512735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Tällä dialla on teksti ja lainaus</a:t>
            </a:r>
          </a:p>
        </p:txBody>
      </p:sp>
      <p:sp>
        <p:nvSpPr>
          <p:cNvPr id="5" name="Sisällön paikkamerkki 11">
            <a:extLst>
              <a:ext uri="{FF2B5EF4-FFF2-40B4-BE49-F238E27FC236}">
                <a16:creationId xmlns:a16="http://schemas.microsoft.com/office/drawing/2014/main" id="{6F6B5DC3-FC44-38AA-C1E8-71281183410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72476" y="268373"/>
            <a:ext cx="4512735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15" name="Kuva 13">
            <a:extLst>
              <a:ext uri="{FF2B5EF4-FFF2-40B4-BE49-F238E27FC236}">
                <a16:creationId xmlns:a16="http://schemas.microsoft.com/office/drawing/2014/main" id="{BD0569A1-2A91-780D-BE8A-0E4E455B9A2D}"/>
              </a:ext>
            </a:extLst>
          </p:cNvPr>
          <p:cNvSpPr/>
          <p:nvPr/>
        </p:nvSpPr>
        <p:spPr>
          <a:xfrm>
            <a:off x="423863" y="465222"/>
            <a:ext cx="770945" cy="738289"/>
          </a:xfrm>
          <a:custGeom>
            <a:avLst/>
            <a:gdLst>
              <a:gd name="connsiteX0" fmla="*/ 832572 w 7161340"/>
              <a:gd name="connsiteY0" fmla="*/ 6511418 h 6858000"/>
              <a:gd name="connsiteX1" fmla="*/ 221038 w 7161340"/>
              <a:gd name="connsiteY1" fmla="*/ 5604383 h 6858000"/>
              <a:gd name="connsiteX2" fmla="*/ 0 w 7161340"/>
              <a:gd name="connsiteY2" fmla="*/ 4409758 h 6858000"/>
              <a:gd name="connsiteX3" fmla="*/ 368354 w 7161340"/>
              <a:gd name="connsiteY3" fmla="*/ 2470341 h 6858000"/>
              <a:gd name="connsiteX4" fmla="*/ 1281945 w 7161340"/>
              <a:gd name="connsiteY4" fmla="*/ 921766 h 6858000"/>
              <a:gd name="connsiteX5" fmla="*/ 2328196 w 7161340"/>
              <a:gd name="connsiteY5" fmla="*/ 0 h 6858000"/>
              <a:gd name="connsiteX6" fmla="*/ 2342915 w 7161340"/>
              <a:gd name="connsiteY6" fmla="*/ 0 h 6858000"/>
              <a:gd name="connsiteX7" fmla="*/ 2917588 w 7161340"/>
              <a:gd name="connsiteY7" fmla="*/ 516192 h 6858000"/>
              <a:gd name="connsiteX8" fmla="*/ 2917588 w 7161340"/>
              <a:gd name="connsiteY8" fmla="*/ 752158 h 6858000"/>
              <a:gd name="connsiteX9" fmla="*/ 2232396 w 7161340"/>
              <a:gd name="connsiteY9" fmla="*/ 1725549 h 6858000"/>
              <a:gd name="connsiteX10" fmla="*/ 1915557 w 7161340"/>
              <a:gd name="connsiteY10" fmla="*/ 3288856 h 6858000"/>
              <a:gd name="connsiteX11" fmla="*/ 2048155 w 7161340"/>
              <a:gd name="connsiteY11" fmla="*/ 4041013 h 6858000"/>
              <a:gd name="connsiteX12" fmla="*/ 2431292 w 7161340"/>
              <a:gd name="connsiteY12" fmla="*/ 4660456 h 6858000"/>
              <a:gd name="connsiteX13" fmla="*/ 2755489 w 7161340"/>
              <a:gd name="connsiteY13" fmla="*/ 5184013 h 6858000"/>
              <a:gd name="connsiteX14" fmla="*/ 2858649 w 7161340"/>
              <a:gd name="connsiteY14" fmla="*/ 5751830 h 6858000"/>
              <a:gd name="connsiteX15" fmla="*/ 2527092 w 7161340"/>
              <a:gd name="connsiteY15" fmla="*/ 6540882 h 6858000"/>
              <a:gd name="connsiteX16" fmla="*/ 1709302 w 7161340"/>
              <a:gd name="connsiteY16" fmla="*/ 6858000 h 6858000"/>
              <a:gd name="connsiteX17" fmla="*/ 832572 w 7161340"/>
              <a:gd name="connsiteY17" fmla="*/ 6511418 h 6858000"/>
              <a:gd name="connsiteX18" fmla="*/ 5076325 w 7161340"/>
              <a:gd name="connsiteY18" fmla="*/ 6511418 h 6858000"/>
              <a:gd name="connsiteX19" fmla="*/ 4464791 w 7161340"/>
              <a:gd name="connsiteY19" fmla="*/ 5604383 h 6858000"/>
              <a:gd name="connsiteX20" fmla="*/ 4243753 w 7161340"/>
              <a:gd name="connsiteY20" fmla="*/ 4409758 h 6858000"/>
              <a:gd name="connsiteX21" fmla="*/ 4612171 w 7161340"/>
              <a:gd name="connsiteY21" fmla="*/ 2470341 h 6858000"/>
              <a:gd name="connsiteX22" fmla="*/ 5525761 w 7161340"/>
              <a:gd name="connsiteY22" fmla="*/ 921766 h 6858000"/>
              <a:gd name="connsiteX23" fmla="*/ 6571949 w 7161340"/>
              <a:gd name="connsiteY23" fmla="*/ 0 h 6858000"/>
              <a:gd name="connsiteX24" fmla="*/ 6586667 w 7161340"/>
              <a:gd name="connsiteY24" fmla="*/ 0 h 6858000"/>
              <a:gd name="connsiteX25" fmla="*/ 7161341 w 7161340"/>
              <a:gd name="connsiteY25" fmla="*/ 516192 h 6858000"/>
              <a:gd name="connsiteX26" fmla="*/ 7161341 w 7161340"/>
              <a:gd name="connsiteY26" fmla="*/ 752158 h 6858000"/>
              <a:gd name="connsiteX27" fmla="*/ 6468789 w 7161340"/>
              <a:gd name="connsiteY27" fmla="*/ 1732915 h 6858000"/>
              <a:gd name="connsiteX28" fmla="*/ 6144591 w 7161340"/>
              <a:gd name="connsiteY28" fmla="*/ 3288856 h 6858000"/>
              <a:gd name="connsiteX29" fmla="*/ 6277189 w 7161340"/>
              <a:gd name="connsiteY29" fmla="*/ 4041013 h 6858000"/>
              <a:gd name="connsiteX30" fmla="*/ 6660326 w 7161340"/>
              <a:gd name="connsiteY30" fmla="*/ 4660456 h 6858000"/>
              <a:gd name="connsiteX31" fmla="*/ 6984523 w 7161340"/>
              <a:gd name="connsiteY31" fmla="*/ 5184013 h 6858000"/>
              <a:gd name="connsiteX32" fmla="*/ 7087683 w 7161340"/>
              <a:gd name="connsiteY32" fmla="*/ 5751830 h 6858000"/>
              <a:gd name="connsiteX33" fmla="*/ 6763486 w 7161340"/>
              <a:gd name="connsiteY33" fmla="*/ 6540882 h 6858000"/>
              <a:gd name="connsiteX34" fmla="*/ 5953055 w 7161340"/>
              <a:gd name="connsiteY34" fmla="*/ 6858000 h 6858000"/>
              <a:gd name="connsiteX35" fmla="*/ 5076325 w 7161340"/>
              <a:gd name="connsiteY35" fmla="*/ 651141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161340" h="6858000">
                <a:moveTo>
                  <a:pt x="832572" y="6511418"/>
                </a:moveTo>
                <a:cubicBezTo>
                  <a:pt x="572199" y="6280531"/>
                  <a:pt x="368418" y="5978144"/>
                  <a:pt x="221038" y="5604383"/>
                </a:cubicBezTo>
                <a:cubicBezTo>
                  <a:pt x="73658" y="5230813"/>
                  <a:pt x="0" y="4832604"/>
                  <a:pt x="0" y="4409758"/>
                </a:cubicBezTo>
                <a:cubicBezTo>
                  <a:pt x="0" y="3721672"/>
                  <a:pt x="122700" y="3075051"/>
                  <a:pt x="368354" y="2470341"/>
                </a:cubicBezTo>
                <a:cubicBezTo>
                  <a:pt x="613818" y="1865630"/>
                  <a:pt x="918412" y="1349439"/>
                  <a:pt x="1281945" y="921766"/>
                </a:cubicBezTo>
                <a:cubicBezTo>
                  <a:pt x="1645287" y="494094"/>
                  <a:pt x="1994101" y="186881"/>
                  <a:pt x="2328196" y="0"/>
                </a:cubicBezTo>
                <a:lnTo>
                  <a:pt x="2342915" y="0"/>
                </a:lnTo>
                <a:lnTo>
                  <a:pt x="2917588" y="516192"/>
                </a:lnTo>
                <a:lnTo>
                  <a:pt x="2917588" y="752158"/>
                </a:lnTo>
                <a:cubicBezTo>
                  <a:pt x="2671934" y="978472"/>
                  <a:pt x="2443536" y="1302893"/>
                  <a:pt x="2232396" y="1725549"/>
                </a:cubicBezTo>
                <a:cubicBezTo>
                  <a:pt x="2021064" y="2148396"/>
                  <a:pt x="1915557" y="2669477"/>
                  <a:pt x="1915557" y="3288856"/>
                </a:cubicBezTo>
                <a:cubicBezTo>
                  <a:pt x="1915557" y="3593719"/>
                  <a:pt x="1959778" y="3844481"/>
                  <a:pt x="2048155" y="4041013"/>
                </a:cubicBezTo>
                <a:cubicBezTo>
                  <a:pt x="2136595" y="4237800"/>
                  <a:pt x="2264117" y="4444302"/>
                  <a:pt x="2431292" y="4660456"/>
                </a:cubicBezTo>
                <a:cubicBezTo>
                  <a:pt x="2578608" y="4857242"/>
                  <a:pt x="2686653" y="5031677"/>
                  <a:pt x="2755489" y="5184013"/>
                </a:cubicBezTo>
                <a:cubicBezTo>
                  <a:pt x="2824072" y="5336540"/>
                  <a:pt x="2858649" y="5525770"/>
                  <a:pt x="2858649" y="5751830"/>
                </a:cubicBezTo>
                <a:cubicBezTo>
                  <a:pt x="2858649" y="6066600"/>
                  <a:pt x="2748130" y="6329553"/>
                  <a:pt x="2527092" y="6540882"/>
                </a:cubicBezTo>
                <a:cubicBezTo>
                  <a:pt x="2306054" y="6752400"/>
                  <a:pt x="2033436" y="6858000"/>
                  <a:pt x="1709302" y="6858000"/>
                </a:cubicBezTo>
                <a:cubicBezTo>
                  <a:pt x="1385168" y="6858000"/>
                  <a:pt x="1092692" y="6742557"/>
                  <a:pt x="832572" y="6511418"/>
                </a:cubicBezTo>
                <a:close/>
                <a:moveTo>
                  <a:pt x="5076325" y="6511418"/>
                </a:moveTo>
                <a:cubicBezTo>
                  <a:pt x="4815952" y="6280531"/>
                  <a:pt x="4612171" y="5978144"/>
                  <a:pt x="4464791" y="5604383"/>
                </a:cubicBezTo>
                <a:cubicBezTo>
                  <a:pt x="4317411" y="5230813"/>
                  <a:pt x="4243753" y="4832604"/>
                  <a:pt x="4243753" y="4409758"/>
                </a:cubicBezTo>
                <a:cubicBezTo>
                  <a:pt x="4243753" y="3721672"/>
                  <a:pt x="4366453" y="3075051"/>
                  <a:pt x="4612171" y="2470341"/>
                </a:cubicBezTo>
                <a:cubicBezTo>
                  <a:pt x="4857572" y="1865630"/>
                  <a:pt x="5162228" y="1349439"/>
                  <a:pt x="5525761" y="921766"/>
                </a:cubicBezTo>
                <a:cubicBezTo>
                  <a:pt x="5889103" y="494030"/>
                  <a:pt x="6237917" y="186881"/>
                  <a:pt x="6571949" y="0"/>
                </a:cubicBezTo>
                <a:lnTo>
                  <a:pt x="6586667" y="0"/>
                </a:lnTo>
                <a:lnTo>
                  <a:pt x="7161341" y="516192"/>
                </a:lnTo>
                <a:lnTo>
                  <a:pt x="7161341" y="752158"/>
                </a:lnTo>
                <a:cubicBezTo>
                  <a:pt x="6915687" y="978472"/>
                  <a:pt x="6684752" y="1305243"/>
                  <a:pt x="6468789" y="1732915"/>
                </a:cubicBezTo>
                <a:cubicBezTo>
                  <a:pt x="6252573" y="2160651"/>
                  <a:pt x="6144591" y="2679319"/>
                  <a:pt x="6144591" y="3288856"/>
                </a:cubicBezTo>
                <a:cubicBezTo>
                  <a:pt x="6144591" y="3593719"/>
                  <a:pt x="6188812" y="3844481"/>
                  <a:pt x="6277189" y="4041013"/>
                </a:cubicBezTo>
                <a:cubicBezTo>
                  <a:pt x="6365566" y="4237800"/>
                  <a:pt x="6493151" y="4444302"/>
                  <a:pt x="6660326" y="4660456"/>
                </a:cubicBezTo>
                <a:cubicBezTo>
                  <a:pt x="6807706" y="4857242"/>
                  <a:pt x="6915687" y="5031677"/>
                  <a:pt x="6984523" y="5184013"/>
                </a:cubicBezTo>
                <a:cubicBezTo>
                  <a:pt x="7053106" y="5336540"/>
                  <a:pt x="7087683" y="5525770"/>
                  <a:pt x="7087683" y="5751830"/>
                </a:cubicBezTo>
                <a:cubicBezTo>
                  <a:pt x="7087683" y="6066600"/>
                  <a:pt x="6979448" y="6329553"/>
                  <a:pt x="6763486" y="6540882"/>
                </a:cubicBezTo>
                <a:cubicBezTo>
                  <a:pt x="6547269" y="6752400"/>
                  <a:pt x="6277252" y="6858000"/>
                  <a:pt x="5953055" y="6858000"/>
                </a:cubicBezTo>
                <a:cubicBezTo>
                  <a:pt x="5628857" y="6858000"/>
                  <a:pt x="5336445" y="6742557"/>
                  <a:pt x="5076325" y="6511418"/>
                </a:cubicBezTo>
                <a:close/>
              </a:path>
            </a:pathLst>
          </a:custGeom>
          <a:solidFill>
            <a:srgbClr val="FFFFFF"/>
          </a:solidFill>
          <a:ln w="6344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7" name="Sisällön paikkamerkki 3">
            <a:extLst>
              <a:ext uri="{FF2B5EF4-FFF2-40B4-BE49-F238E27FC236}">
                <a16:creationId xmlns:a16="http://schemas.microsoft.com/office/drawing/2014/main" id="{D1E0AC3E-E8C8-7F8C-54E1-A369A820895C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23863" y="1540362"/>
            <a:ext cx="5168606" cy="4636601"/>
          </a:xfrm>
        </p:spPr>
        <p:txBody>
          <a:bodyPr anchor="ctr">
            <a:normAutofit/>
          </a:bodyPr>
          <a:lstStyle>
            <a:lvl1pPr>
              <a:defRPr sz="3200" i="1">
                <a:solidFill>
                  <a:schemeClr val="bg1"/>
                </a:solidFill>
                <a:latin typeface="+mj-lt"/>
              </a:defRPr>
            </a:lvl1pPr>
            <a:lvl2pPr>
              <a:defRPr sz="3200" i="1">
                <a:solidFill>
                  <a:schemeClr val="bg1"/>
                </a:solidFill>
                <a:latin typeface="+mj-lt"/>
              </a:defRPr>
            </a:lvl2pPr>
            <a:lvl3pPr>
              <a:defRPr sz="3200" i="1">
                <a:solidFill>
                  <a:schemeClr val="bg1"/>
                </a:solidFill>
                <a:latin typeface="+mj-lt"/>
              </a:defRPr>
            </a:lvl3pPr>
            <a:lvl4pPr>
              <a:defRPr sz="3200" i="1">
                <a:solidFill>
                  <a:schemeClr val="bg1"/>
                </a:solidFill>
                <a:latin typeface="+mj-lt"/>
              </a:defRPr>
            </a:lvl4pPr>
            <a:lvl5pPr>
              <a:defRPr sz="3200" i="1">
                <a:solidFill>
                  <a:schemeClr val="bg1"/>
                </a:solidFill>
                <a:latin typeface="+mj-lt"/>
              </a:defRPr>
            </a:lvl5pPr>
          </a:lstStyle>
          <a:p>
            <a:r>
              <a:rPr lang="fi-FI" dirty="0"/>
              <a:t>Tässä on paikka jollekin nasevalle lainaukselle, joka liittyy oleellisesti asiaan, josta viereisellä palstalla puhutaan. Tämä voi olla pidempi tai lyhyempi, ja fonttikokoa voi muuttaa.”</a:t>
            </a:r>
          </a:p>
        </p:txBody>
      </p:sp>
      <p:sp>
        <p:nvSpPr>
          <p:cNvPr id="16" name="Päivämäärän paikkamerkki 4">
            <a:extLst>
              <a:ext uri="{FF2B5EF4-FFF2-40B4-BE49-F238E27FC236}">
                <a16:creationId xmlns:a16="http://schemas.microsoft.com/office/drawing/2014/main" id="{8B808E89-1D80-0818-E9E6-384A8C96A5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20799" y="6356350"/>
            <a:ext cx="950338" cy="365125"/>
          </a:xfrm>
        </p:spPr>
        <p:txBody>
          <a:bodyPr/>
          <a:lstStyle/>
          <a:p>
            <a:fld id="{FE09CAFD-A3B7-E049-88F4-3515127F7BD9}" type="datetime1">
              <a:rPr lang="fi-FI" smtClean="0"/>
              <a:t>9.6.2026</a:t>
            </a:fld>
            <a:endParaRPr lang="fi-FI"/>
          </a:p>
        </p:txBody>
      </p:sp>
      <p:sp>
        <p:nvSpPr>
          <p:cNvPr id="17" name="Alatunnisteen paikkamerkki 5">
            <a:extLst>
              <a:ext uri="{FF2B5EF4-FFF2-40B4-BE49-F238E27FC236}">
                <a16:creationId xmlns:a16="http://schemas.microsoft.com/office/drawing/2014/main" id="{0E88CC8F-6C1D-F68C-6379-3BBCCB15B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00524" y="6356349"/>
            <a:ext cx="3328295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18" name="Dian numeron paikkamerkki 6">
            <a:extLst>
              <a:ext uri="{FF2B5EF4-FFF2-40B4-BE49-F238E27FC236}">
                <a16:creationId xmlns:a16="http://schemas.microsoft.com/office/drawing/2014/main" id="{BDB0D213-B146-FE02-C8F4-F2CCDE997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55788" y="6356350"/>
            <a:ext cx="711882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972769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 oikea + kuva vasen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van paikkamerkki 11">
            <a:extLst>
              <a:ext uri="{FF2B5EF4-FFF2-40B4-BE49-F238E27FC236}">
                <a16:creationId xmlns:a16="http://schemas.microsoft.com/office/drawing/2014/main" id="{D0FC65AE-22ED-35BC-708B-50A7E2DC5F5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-1" y="0"/>
            <a:ext cx="6086811" cy="6858000"/>
          </a:xfr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D047D81-2C4C-9646-4F50-A8DA0F61146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599062" y="1540362"/>
            <a:ext cx="5168606" cy="4636601"/>
          </a:xfrm>
        </p:spPr>
        <p:txBody>
          <a:bodyPr anchor="ctr">
            <a:normAutofit/>
          </a:bodyPr>
          <a:lstStyle>
            <a:lvl1pPr>
              <a:defRPr sz="3200" i="1">
                <a:solidFill>
                  <a:schemeClr val="tx2"/>
                </a:solidFill>
                <a:latin typeface="+mj-lt"/>
              </a:defRPr>
            </a:lvl1pPr>
            <a:lvl2pPr>
              <a:defRPr sz="3200" i="1">
                <a:solidFill>
                  <a:schemeClr val="tx2"/>
                </a:solidFill>
                <a:latin typeface="+mj-lt"/>
              </a:defRPr>
            </a:lvl2pPr>
            <a:lvl3pPr>
              <a:defRPr sz="3200" i="1">
                <a:solidFill>
                  <a:schemeClr val="tx2"/>
                </a:solidFill>
                <a:latin typeface="+mj-lt"/>
              </a:defRPr>
            </a:lvl3pPr>
            <a:lvl4pPr>
              <a:defRPr sz="3200" i="1">
                <a:solidFill>
                  <a:schemeClr val="tx2"/>
                </a:solidFill>
                <a:latin typeface="+mj-lt"/>
              </a:defRPr>
            </a:lvl4pPr>
            <a:lvl5pPr>
              <a:defRPr sz="3200" i="1">
                <a:solidFill>
                  <a:schemeClr val="tx2"/>
                </a:solidFill>
                <a:latin typeface="+mj-lt"/>
              </a:defRPr>
            </a:lvl5pPr>
          </a:lstStyle>
          <a:p>
            <a:r>
              <a:rPr lang="fi-FI" dirty="0"/>
              <a:t>Tällä dialla on kuva ja sen vieressä lainaus. Lainaus liittyy oleellisesti asiaan, josta viereisellä palstalla puhutaan. Tämä voi olla pidempi tai lyhyempi, ja fonttikokoa voi muuttaa.”</a:t>
            </a:r>
          </a:p>
        </p:txBody>
      </p:sp>
      <p:sp>
        <p:nvSpPr>
          <p:cNvPr id="15" name="Kuva 13">
            <a:extLst>
              <a:ext uri="{FF2B5EF4-FFF2-40B4-BE49-F238E27FC236}">
                <a16:creationId xmlns:a16="http://schemas.microsoft.com/office/drawing/2014/main" id="{BD0569A1-2A91-780D-BE8A-0E4E455B9A2D}"/>
              </a:ext>
            </a:extLst>
          </p:cNvPr>
          <p:cNvSpPr/>
          <p:nvPr/>
        </p:nvSpPr>
        <p:spPr>
          <a:xfrm>
            <a:off x="6599062" y="465222"/>
            <a:ext cx="770945" cy="738289"/>
          </a:xfrm>
          <a:custGeom>
            <a:avLst/>
            <a:gdLst>
              <a:gd name="connsiteX0" fmla="*/ 832572 w 7161340"/>
              <a:gd name="connsiteY0" fmla="*/ 6511418 h 6858000"/>
              <a:gd name="connsiteX1" fmla="*/ 221038 w 7161340"/>
              <a:gd name="connsiteY1" fmla="*/ 5604383 h 6858000"/>
              <a:gd name="connsiteX2" fmla="*/ 0 w 7161340"/>
              <a:gd name="connsiteY2" fmla="*/ 4409758 h 6858000"/>
              <a:gd name="connsiteX3" fmla="*/ 368354 w 7161340"/>
              <a:gd name="connsiteY3" fmla="*/ 2470341 h 6858000"/>
              <a:gd name="connsiteX4" fmla="*/ 1281945 w 7161340"/>
              <a:gd name="connsiteY4" fmla="*/ 921766 h 6858000"/>
              <a:gd name="connsiteX5" fmla="*/ 2328196 w 7161340"/>
              <a:gd name="connsiteY5" fmla="*/ 0 h 6858000"/>
              <a:gd name="connsiteX6" fmla="*/ 2342915 w 7161340"/>
              <a:gd name="connsiteY6" fmla="*/ 0 h 6858000"/>
              <a:gd name="connsiteX7" fmla="*/ 2917588 w 7161340"/>
              <a:gd name="connsiteY7" fmla="*/ 516192 h 6858000"/>
              <a:gd name="connsiteX8" fmla="*/ 2917588 w 7161340"/>
              <a:gd name="connsiteY8" fmla="*/ 752158 h 6858000"/>
              <a:gd name="connsiteX9" fmla="*/ 2232396 w 7161340"/>
              <a:gd name="connsiteY9" fmla="*/ 1725549 h 6858000"/>
              <a:gd name="connsiteX10" fmla="*/ 1915557 w 7161340"/>
              <a:gd name="connsiteY10" fmla="*/ 3288856 h 6858000"/>
              <a:gd name="connsiteX11" fmla="*/ 2048155 w 7161340"/>
              <a:gd name="connsiteY11" fmla="*/ 4041013 h 6858000"/>
              <a:gd name="connsiteX12" fmla="*/ 2431292 w 7161340"/>
              <a:gd name="connsiteY12" fmla="*/ 4660456 h 6858000"/>
              <a:gd name="connsiteX13" fmla="*/ 2755489 w 7161340"/>
              <a:gd name="connsiteY13" fmla="*/ 5184013 h 6858000"/>
              <a:gd name="connsiteX14" fmla="*/ 2858649 w 7161340"/>
              <a:gd name="connsiteY14" fmla="*/ 5751830 h 6858000"/>
              <a:gd name="connsiteX15" fmla="*/ 2527092 w 7161340"/>
              <a:gd name="connsiteY15" fmla="*/ 6540882 h 6858000"/>
              <a:gd name="connsiteX16" fmla="*/ 1709302 w 7161340"/>
              <a:gd name="connsiteY16" fmla="*/ 6858000 h 6858000"/>
              <a:gd name="connsiteX17" fmla="*/ 832572 w 7161340"/>
              <a:gd name="connsiteY17" fmla="*/ 6511418 h 6858000"/>
              <a:gd name="connsiteX18" fmla="*/ 5076325 w 7161340"/>
              <a:gd name="connsiteY18" fmla="*/ 6511418 h 6858000"/>
              <a:gd name="connsiteX19" fmla="*/ 4464791 w 7161340"/>
              <a:gd name="connsiteY19" fmla="*/ 5604383 h 6858000"/>
              <a:gd name="connsiteX20" fmla="*/ 4243753 w 7161340"/>
              <a:gd name="connsiteY20" fmla="*/ 4409758 h 6858000"/>
              <a:gd name="connsiteX21" fmla="*/ 4612171 w 7161340"/>
              <a:gd name="connsiteY21" fmla="*/ 2470341 h 6858000"/>
              <a:gd name="connsiteX22" fmla="*/ 5525761 w 7161340"/>
              <a:gd name="connsiteY22" fmla="*/ 921766 h 6858000"/>
              <a:gd name="connsiteX23" fmla="*/ 6571949 w 7161340"/>
              <a:gd name="connsiteY23" fmla="*/ 0 h 6858000"/>
              <a:gd name="connsiteX24" fmla="*/ 6586667 w 7161340"/>
              <a:gd name="connsiteY24" fmla="*/ 0 h 6858000"/>
              <a:gd name="connsiteX25" fmla="*/ 7161341 w 7161340"/>
              <a:gd name="connsiteY25" fmla="*/ 516192 h 6858000"/>
              <a:gd name="connsiteX26" fmla="*/ 7161341 w 7161340"/>
              <a:gd name="connsiteY26" fmla="*/ 752158 h 6858000"/>
              <a:gd name="connsiteX27" fmla="*/ 6468789 w 7161340"/>
              <a:gd name="connsiteY27" fmla="*/ 1732915 h 6858000"/>
              <a:gd name="connsiteX28" fmla="*/ 6144591 w 7161340"/>
              <a:gd name="connsiteY28" fmla="*/ 3288856 h 6858000"/>
              <a:gd name="connsiteX29" fmla="*/ 6277189 w 7161340"/>
              <a:gd name="connsiteY29" fmla="*/ 4041013 h 6858000"/>
              <a:gd name="connsiteX30" fmla="*/ 6660326 w 7161340"/>
              <a:gd name="connsiteY30" fmla="*/ 4660456 h 6858000"/>
              <a:gd name="connsiteX31" fmla="*/ 6984523 w 7161340"/>
              <a:gd name="connsiteY31" fmla="*/ 5184013 h 6858000"/>
              <a:gd name="connsiteX32" fmla="*/ 7087683 w 7161340"/>
              <a:gd name="connsiteY32" fmla="*/ 5751830 h 6858000"/>
              <a:gd name="connsiteX33" fmla="*/ 6763486 w 7161340"/>
              <a:gd name="connsiteY33" fmla="*/ 6540882 h 6858000"/>
              <a:gd name="connsiteX34" fmla="*/ 5953055 w 7161340"/>
              <a:gd name="connsiteY34" fmla="*/ 6858000 h 6858000"/>
              <a:gd name="connsiteX35" fmla="*/ 5076325 w 7161340"/>
              <a:gd name="connsiteY35" fmla="*/ 651141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161340" h="6858000">
                <a:moveTo>
                  <a:pt x="832572" y="6511418"/>
                </a:moveTo>
                <a:cubicBezTo>
                  <a:pt x="572199" y="6280531"/>
                  <a:pt x="368418" y="5978144"/>
                  <a:pt x="221038" y="5604383"/>
                </a:cubicBezTo>
                <a:cubicBezTo>
                  <a:pt x="73658" y="5230813"/>
                  <a:pt x="0" y="4832604"/>
                  <a:pt x="0" y="4409758"/>
                </a:cubicBezTo>
                <a:cubicBezTo>
                  <a:pt x="0" y="3721672"/>
                  <a:pt x="122700" y="3075051"/>
                  <a:pt x="368354" y="2470341"/>
                </a:cubicBezTo>
                <a:cubicBezTo>
                  <a:pt x="613818" y="1865630"/>
                  <a:pt x="918412" y="1349439"/>
                  <a:pt x="1281945" y="921766"/>
                </a:cubicBezTo>
                <a:cubicBezTo>
                  <a:pt x="1645287" y="494094"/>
                  <a:pt x="1994101" y="186881"/>
                  <a:pt x="2328196" y="0"/>
                </a:cubicBezTo>
                <a:lnTo>
                  <a:pt x="2342915" y="0"/>
                </a:lnTo>
                <a:lnTo>
                  <a:pt x="2917588" y="516192"/>
                </a:lnTo>
                <a:lnTo>
                  <a:pt x="2917588" y="752158"/>
                </a:lnTo>
                <a:cubicBezTo>
                  <a:pt x="2671934" y="978472"/>
                  <a:pt x="2443536" y="1302893"/>
                  <a:pt x="2232396" y="1725549"/>
                </a:cubicBezTo>
                <a:cubicBezTo>
                  <a:pt x="2021064" y="2148396"/>
                  <a:pt x="1915557" y="2669477"/>
                  <a:pt x="1915557" y="3288856"/>
                </a:cubicBezTo>
                <a:cubicBezTo>
                  <a:pt x="1915557" y="3593719"/>
                  <a:pt x="1959778" y="3844481"/>
                  <a:pt x="2048155" y="4041013"/>
                </a:cubicBezTo>
                <a:cubicBezTo>
                  <a:pt x="2136595" y="4237800"/>
                  <a:pt x="2264117" y="4444302"/>
                  <a:pt x="2431292" y="4660456"/>
                </a:cubicBezTo>
                <a:cubicBezTo>
                  <a:pt x="2578608" y="4857242"/>
                  <a:pt x="2686653" y="5031677"/>
                  <a:pt x="2755489" y="5184013"/>
                </a:cubicBezTo>
                <a:cubicBezTo>
                  <a:pt x="2824072" y="5336540"/>
                  <a:pt x="2858649" y="5525770"/>
                  <a:pt x="2858649" y="5751830"/>
                </a:cubicBezTo>
                <a:cubicBezTo>
                  <a:pt x="2858649" y="6066600"/>
                  <a:pt x="2748130" y="6329553"/>
                  <a:pt x="2527092" y="6540882"/>
                </a:cubicBezTo>
                <a:cubicBezTo>
                  <a:pt x="2306054" y="6752400"/>
                  <a:pt x="2033436" y="6858000"/>
                  <a:pt x="1709302" y="6858000"/>
                </a:cubicBezTo>
                <a:cubicBezTo>
                  <a:pt x="1385168" y="6858000"/>
                  <a:pt x="1092692" y="6742557"/>
                  <a:pt x="832572" y="6511418"/>
                </a:cubicBezTo>
                <a:close/>
                <a:moveTo>
                  <a:pt x="5076325" y="6511418"/>
                </a:moveTo>
                <a:cubicBezTo>
                  <a:pt x="4815952" y="6280531"/>
                  <a:pt x="4612171" y="5978144"/>
                  <a:pt x="4464791" y="5604383"/>
                </a:cubicBezTo>
                <a:cubicBezTo>
                  <a:pt x="4317411" y="5230813"/>
                  <a:pt x="4243753" y="4832604"/>
                  <a:pt x="4243753" y="4409758"/>
                </a:cubicBezTo>
                <a:cubicBezTo>
                  <a:pt x="4243753" y="3721672"/>
                  <a:pt x="4366453" y="3075051"/>
                  <a:pt x="4612171" y="2470341"/>
                </a:cubicBezTo>
                <a:cubicBezTo>
                  <a:pt x="4857572" y="1865630"/>
                  <a:pt x="5162228" y="1349439"/>
                  <a:pt x="5525761" y="921766"/>
                </a:cubicBezTo>
                <a:cubicBezTo>
                  <a:pt x="5889103" y="494030"/>
                  <a:pt x="6237917" y="186881"/>
                  <a:pt x="6571949" y="0"/>
                </a:cubicBezTo>
                <a:lnTo>
                  <a:pt x="6586667" y="0"/>
                </a:lnTo>
                <a:lnTo>
                  <a:pt x="7161341" y="516192"/>
                </a:lnTo>
                <a:lnTo>
                  <a:pt x="7161341" y="752158"/>
                </a:lnTo>
                <a:cubicBezTo>
                  <a:pt x="6915687" y="978472"/>
                  <a:pt x="6684752" y="1305243"/>
                  <a:pt x="6468789" y="1732915"/>
                </a:cubicBezTo>
                <a:cubicBezTo>
                  <a:pt x="6252573" y="2160651"/>
                  <a:pt x="6144591" y="2679319"/>
                  <a:pt x="6144591" y="3288856"/>
                </a:cubicBezTo>
                <a:cubicBezTo>
                  <a:pt x="6144591" y="3593719"/>
                  <a:pt x="6188812" y="3844481"/>
                  <a:pt x="6277189" y="4041013"/>
                </a:cubicBezTo>
                <a:cubicBezTo>
                  <a:pt x="6365566" y="4237800"/>
                  <a:pt x="6493151" y="4444302"/>
                  <a:pt x="6660326" y="4660456"/>
                </a:cubicBezTo>
                <a:cubicBezTo>
                  <a:pt x="6807706" y="4857242"/>
                  <a:pt x="6915687" y="5031677"/>
                  <a:pt x="6984523" y="5184013"/>
                </a:cubicBezTo>
                <a:cubicBezTo>
                  <a:pt x="7053106" y="5336540"/>
                  <a:pt x="7087683" y="5525770"/>
                  <a:pt x="7087683" y="5751830"/>
                </a:cubicBezTo>
                <a:cubicBezTo>
                  <a:pt x="7087683" y="6066600"/>
                  <a:pt x="6979448" y="6329553"/>
                  <a:pt x="6763486" y="6540882"/>
                </a:cubicBezTo>
                <a:cubicBezTo>
                  <a:pt x="6547269" y="6752400"/>
                  <a:pt x="6277252" y="6858000"/>
                  <a:pt x="5953055" y="6858000"/>
                </a:cubicBezTo>
                <a:cubicBezTo>
                  <a:pt x="5628857" y="6858000"/>
                  <a:pt x="5336445" y="6742557"/>
                  <a:pt x="5076325" y="6511418"/>
                </a:cubicBezTo>
                <a:close/>
              </a:path>
            </a:pathLst>
          </a:custGeom>
          <a:solidFill>
            <a:schemeClr val="accent1"/>
          </a:solidFill>
          <a:ln w="6344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16" name="Päivämäärän paikkamerkki 4">
            <a:extLst>
              <a:ext uri="{FF2B5EF4-FFF2-40B4-BE49-F238E27FC236}">
                <a16:creationId xmlns:a16="http://schemas.microsoft.com/office/drawing/2014/main" id="{CFF3D146-9E88-6E4D-5412-959A429CC4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20797" y="6356350"/>
            <a:ext cx="950338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4ADA1BE-7FEE-D84C-BBA3-BFCF9E7E84A2}" type="datetime1">
              <a:rPr lang="fi-FI" smtClean="0"/>
              <a:t>9.6.2026</a:t>
            </a:fld>
            <a:endParaRPr lang="fi-FI" dirty="0"/>
          </a:p>
        </p:txBody>
      </p:sp>
      <p:sp>
        <p:nvSpPr>
          <p:cNvPr id="17" name="Alatunnisteen paikkamerkki 5">
            <a:extLst>
              <a:ext uri="{FF2B5EF4-FFF2-40B4-BE49-F238E27FC236}">
                <a16:creationId xmlns:a16="http://schemas.microsoft.com/office/drawing/2014/main" id="{4A155B52-1511-3774-235F-A266865F9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00522" y="6356349"/>
            <a:ext cx="3328295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8" name="Dian numeron paikkamerkki 6">
            <a:extLst>
              <a:ext uri="{FF2B5EF4-FFF2-40B4-BE49-F238E27FC236}">
                <a16:creationId xmlns:a16="http://schemas.microsoft.com/office/drawing/2014/main" id="{E7F480CB-EB4B-2146-E8A8-ACCAA7434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55786" y="6356350"/>
            <a:ext cx="711882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843484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 oikea + kuva vasen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van paikkamerkki 11">
            <a:extLst>
              <a:ext uri="{FF2B5EF4-FFF2-40B4-BE49-F238E27FC236}">
                <a16:creationId xmlns:a16="http://schemas.microsoft.com/office/drawing/2014/main" id="{D0FC65AE-22ED-35BC-708B-50A7E2DC5F5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-1" y="0"/>
            <a:ext cx="6086811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D047D81-2C4C-9646-4F50-A8DA0F61146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599062" y="1540362"/>
            <a:ext cx="5168606" cy="4636601"/>
          </a:xfrm>
        </p:spPr>
        <p:txBody>
          <a:bodyPr anchor="ctr">
            <a:normAutofit/>
          </a:bodyPr>
          <a:lstStyle>
            <a:lvl1pPr>
              <a:defRPr sz="3200" i="1">
                <a:solidFill>
                  <a:schemeClr val="bg1"/>
                </a:solidFill>
                <a:latin typeface="+mj-lt"/>
              </a:defRPr>
            </a:lvl1pPr>
            <a:lvl2pPr>
              <a:defRPr sz="3200" i="1">
                <a:solidFill>
                  <a:schemeClr val="bg1"/>
                </a:solidFill>
                <a:latin typeface="+mj-lt"/>
              </a:defRPr>
            </a:lvl2pPr>
            <a:lvl3pPr>
              <a:defRPr sz="3200" i="1">
                <a:solidFill>
                  <a:schemeClr val="bg1"/>
                </a:solidFill>
                <a:latin typeface="+mj-lt"/>
              </a:defRPr>
            </a:lvl3pPr>
            <a:lvl4pPr>
              <a:defRPr sz="3200" i="1">
                <a:solidFill>
                  <a:schemeClr val="bg1"/>
                </a:solidFill>
                <a:latin typeface="+mj-lt"/>
              </a:defRPr>
            </a:lvl4pPr>
            <a:lvl5pPr>
              <a:defRPr sz="3200" i="1">
                <a:solidFill>
                  <a:schemeClr val="bg1"/>
                </a:solidFill>
                <a:latin typeface="+mj-lt"/>
              </a:defRPr>
            </a:lvl5pPr>
          </a:lstStyle>
          <a:p>
            <a:r>
              <a:rPr lang="fi-FI" dirty="0"/>
              <a:t>Tällä dialla on kuva ja sen vieressä lainaus. Lainaus liittyy oleellisesti asiaan, josta viereisellä palstalla puhutaan. Tämä voi olla pidempi tai lyhyempi, ja fonttikokoa voi muuttaa.”</a:t>
            </a: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8E54698C-619E-5C68-1579-D9F16050B8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  <p:sp>
        <p:nvSpPr>
          <p:cNvPr id="15" name="Kuva 13">
            <a:extLst>
              <a:ext uri="{FF2B5EF4-FFF2-40B4-BE49-F238E27FC236}">
                <a16:creationId xmlns:a16="http://schemas.microsoft.com/office/drawing/2014/main" id="{BD0569A1-2A91-780D-BE8A-0E4E455B9A2D}"/>
              </a:ext>
            </a:extLst>
          </p:cNvPr>
          <p:cNvSpPr/>
          <p:nvPr/>
        </p:nvSpPr>
        <p:spPr>
          <a:xfrm>
            <a:off x="6599062" y="465222"/>
            <a:ext cx="770945" cy="738289"/>
          </a:xfrm>
          <a:custGeom>
            <a:avLst/>
            <a:gdLst>
              <a:gd name="connsiteX0" fmla="*/ 832572 w 7161340"/>
              <a:gd name="connsiteY0" fmla="*/ 6511418 h 6858000"/>
              <a:gd name="connsiteX1" fmla="*/ 221038 w 7161340"/>
              <a:gd name="connsiteY1" fmla="*/ 5604383 h 6858000"/>
              <a:gd name="connsiteX2" fmla="*/ 0 w 7161340"/>
              <a:gd name="connsiteY2" fmla="*/ 4409758 h 6858000"/>
              <a:gd name="connsiteX3" fmla="*/ 368354 w 7161340"/>
              <a:gd name="connsiteY3" fmla="*/ 2470341 h 6858000"/>
              <a:gd name="connsiteX4" fmla="*/ 1281945 w 7161340"/>
              <a:gd name="connsiteY4" fmla="*/ 921766 h 6858000"/>
              <a:gd name="connsiteX5" fmla="*/ 2328196 w 7161340"/>
              <a:gd name="connsiteY5" fmla="*/ 0 h 6858000"/>
              <a:gd name="connsiteX6" fmla="*/ 2342915 w 7161340"/>
              <a:gd name="connsiteY6" fmla="*/ 0 h 6858000"/>
              <a:gd name="connsiteX7" fmla="*/ 2917588 w 7161340"/>
              <a:gd name="connsiteY7" fmla="*/ 516192 h 6858000"/>
              <a:gd name="connsiteX8" fmla="*/ 2917588 w 7161340"/>
              <a:gd name="connsiteY8" fmla="*/ 752158 h 6858000"/>
              <a:gd name="connsiteX9" fmla="*/ 2232396 w 7161340"/>
              <a:gd name="connsiteY9" fmla="*/ 1725549 h 6858000"/>
              <a:gd name="connsiteX10" fmla="*/ 1915557 w 7161340"/>
              <a:gd name="connsiteY10" fmla="*/ 3288856 h 6858000"/>
              <a:gd name="connsiteX11" fmla="*/ 2048155 w 7161340"/>
              <a:gd name="connsiteY11" fmla="*/ 4041013 h 6858000"/>
              <a:gd name="connsiteX12" fmla="*/ 2431292 w 7161340"/>
              <a:gd name="connsiteY12" fmla="*/ 4660456 h 6858000"/>
              <a:gd name="connsiteX13" fmla="*/ 2755489 w 7161340"/>
              <a:gd name="connsiteY13" fmla="*/ 5184013 h 6858000"/>
              <a:gd name="connsiteX14" fmla="*/ 2858649 w 7161340"/>
              <a:gd name="connsiteY14" fmla="*/ 5751830 h 6858000"/>
              <a:gd name="connsiteX15" fmla="*/ 2527092 w 7161340"/>
              <a:gd name="connsiteY15" fmla="*/ 6540882 h 6858000"/>
              <a:gd name="connsiteX16" fmla="*/ 1709302 w 7161340"/>
              <a:gd name="connsiteY16" fmla="*/ 6858000 h 6858000"/>
              <a:gd name="connsiteX17" fmla="*/ 832572 w 7161340"/>
              <a:gd name="connsiteY17" fmla="*/ 6511418 h 6858000"/>
              <a:gd name="connsiteX18" fmla="*/ 5076325 w 7161340"/>
              <a:gd name="connsiteY18" fmla="*/ 6511418 h 6858000"/>
              <a:gd name="connsiteX19" fmla="*/ 4464791 w 7161340"/>
              <a:gd name="connsiteY19" fmla="*/ 5604383 h 6858000"/>
              <a:gd name="connsiteX20" fmla="*/ 4243753 w 7161340"/>
              <a:gd name="connsiteY20" fmla="*/ 4409758 h 6858000"/>
              <a:gd name="connsiteX21" fmla="*/ 4612171 w 7161340"/>
              <a:gd name="connsiteY21" fmla="*/ 2470341 h 6858000"/>
              <a:gd name="connsiteX22" fmla="*/ 5525761 w 7161340"/>
              <a:gd name="connsiteY22" fmla="*/ 921766 h 6858000"/>
              <a:gd name="connsiteX23" fmla="*/ 6571949 w 7161340"/>
              <a:gd name="connsiteY23" fmla="*/ 0 h 6858000"/>
              <a:gd name="connsiteX24" fmla="*/ 6586667 w 7161340"/>
              <a:gd name="connsiteY24" fmla="*/ 0 h 6858000"/>
              <a:gd name="connsiteX25" fmla="*/ 7161341 w 7161340"/>
              <a:gd name="connsiteY25" fmla="*/ 516192 h 6858000"/>
              <a:gd name="connsiteX26" fmla="*/ 7161341 w 7161340"/>
              <a:gd name="connsiteY26" fmla="*/ 752158 h 6858000"/>
              <a:gd name="connsiteX27" fmla="*/ 6468789 w 7161340"/>
              <a:gd name="connsiteY27" fmla="*/ 1732915 h 6858000"/>
              <a:gd name="connsiteX28" fmla="*/ 6144591 w 7161340"/>
              <a:gd name="connsiteY28" fmla="*/ 3288856 h 6858000"/>
              <a:gd name="connsiteX29" fmla="*/ 6277189 w 7161340"/>
              <a:gd name="connsiteY29" fmla="*/ 4041013 h 6858000"/>
              <a:gd name="connsiteX30" fmla="*/ 6660326 w 7161340"/>
              <a:gd name="connsiteY30" fmla="*/ 4660456 h 6858000"/>
              <a:gd name="connsiteX31" fmla="*/ 6984523 w 7161340"/>
              <a:gd name="connsiteY31" fmla="*/ 5184013 h 6858000"/>
              <a:gd name="connsiteX32" fmla="*/ 7087683 w 7161340"/>
              <a:gd name="connsiteY32" fmla="*/ 5751830 h 6858000"/>
              <a:gd name="connsiteX33" fmla="*/ 6763486 w 7161340"/>
              <a:gd name="connsiteY33" fmla="*/ 6540882 h 6858000"/>
              <a:gd name="connsiteX34" fmla="*/ 5953055 w 7161340"/>
              <a:gd name="connsiteY34" fmla="*/ 6858000 h 6858000"/>
              <a:gd name="connsiteX35" fmla="*/ 5076325 w 7161340"/>
              <a:gd name="connsiteY35" fmla="*/ 651141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161340" h="6858000">
                <a:moveTo>
                  <a:pt x="832572" y="6511418"/>
                </a:moveTo>
                <a:cubicBezTo>
                  <a:pt x="572199" y="6280531"/>
                  <a:pt x="368418" y="5978144"/>
                  <a:pt x="221038" y="5604383"/>
                </a:cubicBezTo>
                <a:cubicBezTo>
                  <a:pt x="73658" y="5230813"/>
                  <a:pt x="0" y="4832604"/>
                  <a:pt x="0" y="4409758"/>
                </a:cubicBezTo>
                <a:cubicBezTo>
                  <a:pt x="0" y="3721672"/>
                  <a:pt x="122700" y="3075051"/>
                  <a:pt x="368354" y="2470341"/>
                </a:cubicBezTo>
                <a:cubicBezTo>
                  <a:pt x="613818" y="1865630"/>
                  <a:pt x="918412" y="1349439"/>
                  <a:pt x="1281945" y="921766"/>
                </a:cubicBezTo>
                <a:cubicBezTo>
                  <a:pt x="1645287" y="494094"/>
                  <a:pt x="1994101" y="186881"/>
                  <a:pt x="2328196" y="0"/>
                </a:cubicBezTo>
                <a:lnTo>
                  <a:pt x="2342915" y="0"/>
                </a:lnTo>
                <a:lnTo>
                  <a:pt x="2917588" y="516192"/>
                </a:lnTo>
                <a:lnTo>
                  <a:pt x="2917588" y="752158"/>
                </a:lnTo>
                <a:cubicBezTo>
                  <a:pt x="2671934" y="978472"/>
                  <a:pt x="2443536" y="1302893"/>
                  <a:pt x="2232396" y="1725549"/>
                </a:cubicBezTo>
                <a:cubicBezTo>
                  <a:pt x="2021064" y="2148396"/>
                  <a:pt x="1915557" y="2669477"/>
                  <a:pt x="1915557" y="3288856"/>
                </a:cubicBezTo>
                <a:cubicBezTo>
                  <a:pt x="1915557" y="3593719"/>
                  <a:pt x="1959778" y="3844481"/>
                  <a:pt x="2048155" y="4041013"/>
                </a:cubicBezTo>
                <a:cubicBezTo>
                  <a:pt x="2136595" y="4237800"/>
                  <a:pt x="2264117" y="4444302"/>
                  <a:pt x="2431292" y="4660456"/>
                </a:cubicBezTo>
                <a:cubicBezTo>
                  <a:pt x="2578608" y="4857242"/>
                  <a:pt x="2686653" y="5031677"/>
                  <a:pt x="2755489" y="5184013"/>
                </a:cubicBezTo>
                <a:cubicBezTo>
                  <a:pt x="2824072" y="5336540"/>
                  <a:pt x="2858649" y="5525770"/>
                  <a:pt x="2858649" y="5751830"/>
                </a:cubicBezTo>
                <a:cubicBezTo>
                  <a:pt x="2858649" y="6066600"/>
                  <a:pt x="2748130" y="6329553"/>
                  <a:pt x="2527092" y="6540882"/>
                </a:cubicBezTo>
                <a:cubicBezTo>
                  <a:pt x="2306054" y="6752400"/>
                  <a:pt x="2033436" y="6858000"/>
                  <a:pt x="1709302" y="6858000"/>
                </a:cubicBezTo>
                <a:cubicBezTo>
                  <a:pt x="1385168" y="6858000"/>
                  <a:pt x="1092692" y="6742557"/>
                  <a:pt x="832572" y="6511418"/>
                </a:cubicBezTo>
                <a:close/>
                <a:moveTo>
                  <a:pt x="5076325" y="6511418"/>
                </a:moveTo>
                <a:cubicBezTo>
                  <a:pt x="4815952" y="6280531"/>
                  <a:pt x="4612171" y="5978144"/>
                  <a:pt x="4464791" y="5604383"/>
                </a:cubicBezTo>
                <a:cubicBezTo>
                  <a:pt x="4317411" y="5230813"/>
                  <a:pt x="4243753" y="4832604"/>
                  <a:pt x="4243753" y="4409758"/>
                </a:cubicBezTo>
                <a:cubicBezTo>
                  <a:pt x="4243753" y="3721672"/>
                  <a:pt x="4366453" y="3075051"/>
                  <a:pt x="4612171" y="2470341"/>
                </a:cubicBezTo>
                <a:cubicBezTo>
                  <a:pt x="4857572" y="1865630"/>
                  <a:pt x="5162228" y="1349439"/>
                  <a:pt x="5525761" y="921766"/>
                </a:cubicBezTo>
                <a:cubicBezTo>
                  <a:pt x="5889103" y="494030"/>
                  <a:pt x="6237917" y="186881"/>
                  <a:pt x="6571949" y="0"/>
                </a:cubicBezTo>
                <a:lnTo>
                  <a:pt x="6586667" y="0"/>
                </a:lnTo>
                <a:lnTo>
                  <a:pt x="7161341" y="516192"/>
                </a:lnTo>
                <a:lnTo>
                  <a:pt x="7161341" y="752158"/>
                </a:lnTo>
                <a:cubicBezTo>
                  <a:pt x="6915687" y="978472"/>
                  <a:pt x="6684752" y="1305243"/>
                  <a:pt x="6468789" y="1732915"/>
                </a:cubicBezTo>
                <a:cubicBezTo>
                  <a:pt x="6252573" y="2160651"/>
                  <a:pt x="6144591" y="2679319"/>
                  <a:pt x="6144591" y="3288856"/>
                </a:cubicBezTo>
                <a:cubicBezTo>
                  <a:pt x="6144591" y="3593719"/>
                  <a:pt x="6188812" y="3844481"/>
                  <a:pt x="6277189" y="4041013"/>
                </a:cubicBezTo>
                <a:cubicBezTo>
                  <a:pt x="6365566" y="4237800"/>
                  <a:pt x="6493151" y="4444302"/>
                  <a:pt x="6660326" y="4660456"/>
                </a:cubicBezTo>
                <a:cubicBezTo>
                  <a:pt x="6807706" y="4857242"/>
                  <a:pt x="6915687" y="5031677"/>
                  <a:pt x="6984523" y="5184013"/>
                </a:cubicBezTo>
                <a:cubicBezTo>
                  <a:pt x="7053106" y="5336540"/>
                  <a:pt x="7087683" y="5525770"/>
                  <a:pt x="7087683" y="5751830"/>
                </a:cubicBezTo>
                <a:cubicBezTo>
                  <a:pt x="7087683" y="6066600"/>
                  <a:pt x="6979448" y="6329553"/>
                  <a:pt x="6763486" y="6540882"/>
                </a:cubicBezTo>
                <a:cubicBezTo>
                  <a:pt x="6547269" y="6752400"/>
                  <a:pt x="6277252" y="6858000"/>
                  <a:pt x="5953055" y="6858000"/>
                </a:cubicBezTo>
                <a:cubicBezTo>
                  <a:pt x="5628857" y="6858000"/>
                  <a:pt x="5336445" y="6742557"/>
                  <a:pt x="5076325" y="6511418"/>
                </a:cubicBezTo>
                <a:close/>
              </a:path>
            </a:pathLst>
          </a:custGeom>
          <a:solidFill>
            <a:srgbClr val="FFFFFF"/>
          </a:solidFill>
          <a:ln w="6344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16" name="Päivämäärän paikkamerkki 4">
            <a:extLst>
              <a:ext uri="{FF2B5EF4-FFF2-40B4-BE49-F238E27FC236}">
                <a16:creationId xmlns:a16="http://schemas.microsoft.com/office/drawing/2014/main" id="{CFF3D146-9E88-6E4D-5412-959A429CC4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20797" y="6356350"/>
            <a:ext cx="95033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A07F7FE-B769-7A42-AE50-0488BC64BEAD}" type="datetime1">
              <a:rPr lang="fi-FI" smtClean="0"/>
              <a:t>9.6.2026</a:t>
            </a:fld>
            <a:endParaRPr lang="fi-FI" dirty="0"/>
          </a:p>
        </p:txBody>
      </p:sp>
      <p:sp>
        <p:nvSpPr>
          <p:cNvPr id="17" name="Alatunnisteen paikkamerkki 5">
            <a:extLst>
              <a:ext uri="{FF2B5EF4-FFF2-40B4-BE49-F238E27FC236}">
                <a16:creationId xmlns:a16="http://schemas.microsoft.com/office/drawing/2014/main" id="{4A155B52-1511-3774-235F-A266865F9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00522" y="6356349"/>
            <a:ext cx="332829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8" name="Dian numeron paikkamerkki 6">
            <a:extLst>
              <a:ext uri="{FF2B5EF4-FFF2-40B4-BE49-F238E27FC236}">
                <a16:creationId xmlns:a16="http://schemas.microsoft.com/office/drawing/2014/main" id="{E7F480CB-EB4B-2146-E8A8-ACCAA7434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55786" y="6356350"/>
            <a:ext cx="71188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1076033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 vasen + kuva oikea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Kuva 13">
            <a:extLst>
              <a:ext uri="{FF2B5EF4-FFF2-40B4-BE49-F238E27FC236}">
                <a16:creationId xmlns:a16="http://schemas.microsoft.com/office/drawing/2014/main" id="{BD0569A1-2A91-780D-BE8A-0E4E455B9A2D}"/>
              </a:ext>
            </a:extLst>
          </p:cNvPr>
          <p:cNvSpPr/>
          <p:nvPr/>
        </p:nvSpPr>
        <p:spPr>
          <a:xfrm>
            <a:off x="423863" y="465222"/>
            <a:ext cx="770945" cy="738289"/>
          </a:xfrm>
          <a:custGeom>
            <a:avLst/>
            <a:gdLst>
              <a:gd name="connsiteX0" fmla="*/ 832572 w 7161340"/>
              <a:gd name="connsiteY0" fmla="*/ 6511418 h 6858000"/>
              <a:gd name="connsiteX1" fmla="*/ 221038 w 7161340"/>
              <a:gd name="connsiteY1" fmla="*/ 5604383 h 6858000"/>
              <a:gd name="connsiteX2" fmla="*/ 0 w 7161340"/>
              <a:gd name="connsiteY2" fmla="*/ 4409758 h 6858000"/>
              <a:gd name="connsiteX3" fmla="*/ 368354 w 7161340"/>
              <a:gd name="connsiteY3" fmla="*/ 2470341 h 6858000"/>
              <a:gd name="connsiteX4" fmla="*/ 1281945 w 7161340"/>
              <a:gd name="connsiteY4" fmla="*/ 921766 h 6858000"/>
              <a:gd name="connsiteX5" fmla="*/ 2328196 w 7161340"/>
              <a:gd name="connsiteY5" fmla="*/ 0 h 6858000"/>
              <a:gd name="connsiteX6" fmla="*/ 2342915 w 7161340"/>
              <a:gd name="connsiteY6" fmla="*/ 0 h 6858000"/>
              <a:gd name="connsiteX7" fmla="*/ 2917588 w 7161340"/>
              <a:gd name="connsiteY7" fmla="*/ 516192 h 6858000"/>
              <a:gd name="connsiteX8" fmla="*/ 2917588 w 7161340"/>
              <a:gd name="connsiteY8" fmla="*/ 752158 h 6858000"/>
              <a:gd name="connsiteX9" fmla="*/ 2232396 w 7161340"/>
              <a:gd name="connsiteY9" fmla="*/ 1725549 h 6858000"/>
              <a:gd name="connsiteX10" fmla="*/ 1915557 w 7161340"/>
              <a:gd name="connsiteY10" fmla="*/ 3288856 h 6858000"/>
              <a:gd name="connsiteX11" fmla="*/ 2048155 w 7161340"/>
              <a:gd name="connsiteY11" fmla="*/ 4041013 h 6858000"/>
              <a:gd name="connsiteX12" fmla="*/ 2431292 w 7161340"/>
              <a:gd name="connsiteY12" fmla="*/ 4660456 h 6858000"/>
              <a:gd name="connsiteX13" fmla="*/ 2755489 w 7161340"/>
              <a:gd name="connsiteY13" fmla="*/ 5184013 h 6858000"/>
              <a:gd name="connsiteX14" fmla="*/ 2858649 w 7161340"/>
              <a:gd name="connsiteY14" fmla="*/ 5751830 h 6858000"/>
              <a:gd name="connsiteX15" fmla="*/ 2527092 w 7161340"/>
              <a:gd name="connsiteY15" fmla="*/ 6540882 h 6858000"/>
              <a:gd name="connsiteX16" fmla="*/ 1709302 w 7161340"/>
              <a:gd name="connsiteY16" fmla="*/ 6858000 h 6858000"/>
              <a:gd name="connsiteX17" fmla="*/ 832572 w 7161340"/>
              <a:gd name="connsiteY17" fmla="*/ 6511418 h 6858000"/>
              <a:gd name="connsiteX18" fmla="*/ 5076325 w 7161340"/>
              <a:gd name="connsiteY18" fmla="*/ 6511418 h 6858000"/>
              <a:gd name="connsiteX19" fmla="*/ 4464791 w 7161340"/>
              <a:gd name="connsiteY19" fmla="*/ 5604383 h 6858000"/>
              <a:gd name="connsiteX20" fmla="*/ 4243753 w 7161340"/>
              <a:gd name="connsiteY20" fmla="*/ 4409758 h 6858000"/>
              <a:gd name="connsiteX21" fmla="*/ 4612171 w 7161340"/>
              <a:gd name="connsiteY21" fmla="*/ 2470341 h 6858000"/>
              <a:gd name="connsiteX22" fmla="*/ 5525761 w 7161340"/>
              <a:gd name="connsiteY22" fmla="*/ 921766 h 6858000"/>
              <a:gd name="connsiteX23" fmla="*/ 6571949 w 7161340"/>
              <a:gd name="connsiteY23" fmla="*/ 0 h 6858000"/>
              <a:gd name="connsiteX24" fmla="*/ 6586667 w 7161340"/>
              <a:gd name="connsiteY24" fmla="*/ 0 h 6858000"/>
              <a:gd name="connsiteX25" fmla="*/ 7161341 w 7161340"/>
              <a:gd name="connsiteY25" fmla="*/ 516192 h 6858000"/>
              <a:gd name="connsiteX26" fmla="*/ 7161341 w 7161340"/>
              <a:gd name="connsiteY26" fmla="*/ 752158 h 6858000"/>
              <a:gd name="connsiteX27" fmla="*/ 6468789 w 7161340"/>
              <a:gd name="connsiteY27" fmla="*/ 1732915 h 6858000"/>
              <a:gd name="connsiteX28" fmla="*/ 6144591 w 7161340"/>
              <a:gd name="connsiteY28" fmla="*/ 3288856 h 6858000"/>
              <a:gd name="connsiteX29" fmla="*/ 6277189 w 7161340"/>
              <a:gd name="connsiteY29" fmla="*/ 4041013 h 6858000"/>
              <a:gd name="connsiteX30" fmla="*/ 6660326 w 7161340"/>
              <a:gd name="connsiteY30" fmla="*/ 4660456 h 6858000"/>
              <a:gd name="connsiteX31" fmla="*/ 6984523 w 7161340"/>
              <a:gd name="connsiteY31" fmla="*/ 5184013 h 6858000"/>
              <a:gd name="connsiteX32" fmla="*/ 7087683 w 7161340"/>
              <a:gd name="connsiteY32" fmla="*/ 5751830 h 6858000"/>
              <a:gd name="connsiteX33" fmla="*/ 6763486 w 7161340"/>
              <a:gd name="connsiteY33" fmla="*/ 6540882 h 6858000"/>
              <a:gd name="connsiteX34" fmla="*/ 5953055 w 7161340"/>
              <a:gd name="connsiteY34" fmla="*/ 6858000 h 6858000"/>
              <a:gd name="connsiteX35" fmla="*/ 5076325 w 7161340"/>
              <a:gd name="connsiteY35" fmla="*/ 651141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161340" h="6858000">
                <a:moveTo>
                  <a:pt x="832572" y="6511418"/>
                </a:moveTo>
                <a:cubicBezTo>
                  <a:pt x="572199" y="6280531"/>
                  <a:pt x="368418" y="5978144"/>
                  <a:pt x="221038" y="5604383"/>
                </a:cubicBezTo>
                <a:cubicBezTo>
                  <a:pt x="73658" y="5230813"/>
                  <a:pt x="0" y="4832604"/>
                  <a:pt x="0" y="4409758"/>
                </a:cubicBezTo>
                <a:cubicBezTo>
                  <a:pt x="0" y="3721672"/>
                  <a:pt x="122700" y="3075051"/>
                  <a:pt x="368354" y="2470341"/>
                </a:cubicBezTo>
                <a:cubicBezTo>
                  <a:pt x="613818" y="1865630"/>
                  <a:pt x="918412" y="1349439"/>
                  <a:pt x="1281945" y="921766"/>
                </a:cubicBezTo>
                <a:cubicBezTo>
                  <a:pt x="1645287" y="494094"/>
                  <a:pt x="1994101" y="186881"/>
                  <a:pt x="2328196" y="0"/>
                </a:cubicBezTo>
                <a:lnTo>
                  <a:pt x="2342915" y="0"/>
                </a:lnTo>
                <a:lnTo>
                  <a:pt x="2917588" y="516192"/>
                </a:lnTo>
                <a:lnTo>
                  <a:pt x="2917588" y="752158"/>
                </a:lnTo>
                <a:cubicBezTo>
                  <a:pt x="2671934" y="978472"/>
                  <a:pt x="2443536" y="1302893"/>
                  <a:pt x="2232396" y="1725549"/>
                </a:cubicBezTo>
                <a:cubicBezTo>
                  <a:pt x="2021064" y="2148396"/>
                  <a:pt x="1915557" y="2669477"/>
                  <a:pt x="1915557" y="3288856"/>
                </a:cubicBezTo>
                <a:cubicBezTo>
                  <a:pt x="1915557" y="3593719"/>
                  <a:pt x="1959778" y="3844481"/>
                  <a:pt x="2048155" y="4041013"/>
                </a:cubicBezTo>
                <a:cubicBezTo>
                  <a:pt x="2136595" y="4237800"/>
                  <a:pt x="2264117" y="4444302"/>
                  <a:pt x="2431292" y="4660456"/>
                </a:cubicBezTo>
                <a:cubicBezTo>
                  <a:pt x="2578608" y="4857242"/>
                  <a:pt x="2686653" y="5031677"/>
                  <a:pt x="2755489" y="5184013"/>
                </a:cubicBezTo>
                <a:cubicBezTo>
                  <a:pt x="2824072" y="5336540"/>
                  <a:pt x="2858649" y="5525770"/>
                  <a:pt x="2858649" y="5751830"/>
                </a:cubicBezTo>
                <a:cubicBezTo>
                  <a:pt x="2858649" y="6066600"/>
                  <a:pt x="2748130" y="6329553"/>
                  <a:pt x="2527092" y="6540882"/>
                </a:cubicBezTo>
                <a:cubicBezTo>
                  <a:pt x="2306054" y="6752400"/>
                  <a:pt x="2033436" y="6858000"/>
                  <a:pt x="1709302" y="6858000"/>
                </a:cubicBezTo>
                <a:cubicBezTo>
                  <a:pt x="1385168" y="6858000"/>
                  <a:pt x="1092692" y="6742557"/>
                  <a:pt x="832572" y="6511418"/>
                </a:cubicBezTo>
                <a:close/>
                <a:moveTo>
                  <a:pt x="5076325" y="6511418"/>
                </a:moveTo>
                <a:cubicBezTo>
                  <a:pt x="4815952" y="6280531"/>
                  <a:pt x="4612171" y="5978144"/>
                  <a:pt x="4464791" y="5604383"/>
                </a:cubicBezTo>
                <a:cubicBezTo>
                  <a:pt x="4317411" y="5230813"/>
                  <a:pt x="4243753" y="4832604"/>
                  <a:pt x="4243753" y="4409758"/>
                </a:cubicBezTo>
                <a:cubicBezTo>
                  <a:pt x="4243753" y="3721672"/>
                  <a:pt x="4366453" y="3075051"/>
                  <a:pt x="4612171" y="2470341"/>
                </a:cubicBezTo>
                <a:cubicBezTo>
                  <a:pt x="4857572" y="1865630"/>
                  <a:pt x="5162228" y="1349439"/>
                  <a:pt x="5525761" y="921766"/>
                </a:cubicBezTo>
                <a:cubicBezTo>
                  <a:pt x="5889103" y="494030"/>
                  <a:pt x="6237917" y="186881"/>
                  <a:pt x="6571949" y="0"/>
                </a:cubicBezTo>
                <a:lnTo>
                  <a:pt x="6586667" y="0"/>
                </a:lnTo>
                <a:lnTo>
                  <a:pt x="7161341" y="516192"/>
                </a:lnTo>
                <a:lnTo>
                  <a:pt x="7161341" y="752158"/>
                </a:lnTo>
                <a:cubicBezTo>
                  <a:pt x="6915687" y="978472"/>
                  <a:pt x="6684752" y="1305243"/>
                  <a:pt x="6468789" y="1732915"/>
                </a:cubicBezTo>
                <a:cubicBezTo>
                  <a:pt x="6252573" y="2160651"/>
                  <a:pt x="6144591" y="2679319"/>
                  <a:pt x="6144591" y="3288856"/>
                </a:cubicBezTo>
                <a:cubicBezTo>
                  <a:pt x="6144591" y="3593719"/>
                  <a:pt x="6188812" y="3844481"/>
                  <a:pt x="6277189" y="4041013"/>
                </a:cubicBezTo>
                <a:cubicBezTo>
                  <a:pt x="6365566" y="4237800"/>
                  <a:pt x="6493151" y="4444302"/>
                  <a:pt x="6660326" y="4660456"/>
                </a:cubicBezTo>
                <a:cubicBezTo>
                  <a:pt x="6807706" y="4857242"/>
                  <a:pt x="6915687" y="5031677"/>
                  <a:pt x="6984523" y="5184013"/>
                </a:cubicBezTo>
                <a:cubicBezTo>
                  <a:pt x="7053106" y="5336540"/>
                  <a:pt x="7087683" y="5525770"/>
                  <a:pt x="7087683" y="5751830"/>
                </a:cubicBezTo>
                <a:cubicBezTo>
                  <a:pt x="7087683" y="6066600"/>
                  <a:pt x="6979448" y="6329553"/>
                  <a:pt x="6763486" y="6540882"/>
                </a:cubicBezTo>
                <a:cubicBezTo>
                  <a:pt x="6547269" y="6752400"/>
                  <a:pt x="6277252" y="6858000"/>
                  <a:pt x="5953055" y="6858000"/>
                </a:cubicBezTo>
                <a:cubicBezTo>
                  <a:pt x="5628857" y="6858000"/>
                  <a:pt x="5336445" y="6742557"/>
                  <a:pt x="5076325" y="6511418"/>
                </a:cubicBezTo>
                <a:close/>
              </a:path>
            </a:pathLst>
          </a:custGeom>
          <a:solidFill>
            <a:schemeClr val="accent1"/>
          </a:solidFill>
          <a:ln w="6344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7" name="Sisällön paikkamerkki 3">
            <a:extLst>
              <a:ext uri="{FF2B5EF4-FFF2-40B4-BE49-F238E27FC236}">
                <a16:creationId xmlns:a16="http://schemas.microsoft.com/office/drawing/2014/main" id="{D1E0AC3E-E8C8-7F8C-54E1-A369A820895C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23863" y="1540362"/>
            <a:ext cx="5168606" cy="4636601"/>
          </a:xfrm>
        </p:spPr>
        <p:txBody>
          <a:bodyPr anchor="ctr">
            <a:normAutofit/>
          </a:bodyPr>
          <a:lstStyle>
            <a:lvl1pPr>
              <a:defRPr sz="3200" i="1">
                <a:solidFill>
                  <a:schemeClr val="tx2"/>
                </a:solidFill>
                <a:latin typeface="+mj-lt"/>
              </a:defRPr>
            </a:lvl1pPr>
            <a:lvl2pPr>
              <a:defRPr sz="3200" i="1">
                <a:solidFill>
                  <a:schemeClr val="tx2"/>
                </a:solidFill>
                <a:latin typeface="+mj-lt"/>
              </a:defRPr>
            </a:lvl2pPr>
            <a:lvl3pPr>
              <a:defRPr sz="3200" i="1">
                <a:solidFill>
                  <a:schemeClr val="tx2"/>
                </a:solidFill>
                <a:latin typeface="+mj-lt"/>
              </a:defRPr>
            </a:lvl3pPr>
            <a:lvl4pPr>
              <a:defRPr sz="3200" i="1">
                <a:solidFill>
                  <a:schemeClr val="tx2"/>
                </a:solidFill>
                <a:latin typeface="+mj-lt"/>
              </a:defRPr>
            </a:lvl4pPr>
            <a:lvl5pPr>
              <a:defRPr sz="3200" i="1">
                <a:solidFill>
                  <a:schemeClr val="tx2"/>
                </a:solidFill>
                <a:latin typeface="+mj-lt"/>
              </a:defRPr>
            </a:lvl5pPr>
          </a:lstStyle>
          <a:p>
            <a:r>
              <a:rPr lang="fi-FI" dirty="0"/>
              <a:t>Tällä dialla on kuva ja sen vieressä lainaus. Lainaus liittyy oleellisesti asiaan, josta viereisellä palstalla puhutaan. Tämä voi olla pidempi tai lyhyempi, ja fonttikokoa voi muuttaa.”</a:t>
            </a:r>
          </a:p>
        </p:txBody>
      </p:sp>
      <p:sp>
        <p:nvSpPr>
          <p:cNvPr id="16" name="Päivämäärän paikkamerkki 4">
            <a:extLst>
              <a:ext uri="{FF2B5EF4-FFF2-40B4-BE49-F238E27FC236}">
                <a16:creationId xmlns:a16="http://schemas.microsoft.com/office/drawing/2014/main" id="{8B808E89-1D80-0818-E9E6-384A8C96A5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950338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CA3657D-76D1-EB41-ACAB-DA6D8A90DC83}" type="datetime1">
              <a:rPr lang="fi-FI" smtClean="0"/>
              <a:t>9.6.2026</a:t>
            </a:fld>
            <a:endParaRPr lang="fi-FI" dirty="0"/>
          </a:p>
        </p:txBody>
      </p:sp>
      <p:sp>
        <p:nvSpPr>
          <p:cNvPr id="17" name="Alatunnisteen paikkamerkki 5">
            <a:extLst>
              <a:ext uri="{FF2B5EF4-FFF2-40B4-BE49-F238E27FC236}">
                <a16:creationId xmlns:a16="http://schemas.microsoft.com/office/drawing/2014/main" id="{0E88CC8F-6C1D-F68C-6379-3BBCCB15B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03588" y="6356349"/>
            <a:ext cx="3328295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8" name="Dian numeron paikkamerkki 6">
            <a:extLst>
              <a:ext uri="{FF2B5EF4-FFF2-40B4-BE49-F238E27FC236}">
                <a16:creationId xmlns:a16="http://schemas.microsoft.com/office/drawing/2014/main" id="{BDB0D213-B146-FE02-C8F4-F2CCDE997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958852" y="6356350"/>
            <a:ext cx="711882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Kuvan paikkamerkki 19">
            <a:extLst>
              <a:ext uri="{FF2B5EF4-FFF2-40B4-BE49-F238E27FC236}">
                <a16:creationId xmlns:a16="http://schemas.microsoft.com/office/drawing/2014/main" id="{C9858EB0-BEA8-6371-CFE9-2DC9F0EDE36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4901677 w 6096000"/>
              <a:gd name="connsiteY1" fmla="*/ 0 h 6858000"/>
              <a:gd name="connsiteX2" fmla="*/ 4901677 w 6096000"/>
              <a:gd name="connsiteY2" fmla="*/ 603036 h 6858000"/>
              <a:gd name="connsiteX3" fmla="*/ 5503433 w 6096000"/>
              <a:gd name="connsiteY3" fmla="*/ 1204792 h 6858000"/>
              <a:gd name="connsiteX4" fmla="*/ 6096000 w 6096000"/>
              <a:gd name="connsiteY4" fmla="*/ 1204792 h 6858000"/>
              <a:gd name="connsiteX5" fmla="*/ 6096000 w 6096000"/>
              <a:gd name="connsiteY5" fmla="*/ 6858000 h 6858000"/>
              <a:gd name="connsiteX6" fmla="*/ 0 w 609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4901677" y="0"/>
                </a:lnTo>
                <a:lnTo>
                  <a:pt x="4901677" y="603036"/>
                </a:lnTo>
                <a:cubicBezTo>
                  <a:pt x="4901677" y="935154"/>
                  <a:pt x="5171315" y="1204792"/>
                  <a:pt x="5503433" y="1204792"/>
                </a:cubicBezTo>
                <a:lnTo>
                  <a:pt x="6096000" y="1204792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</p:spTree>
    <p:extLst>
      <p:ext uri="{BB962C8B-B14F-4D97-AF65-F5344CB8AC3E}">
        <p14:creationId xmlns:p14="http://schemas.microsoft.com/office/powerpoint/2010/main" val="29222132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 vasen + kuva oikea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Kuva 13">
            <a:extLst>
              <a:ext uri="{FF2B5EF4-FFF2-40B4-BE49-F238E27FC236}">
                <a16:creationId xmlns:a16="http://schemas.microsoft.com/office/drawing/2014/main" id="{BD0569A1-2A91-780D-BE8A-0E4E455B9A2D}"/>
              </a:ext>
            </a:extLst>
          </p:cNvPr>
          <p:cNvSpPr/>
          <p:nvPr/>
        </p:nvSpPr>
        <p:spPr>
          <a:xfrm>
            <a:off x="423863" y="465222"/>
            <a:ext cx="770945" cy="738289"/>
          </a:xfrm>
          <a:custGeom>
            <a:avLst/>
            <a:gdLst>
              <a:gd name="connsiteX0" fmla="*/ 832572 w 7161340"/>
              <a:gd name="connsiteY0" fmla="*/ 6511418 h 6858000"/>
              <a:gd name="connsiteX1" fmla="*/ 221038 w 7161340"/>
              <a:gd name="connsiteY1" fmla="*/ 5604383 h 6858000"/>
              <a:gd name="connsiteX2" fmla="*/ 0 w 7161340"/>
              <a:gd name="connsiteY2" fmla="*/ 4409758 h 6858000"/>
              <a:gd name="connsiteX3" fmla="*/ 368354 w 7161340"/>
              <a:gd name="connsiteY3" fmla="*/ 2470341 h 6858000"/>
              <a:gd name="connsiteX4" fmla="*/ 1281945 w 7161340"/>
              <a:gd name="connsiteY4" fmla="*/ 921766 h 6858000"/>
              <a:gd name="connsiteX5" fmla="*/ 2328196 w 7161340"/>
              <a:gd name="connsiteY5" fmla="*/ 0 h 6858000"/>
              <a:gd name="connsiteX6" fmla="*/ 2342915 w 7161340"/>
              <a:gd name="connsiteY6" fmla="*/ 0 h 6858000"/>
              <a:gd name="connsiteX7" fmla="*/ 2917588 w 7161340"/>
              <a:gd name="connsiteY7" fmla="*/ 516192 h 6858000"/>
              <a:gd name="connsiteX8" fmla="*/ 2917588 w 7161340"/>
              <a:gd name="connsiteY8" fmla="*/ 752158 h 6858000"/>
              <a:gd name="connsiteX9" fmla="*/ 2232396 w 7161340"/>
              <a:gd name="connsiteY9" fmla="*/ 1725549 h 6858000"/>
              <a:gd name="connsiteX10" fmla="*/ 1915557 w 7161340"/>
              <a:gd name="connsiteY10" fmla="*/ 3288856 h 6858000"/>
              <a:gd name="connsiteX11" fmla="*/ 2048155 w 7161340"/>
              <a:gd name="connsiteY11" fmla="*/ 4041013 h 6858000"/>
              <a:gd name="connsiteX12" fmla="*/ 2431292 w 7161340"/>
              <a:gd name="connsiteY12" fmla="*/ 4660456 h 6858000"/>
              <a:gd name="connsiteX13" fmla="*/ 2755489 w 7161340"/>
              <a:gd name="connsiteY13" fmla="*/ 5184013 h 6858000"/>
              <a:gd name="connsiteX14" fmla="*/ 2858649 w 7161340"/>
              <a:gd name="connsiteY14" fmla="*/ 5751830 h 6858000"/>
              <a:gd name="connsiteX15" fmla="*/ 2527092 w 7161340"/>
              <a:gd name="connsiteY15" fmla="*/ 6540882 h 6858000"/>
              <a:gd name="connsiteX16" fmla="*/ 1709302 w 7161340"/>
              <a:gd name="connsiteY16" fmla="*/ 6858000 h 6858000"/>
              <a:gd name="connsiteX17" fmla="*/ 832572 w 7161340"/>
              <a:gd name="connsiteY17" fmla="*/ 6511418 h 6858000"/>
              <a:gd name="connsiteX18" fmla="*/ 5076325 w 7161340"/>
              <a:gd name="connsiteY18" fmla="*/ 6511418 h 6858000"/>
              <a:gd name="connsiteX19" fmla="*/ 4464791 w 7161340"/>
              <a:gd name="connsiteY19" fmla="*/ 5604383 h 6858000"/>
              <a:gd name="connsiteX20" fmla="*/ 4243753 w 7161340"/>
              <a:gd name="connsiteY20" fmla="*/ 4409758 h 6858000"/>
              <a:gd name="connsiteX21" fmla="*/ 4612171 w 7161340"/>
              <a:gd name="connsiteY21" fmla="*/ 2470341 h 6858000"/>
              <a:gd name="connsiteX22" fmla="*/ 5525761 w 7161340"/>
              <a:gd name="connsiteY22" fmla="*/ 921766 h 6858000"/>
              <a:gd name="connsiteX23" fmla="*/ 6571949 w 7161340"/>
              <a:gd name="connsiteY23" fmla="*/ 0 h 6858000"/>
              <a:gd name="connsiteX24" fmla="*/ 6586667 w 7161340"/>
              <a:gd name="connsiteY24" fmla="*/ 0 h 6858000"/>
              <a:gd name="connsiteX25" fmla="*/ 7161341 w 7161340"/>
              <a:gd name="connsiteY25" fmla="*/ 516192 h 6858000"/>
              <a:gd name="connsiteX26" fmla="*/ 7161341 w 7161340"/>
              <a:gd name="connsiteY26" fmla="*/ 752158 h 6858000"/>
              <a:gd name="connsiteX27" fmla="*/ 6468789 w 7161340"/>
              <a:gd name="connsiteY27" fmla="*/ 1732915 h 6858000"/>
              <a:gd name="connsiteX28" fmla="*/ 6144591 w 7161340"/>
              <a:gd name="connsiteY28" fmla="*/ 3288856 h 6858000"/>
              <a:gd name="connsiteX29" fmla="*/ 6277189 w 7161340"/>
              <a:gd name="connsiteY29" fmla="*/ 4041013 h 6858000"/>
              <a:gd name="connsiteX30" fmla="*/ 6660326 w 7161340"/>
              <a:gd name="connsiteY30" fmla="*/ 4660456 h 6858000"/>
              <a:gd name="connsiteX31" fmla="*/ 6984523 w 7161340"/>
              <a:gd name="connsiteY31" fmla="*/ 5184013 h 6858000"/>
              <a:gd name="connsiteX32" fmla="*/ 7087683 w 7161340"/>
              <a:gd name="connsiteY32" fmla="*/ 5751830 h 6858000"/>
              <a:gd name="connsiteX33" fmla="*/ 6763486 w 7161340"/>
              <a:gd name="connsiteY33" fmla="*/ 6540882 h 6858000"/>
              <a:gd name="connsiteX34" fmla="*/ 5953055 w 7161340"/>
              <a:gd name="connsiteY34" fmla="*/ 6858000 h 6858000"/>
              <a:gd name="connsiteX35" fmla="*/ 5076325 w 7161340"/>
              <a:gd name="connsiteY35" fmla="*/ 651141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161340" h="6858000">
                <a:moveTo>
                  <a:pt x="832572" y="6511418"/>
                </a:moveTo>
                <a:cubicBezTo>
                  <a:pt x="572199" y="6280531"/>
                  <a:pt x="368418" y="5978144"/>
                  <a:pt x="221038" y="5604383"/>
                </a:cubicBezTo>
                <a:cubicBezTo>
                  <a:pt x="73658" y="5230813"/>
                  <a:pt x="0" y="4832604"/>
                  <a:pt x="0" y="4409758"/>
                </a:cubicBezTo>
                <a:cubicBezTo>
                  <a:pt x="0" y="3721672"/>
                  <a:pt x="122700" y="3075051"/>
                  <a:pt x="368354" y="2470341"/>
                </a:cubicBezTo>
                <a:cubicBezTo>
                  <a:pt x="613818" y="1865630"/>
                  <a:pt x="918412" y="1349439"/>
                  <a:pt x="1281945" y="921766"/>
                </a:cubicBezTo>
                <a:cubicBezTo>
                  <a:pt x="1645287" y="494094"/>
                  <a:pt x="1994101" y="186881"/>
                  <a:pt x="2328196" y="0"/>
                </a:cubicBezTo>
                <a:lnTo>
                  <a:pt x="2342915" y="0"/>
                </a:lnTo>
                <a:lnTo>
                  <a:pt x="2917588" y="516192"/>
                </a:lnTo>
                <a:lnTo>
                  <a:pt x="2917588" y="752158"/>
                </a:lnTo>
                <a:cubicBezTo>
                  <a:pt x="2671934" y="978472"/>
                  <a:pt x="2443536" y="1302893"/>
                  <a:pt x="2232396" y="1725549"/>
                </a:cubicBezTo>
                <a:cubicBezTo>
                  <a:pt x="2021064" y="2148396"/>
                  <a:pt x="1915557" y="2669477"/>
                  <a:pt x="1915557" y="3288856"/>
                </a:cubicBezTo>
                <a:cubicBezTo>
                  <a:pt x="1915557" y="3593719"/>
                  <a:pt x="1959778" y="3844481"/>
                  <a:pt x="2048155" y="4041013"/>
                </a:cubicBezTo>
                <a:cubicBezTo>
                  <a:pt x="2136595" y="4237800"/>
                  <a:pt x="2264117" y="4444302"/>
                  <a:pt x="2431292" y="4660456"/>
                </a:cubicBezTo>
                <a:cubicBezTo>
                  <a:pt x="2578608" y="4857242"/>
                  <a:pt x="2686653" y="5031677"/>
                  <a:pt x="2755489" y="5184013"/>
                </a:cubicBezTo>
                <a:cubicBezTo>
                  <a:pt x="2824072" y="5336540"/>
                  <a:pt x="2858649" y="5525770"/>
                  <a:pt x="2858649" y="5751830"/>
                </a:cubicBezTo>
                <a:cubicBezTo>
                  <a:pt x="2858649" y="6066600"/>
                  <a:pt x="2748130" y="6329553"/>
                  <a:pt x="2527092" y="6540882"/>
                </a:cubicBezTo>
                <a:cubicBezTo>
                  <a:pt x="2306054" y="6752400"/>
                  <a:pt x="2033436" y="6858000"/>
                  <a:pt x="1709302" y="6858000"/>
                </a:cubicBezTo>
                <a:cubicBezTo>
                  <a:pt x="1385168" y="6858000"/>
                  <a:pt x="1092692" y="6742557"/>
                  <a:pt x="832572" y="6511418"/>
                </a:cubicBezTo>
                <a:close/>
                <a:moveTo>
                  <a:pt x="5076325" y="6511418"/>
                </a:moveTo>
                <a:cubicBezTo>
                  <a:pt x="4815952" y="6280531"/>
                  <a:pt x="4612171" y="5978144"/>
                  <a:pt x="4464791" y="5604383"/>
                </a:cubicBezTo>
                <a:cubicBezTo>
                  <a:pt x="4317411" y="5230813"/>
                  <a:pt x="4243753" y="4832604"/>
                  <a:pt x="4243753" y="4409758"/>
                </a:cubicBezTo>
                <a:cubicBezTo>
                  <a:pt x="4243753" y="3721672"/>
                  <a:pt x="4366453" y="3075051"/>
                  <a:pt x="4612171" y="2470341"/>
                </a:cubicBezTo>
                <a:cubicBezTo>
                  <a:pt x="4857572" y="1865630"/>
                  <a:pt x="5162228" y="1349439"/>
                  <a:pt x="5525761" y="921766"/>
                </a:cubicBezTo>
                <a:cubicBezTo>
                  <a:pt x="5889103" y="494030"/>
                  <a:pt x="6237917" y="186881"/>
                  <a:pt x="6571949" y="0"/>
                </a:cubicBezTo>
                <a:lnTo>
                  <a:pt x="6586667" y="0"/>
                </a:lnTo>
                <a:lnTo>
                  <a:pt x="7161341" y="516192"/>
                </a:lnTo>
                <a:lnTo>
                  <a:pt x="7161341" y="752158"/>
                </a:lnTo>
                <a:cubicBezTo>
                  <a:pt x="6915687" y="978472"/>
                  <a:pt x="6684752" y="1305243"/>
                  <a:pt x="6468789" y="1732915"/>
                </a:cubicBezTo>
                <a:cubicBezTo>
                  <a:pt x="6252573" y="2160651"/>
                  <a:pt x="6144591" y="2679319"/>
                  <a:pt x="6144591" y="3288856"/>
                </a:cubicBezTo>
                <a:cubicBezTo>
                  <a:pt x="6144591" y="3593719"/>
                  <a:pt x="6188812" y="3844481"/>
                  <a:pt x="6277189" y="4041013"/>
                </a:cubicBezTo>
                <a:cubicBezTo>
                  <a:pt x="6365566" y="4237800"/>
                  <a:pt x="6493151" y="4444302"/>
                  <a:pt x="6660326" y="4660456"/>
                </a:cubicBezTo>
                <a:cubicBezTo>
                  <a:pt x="6807706" y="4857242"/>
                  <a:pt x="6915687" y="5031677"/>
                  <a:pt x="6984523" y="5184013"/>
                </a:cubicBezTo>
                <a:cubicBezTo>
                  <a:pt x="7053106" y="5336540"/>
                  <a:pt x="7087683" y="5525770"/>
                  <a:pt x="7087683" y="5751830"/>
                </a:cubicBezTo>
                <a:cubicBezTo>
                  <a:pt x="7087683" y="6066600"/>
                  <a:pt x="6979448" y="6329553"/>
                  <a:pt x="6763486" y="6540882"/>
                </a:cubicBezTo>
                <a:cubicBezTo>
                  <a:pt x="6547269" y="6752400"/>
                  <a:pt x="6277252" y="6858000"/>
                  <a:pt x="5953055" y="6858000"/>
                </a:cubicBezTo>
                <a:cubicBezTo>
                  <a:pt x="5628857" y="6858000"/>
                  <a:pt x="5336445" y="6742557"/>
                  <a:pt x="5076325" y="6511418"/>
                </a:cubicBezTo>
                <a:close/>
              </a:path>
            </a:pathLst>
          </a:custGeom>
          <a:solidFill>
            <a:srgbClr val="FFFFFF"/>
          </a:solidFill>
          <a:ln w="6344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7" name="Sisällön paikkamerkki 3">
            <a:extLst>
              <a:ext uri="{FF2B5EF4-FFF2-40B4-BE49-F238E27FC236}">
                <a16:creationId xmlns:a16="http://schemas.microsoft.com/office/drawing/2014/main" id="{D1E0AC3E-E8C8-7F8C-54E1-A369A820895C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23863" y="1540362"/>
            <a:ext cx="5168606" cy="4636601"/>
          </a:xfrm>
        </p:spPr>
        <p:txBody>
          <a:bodyPr anchor="ctr">
            <a:normAutofit/>
          </a:bodyPr>
          <a:lstStyle>
            <a:lvl1pPr>
              <a:defRPr sz="3200" i="1">
                <a:solidFill>
                  <a:schemeClr val="bg1"/>
                </a:solidFill>
                <a:latin typeface="+mj-lt"/>
              </a:defRPr>
            </a:lvl1pPr>
            <a:lvl2pPr>
              <a:defRPr sz="3200" i="1">
                <a:solidFill>
                  <a:schemeClr val="bg1"/>
                </a:solidFill>
                <a:latin typeface="+mj-lt"/>
              </a:defRPr>
            </a:lvl2pPr>
            <a:lvl3pPr>
              <a:defRPr sz="3200" i="1">
                <a:solidFill>
                  <a:schemeClr val="bg1"/>
                </a:solidFill>
                <a:latin typeface="+mj-lt"/>
              </a:defRPr>
            </a:lvl3pPr>
            <a:lvl4pPr>
              <a:defRPr sz="3200" i="1">
                <a:solidFill>
                  <a:schemeClr val="bg1"/>
                </a:solidFill>
                <a:latin typeface="+mj-lt"/>
              </a:defRPr>
            </a:lvl4pPr>
            <a:lvl5pPr>
              <a:defRPr sz="3200" i="1">
                <a:solidFill>
                  <a:schemeClr val="bg1"/>
                </a:solidFill>
                <a:latin typeface="+mj-lt"/>
              </a:defRPr>
            </a:lvl5pPr>
          </a:lstStyle>
          <a:p>
            <a:r>
              <a:rPr lang="fi-FI" dirty="0"/>
              <a:t>Tällä dialla on kuva ja sen vieressä lainaus. Lainaus liittyy oleellisesti asiaan, josta viereisellä palstalla puhutaan. Tämä voi olla pidempi tai lyhyempi, ja fonttikokoa voi muuttaa.”</a:t>
            </a:r>
          </a:p>
        </p:txBody>
      </p:sp>
      <p:sp>
        <p:nvSpPr>
          <p:cNvPr id="16" name="Päivämäärän paikkamerkki 4">
            <a:extLst>
              <a:ext uri="{FF2B5EF4-FFF2-40B4-BE49-F238E27FC236}">
                <a16:creationId xmlns:a16="http://schemas.microsoft.com/office/drawing/2014/main" id="{8B808E89-1D80-0818-E9E6-384A8C96A5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95033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4A0C4F6-5BF0-1448-8C43-B5761F02CA08}" type="datetime1">
              <a:rPr lang="fi-FI" smtClean="0"/>
              <a:t>9.6.2026</a:t>
            </a:fld>
            <a:endParaRPr lang="fi-FI" dirty="0"/>
          </a:p>
        </p:txBody>
      </p:sp>
      <p:sp>
        <p:nvSpPr>
          <p:cNvPr id="17" name="Alatunnisteen paikkamerkki 5">
            <a:extLst>
              <a:ext uri="{FF2B5EF4-FFF2-40B4-BE49-F238E27FC236}">
                <a16:creationId xmlns:a16="http://schemas.microsoft.com/office/drawing/2014/main" id="{0E88CC8F-6C1D-F68C-6379-3BBCCB15B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03588" y="6356349"/>
            <a:ext cx="332829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8" name="Dian numeron paikkamerkki 6">
            <a:extLst>
              <a:ext uri="{FF2B5EF4-FFF2-40B4-BE49-F238E27FC236}">
                <a16:creationId xmlns:a16="http://schemas.microsoft.com/office/drawing/2014/main" id="{BDB0D213-B146-FE02-C8F4-F2CCDE997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958852" y="6356350"/>
            <a:ext cx="71188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Kuvan paikkamerkki 19">
            <a:extLst>
              <a:ext uri="{FF2B5EF4-FFF2-40B4-BE49-F238E27FC236}">
                <a16:creationId xmlns:a16="http://schemas.microsoft.com/office/drawing/2014/main" id="{C9858EB0-BEA8-6371-CFE9-2DC9F0EDE36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4901677 w 6096000"/>
              <a:gd name="connsiteY1" fmla="*/ 0 h 6858000"/>
              <a:gd name="connsiteX2" fmla="*/ 4901677 w 6096000"/>
              <a:gd name="connsiteY2" fmla="*/ 603036 h 6858000"/>
              <a:gd name="connsiteX3" fmla="*/ 5503433 w 6096000"/>
              <a:gd name="connsiteY3" fmla="*/ 1204792 h 6858000"/>
              <a:gd name="connsiteX4" fmla="*/ 6096000 w 6096000"/>
              <a:gd name="connsiteY4" fmla="*/ 1204792 h 6858000"/>
              <a:gd name="connsiteX5" fmla="*/ 6096000 w 6096000"/>
              <a:gd name="connsiteY5" fmla="*/ 6858000 h 6858000"/>
              <a:gd name="connsiteX6" fmla="*/ 0 w 609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4901677" y="0"/>
                </a:lnTo>
                <a:lnTo>
                  <a:pt x="4901677" y="603036"/>
                </a:lnTo>
                <a:cubicBezTo>
                  <a:pt x="4901677" y="935154"/>
                  <a:pt x="5171315" y="1204792"/>
                  <a:pt x="5503433" y="1204792"/>
                </a:cubicBezTo>
                <a:lnTo>
                  <a:pt x="6096000" y="1204792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</p:spTree>
    <p:extLst>
      <p:ext uri="{BB962C8B-B14F-4D97-AF65-F5344CB8AC3E}">
        <p14:creationId xmlns:p14="http://schemas.microsoft.com/office/powerpoint/2010/main" val="409104652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henkil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isällön paikkamerkki 11">
            <a:extLst>
              <a:ext uri="{FF2B5EF4-FFF2-40B4-BE49-F238E27FC236}">
                <a16:creationId xmlns:a16="http://schemas.microsoft.com/office/drawing/2014/main" id="{235D3991-0AF7-E8F4-56C7-FEA348EE945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096001" y="1312236"/>
            <a:ext cx="5671670" cy="365124"/>
          </a:xfrm>
        </p:spPr>
        <p:txBody>
          <a:bodyPr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 dirty="0"/>
              <a:t>Titteli tähän yhdellä rivillä</a:t>
            </a:r>
          </a:p>
        </p:txBody>
      </p:sp>
      <p:sp>
        <p:nvSpPr>
          <p:cNvPr id="3" name="Otsikko 1">
            <a:extLst>
              <a:ext uri="{FF2B5EF4-FFF2-40B4-BE49-F238E27FC236}">
                <a16:creationId xmlns:a16="http://schemas.microsoft.com/office/drawing/2014/main" id="{44235531-8673-88EC-3B70-772FF2D3C2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468" y="268940"/>
            <a:ext cx="4901732" cy="967655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fi-FI" dirty="0"/>
              <a:t>Etunimi Sukunimi</a:t>
            </a:r>
          </a:p>
        </p:txBody>
      </p:sp>
      <p:sp>
        <p:nvSpPr>
          <p:cNvPr id="8" name="Tekstin paikkamerkki 3">
            <a:extLst>
              <a:ext uri="{FF2B5EF4-FFF2-40B4-BE49-F238E27FC236}">
                <a16:creationId xmlns:a16="http://schemas.microsoft.com/office/drawing/2014/main" id="{4C4E1939-CA9F-567A-D0EB-713863CDE45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096000" y="1753001"/>
            <a:ext cx="5671670" cy="442396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i-FI" dirty="0"/>
              <a:t>Tässä tekstiä henkilöstä</a:t>
            </a:r>
          </a:p>
          <a:p>
            <a:r>
              <a:rPr lang="fi-FI" dirty="0"/>
              <a:t>Esimerkiksi vastuualueiden kuvaukset</a:t>
            </a:r>
          </a:p>
          <a:p>
            <a:r>
              <a:rPr lang="fi-FI" dirty="0"/>
              <a:t>Jäsenyydet erilaisissa instansseissa</a:t>
            </a:r>
          </a:p>
          <a:p>
            <a:r>
              <a:rPr lang="fi-FI" dirty="0"/>
              <a:t>Yhteystiedot</a:t>
            </a:r>
          </a:p>
          <a:p>
            <a:r>
              <a:rPr lang="fi-FI" dirty="0"/>
              <a:t>Relevanttien some-kanavien </a:t>
            </a:r>
            <a:r>
              <a:rPr lang="fi-FI" dirty="0" err="1"/>
              <a:t>handlet</a:t>
            </a:r>
            <a:endParaRPr lang="fi-FI" dirty="0"/>
          </a:p>
        </p:txBody>
      </p:sp>
      <p:sp>
        <p:nvSpPr>
          <p:cNvPr id="4" name="Kuvan paikkamerkki 3">
            <a:extLst>
              <a:ext uri="{FF2B5EF4-FFF2-40B4-BE49-F238E27FC236}">
                <a16:creationId xmlns:a16="http://schemas.microsoft.com/office/drawing/2014/main" id="{3072C2B2-5061-6E1A-3715-E3863A09E28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3862" y="355600"/>
            <a:ext cx="5412341" cy="5821362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2F8D5DA0-3794-05CC-8F40-7C4CEAB69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22FD629C-8440-DAE1-99B3-051FD8330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Päivämäärän paikkamerkki 3">
            <a:extLst>
              <a:ext uri="{FF2B5EF4-FFF2-40B4-BE49-F238E27FC236}">
                <a16:creationId xmlns:a16="http://schemas.microsoft.com/office/drawing/2014/main" id="{4A6AEE55-6BF2-2AEB-333D-B0688D967F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E9AE48A2-A31E-7A49-898E-E9495F2E0044}" type="datetime1">
              <a:rPr lang="fi-FI" smtClean="0"/>
              <a:t>9.6.2026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30622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 kuvalla vaal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Kuvan paikkamerkki 14">
            <a:extLst>
              <a:ext uri="{FF2B5EF4-FFF2-40B4-BE49-F238E27FC236}">
                <a16:creationId xmlns:a16="http://schemas.microsoft.com/office/drawing/2014/main" id="{D61C3ABF-651E-A181-927C-92707CC2D63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8087678" cy="6858000"/>
          </a:xfrm>
          <a:custGeom>
            <a:avLst/>
            <a:gdLst>
              <a:gd name="connsiteX0" fmla="*/ 0 w 8087678"/>
              <a:gd name="connsiteY0" fmla="*/ 0 h 6858000"/>
              <a:gd name="connsiteX1" fmla="*/ 8087678 w 8087678"/>
              <a:gd name="connsiteY1" fmla="*/ 0 h 6858000"/>
              <a:gd name="connsiteX2" fmla="*/ 7289800 w 8087678"/>
              <a:gd name="connsiteY2" fmla="*/ 3429000 h 6858000"/>
              <a:gd name="connsiteX3" fmla="*/ 8087678 w 8087678"/>
              <a:gd name="connsiteY3" fmla="*/ 6858000 h 6858000"/>
              <a:gd name="connsiteX4" fmla="*/ 0 w 8087678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87678" h="6858000">
                <a:moveTo>
                  <a:pt x="0" y="0"/>
                </a:moveTo>
                <a:lnTo>
                  <a:pt x="8087678" y="0"/>
                </a:lnTo>
                <a:cubicBezTo>
                  <a:pt x="7576884" y="1033780"/>
                  <a:pt x="7289800" y="2197862"/>
                  <a:pt x="7289800" y="3429000"/>
                </a:cubicBezTo>
                <a:cubicBezTo>
                  <a:pt x="7289800" y="4660138"/>
                  <a:pt x="7576884" y="5824220"/>
                  <a:pt x="8087678" y="6858000"/>
                </a:cubicBez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i-FI" dirty="0"/>
              <a:t>Lisää kuva napsauttamalla kuvaketta tai raahaamalla kuva tähän päälle.</a:t>
            </a:r>
          </a:p>
        </p:txBody>
      </p:sp>
      <p:grpSp>
        <p:nvGrpSpPr>
          <p:cNvPr id="12" name="Ryhmä 11">
            <a:extLst>
              <a:ext uri="{FF2B5EF4-FFF2-40B4-BE49-F238E27FC236}">
                <a16:creationId xmlns:a16="http://schemas.microsoft.com/office/drawing/2014/main" id="{571AECF1-9BBB-F7CF-A4F7-96D696B2B00A}"/>
              </a:ext>
            </a:extLst>
          </p:cNvPr>
          <p:cNvGrpSpPr/>
          <p:nvPr userDrawn="1"/>
        </p:nvGrpSpPr>
        <p:grpSpPr>
          <a:xfrm>
            <a:off x="7277846" y="-4344022"/>
            <a:ext cx="15544507" cy="15545031"/>
            <a:chOff x="7277846" y="-4344022"/>
            <a:chExt cx="15544507" cy="15545031"/>
          </a:xfrm>
        </p:grpSpPr>
        <p:sp>
          <p:nvSpPr>
            <p:cNvPr id="13" name="Puolivapaa piirto 12">
              <a:extLst>
                <a:ext uri="{FF2B5EF4-FFF2-40B4-BE49-F238E27FC236}">
                  <a16:creationId xmlns:a16="http://schemas.microsoft.com/office/drawing/2014/main" id="{C10F5207-72AA-E050-7110-BF8C11938ABF}"/>
                </a:ext>
              </a:extLst>
            </p:cNvPr>
            <p:cNvSpPr/>
            <p:nvPr userDrawn="1"/>
          </p:nvSpPr>
          <p:spPr>
            <a:xfrm>
              <a:off x="7277846" y="-4344022"/>
              <a:ext cx="15544507" cy="15545031"/>
            </a:xfrm>
            <a:custGeom>
              <a:avLst/>
              <a:gdLst>
                <a:gd name="connsiteX0" fmla="*/ 15544508 w 15544507"/>
                <a:gd name="connsiteY0" fmla="*/ 7772517 h 15545031"/>
                <a:gd name="connsiteX1" fmla="*/ 7772255 w 15544507"/>
                <a:gd name="connsiteY1" fmla="*/ 15545033 h 15545031"/>
                <a:gd name="connsiteX2" fmla="*/ 1 w 15544507"/>
                <a:gd name="connsiteY2" fmla="*/ 7772517 h 15545031"/>
                <a:gd name="connsiteX3" fmla="*/ 7772255 w 15544507"/>
                <a:gd name="connsiteY3" fmla="*/ 0 h 15545031"/>
                <a:gd name="connsiteX4" fmla="*/ 15544508 w 15544507"/>
                <a:gd name="connsiteY4" fmla="*/ 7772517 h 15545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44507" h="15545031">
                  <a:moveTo>
                    <a:pt x="15544508" y="7772517"/>
                  </a:moveTo>
                  <a:cubicBezTo>
                    <a:pt x="15544508" y="12065158"/>
                    <a:pt x="12064751" y="15545033"/>
                    <a:pt x="7772255" y="15545033"/>
                  </a:cubicBezTo>
                  <a:cubicBezTo>
                    <a:pt x="3479757" y="15545033"/>
                    <a:pt x="1" y="12065158"/>
                    <a:pt x="1" y="7772517"/>
                  </a:cubicBezTo>
                  <a:cubicBezTo>
                    <a:pt x="1" y="3479874"/>
                    <a:pt x="3479757" y="0"/>
                    <a:pt x="7772255" y="0"/>
                  </a:cubicBezTo>
                  <a:cubicBezTo>
                    <a:pt x="12064751" y="0"/>
                    <a:pt x="15544508" y="3479874"/>
                    <a:pt x="15544508" y="7772517"/>
                  </a:cubicBezTo>
                  <a:close/>
                </a:path>
              </a:pathLst>
            </a:custGeom>
            <a:solidFill>
              <a:srgbClr val="E5007D"/>
            </a:solidFill>
            <a:ln w="1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dirty="0"/>
            </a:p>
          </p:txBody>
        </p:sp>
        <p:grpSp>
          <p:nvGrpSpPr>
            <p:cNvPr id="14" name="Ryhmä 13">
              <a:extLst>
                <a:ext uri="{FF2B5EF4-FFF2-40B4-BE49-F238E27FC236}">
                  <a16:creationId xmlns:a16="http://schemas.microsoft.com/office/drawing/2014/main" id="{3D1E327F-0B48-E534-4CFD-0912F3278C29}"/>
                </a:ext>
              </a:extLst>
            </p:cNvPr>
            <p:cNvGrpSpPr/>
            <p:nvPr userDrawn="1"/>
          </p:nvGrpSpPr>
          <p:grpSpPr>
            <a:xfrm>
              <a:off x="8420304" y="1254738"/>
              <a:ext cx="4347426" cy="4347573"/>
              <a:chOff x="8420304" y="1254738"/>
              <a:chExt cx="4347426" cy="4347573"/>
            </a:xfrm>
          </p:grpSpPr>
          <p:sp>
            <p:nvSpPr>
              <p:cNvPr id="16" name="Puolivapaa piirto 15">
                <a:extLst>
                  <a:ext uri="{FF2B5EF4-FFF2-40B4-BE49-F238E27FC236}">
                    <a16:creationId xmlns:a16="http://schemas.microsoft.com/office/drawing/2014/main" id="{056F76DD-74FE-AB4C-3BBE-49EBD9C35E34}"/>
                  </a:ext>
                </a:extLst>
              </p:cNvPr>
              <p:cNvSpPr/>
              <p:nvPr userDrawn="1"/>
            </p:nvSpPr>
            <p:spPr>
              <a:xfrm>
                <a:off x="8420304" y="1254738"/>
                <a:ext cx="4347426" cy="4347573"/>
              </a:xfrm>
              <a:custGeom>
                <a:avLst/>
                <a:gdLst>
                  <a:gd name="connsiteX0" fmla="*/ 2173682 w 4347426"/>
                  <a:gd name="connsiteY0" fmla="*/ 4347574 h 4347573"/>
                  <a:gd name="connsiteX1" fmla="*/ 0 w 4347426"/>
                  <a:gd name="connsiteY1" fmla="*/ 2173819 h 4347573"/>
                  <a:gd name="connsiteX2" fmla="*/ 2173682 w 4347426"/>
                  <a:gd name="connsiteY2" fmla="*/ 0 h 4347573"/>
                  <a:gd name="connsiteX3" fmla="*/ 4347427 w 4347426"/>
                  <a:gd name="connsiteY3" fmla="*/ 2173819 h 4347573"/>
                  <a:gd name="connsiteX4" fmla="*/ 2173682 w 4347426"/>
                  <a:gd name="connsiteY4" fmla="*/ 4347574 h 4347573"/>
                  <a:gd name="connsiteX5" fmla="*/ 2173682 w 4347426"/>
                  <a:gd name="connsiteY5" fmla="*/ 177140 h 4347573"/>
                  <a:gd name="connsiteX6" fmla="*/ 177134 w 4347426"/>
                  <a:gd name="connsiteY6" fmla="*/ 2173756 h 4347573"/>
                  <a:gd name="connsiteX7" fmla="*/ 2173682 w 4347426"/>
                  <a:gd name="connsiteY7" fmla="*/ 4170370 h 4347573"/>
                  <a:gd name="connsiteX8" fmla="*/ 4170229 w 4347426"/>
                  <a:gd name="connsiteY8" fmla="*/ 2173756 h 4347573"/>
                  <a:gd name="connsiteX9" fmla="*/ 2173682 w 4347426"/>
                  <a:gd name="connsiteY9" fmla="*/ 177140 h 4347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347426" h="4347573">
                    <a:moveTo>
                      <a:pt x="2173682" y="4347574"/>
                    </a:moveTo>
                    <a:cubicBezTo>
                      <a:pt x="975066" y="4347574"/>
                      <a:pt x="0" y="3372412"/>
                      <a:pt x="0" y="2173819"/>
                    </a:cubicBezTo>
                    <a:cubicBezTo>
                      <a:pt x="0" y="975226"/>
                      <a:pt x="975129" y="0"/>
                      <a:pt x="2173682" y="0"/>
                    </a:cubicBezTo>
                    <a:cubicBezTo>
                      <a:pt x="3372234" y="0"/>
                      <a:pt x="4347427" y="975162"/>
                      <a:pt x="4347427" y="2173819"/>
                    </a:cubicBezTo>
                    <a:cubicBezTo>
                      <a:pt x="4347427" y="3372475"/>
                      <a:pt x="3372298" y="4347574"/>
                      <a:pt x="2173682" y="4347574"/>
                    </a:cubicBezTo>
                    <a:close/>
                    <a:moveTo>
                      <a:pt x="2173682" y="177140"/>
                    </a:moveTo>
                    <a:cubicBezTo>
                      <a:pt x="1072801" y="177140"/>
                      <a:pt x="177134" y="1072838"/>
                      <a:pt x="177134" y="2173756"/>
                    </a:cubicBezTo>
                    <a:cubicBezTo>
                      <a:pt x="177134" y="3274672"/>
                      <a:pt x="1072801" y="4170370"/>
                      <a:pt x="2173682" y="4170370"/>
                    </a:cubicBezTo>
                    <a:cubicBezTo>
                      <a:pt x="3274562" y="4170370"/>
                      <a:pt x="4170229" y="3274736"/>
                      <a:pt x="4170229" y="2173756"/>
                    </a:cubicBezTo>
                    <a:cubicBezTo>
                      <a:pt x="4170229" y="1072774"/>
                      <a:pt x="3274562" y="177140"/>
                      <a:pt x="2173682" y="17714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3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grpSp>
            <p:nvGrpSpPr>
              <p:cNvPr id="17" name="Ryhmä 16">
                <a:extLst>
                  <a:ext uri="{FF2B5EF4-FFF2-40B4-BE49-F238E27FC236}">
                    <a16:creationId xmlns:a16="http://schemas.microsoft.com/office/drawing/2014/main" id="{12E20F1D-217F-BF3F-B35F-666FAB14E5E5}"/>
                  </a:ext>
                </a:extLst>
              </p:cNvPr>
              <p:cNvGrpSpPr/>
              <p:nvPr userDrawn="1"/>
            </p:nvGrpSpPr>
            <p:grpSpPr>
              <a:xfrm>
                <a:off x="9364552" y="2509938"/>
                <a:ext cx="2695237" cy="1917341"/>
                <a:chOff x="9364552" y="2509938"/>
                <a:chExt cx="2695237" cy="1917341"/>
              </a:xfrm>
            </p:grpSpPr>
            <p:sp>
              <p:nvSpPr>
                <p:cNvPr id="18" name="Puolivapaa piirto 17">
                  <a:extLst>
                    <a:ext uri="{FF2B5EF4-FFF2-40B4-BE49-F238E27FC236}">
                      <a16:creationId xmlns:a16="http://schemas.microsoft.com/office/drawing/2014/main" id="{9041B30B-E10E-8C0E-91C9-2B445E2CB4C5}"/>
                    </a:ext>
                  </a:extLst>
                </p:cNvPr>
                <p:cNvSpPr/>
                <p:nvPr userDrawn="1"/>
              </p:nvSpPr>
              <p:spPr>
                <a:xfrm>
                  <a:off x="10291756" y="2509938"/>
                  <a:ext cx="1768033" cy="1917341"/>
                </a:xfrm>
                <a:custGeom>
                  <a:avLst/>
                  <a:gdLst>
                    <a:gd name="connsiteX0" fmla="*/ 1705167 w 1768033"/>
                    <a:gd name="connsiteY0" fmla="*/ 1917341 h 1917341"/>
                    <a:gd name="connsiteX1" fmla="*/ 1598518 w 1768033"/>
                    <a:gd name="connsiteY1" fmla="*/ 1917341 h 1917341"/>
                    <a:gd name="connsiteX2" fmla="*/ 1541850 w 1768033"/>
                    <a:gd name="connsiteY2" fmla="*/ 1880346 h 1917341"/>
                    <a:gd name="connsiteX3" fmla="*/ 886797 w 1768033"/>
                    <a:gd name="connsiteY3" fmla="*/ 408403 h 1917341"/>
                    <a:gd name="connsiteX4" fmla="*/ 881322 w 1768033"/>
                    <a:gd name="connsiteY4" fmla="*/ 408403 h 1917341"/>
                    <a:gd name="connsiteX5" fmla="*/ 226078 w 1768033"/>
                    <a:gd name="connsiteY5" fmla="*/ 1880793 h 1917341"/>
                    <a:gd name="connsiteX6" fmla="*/ 169601 w 1768033"/>
                    <a:gd name="connsiteY6" fmla="*/ 1917341 h 1917341"/>
                    <a:gd name="connsiteX7" fmla="*/ 62952 w 1768033"/>
                    <a:gd name="connsiteY7" fmla="*/ 1917341 h 1917341"/>
                    <a:gd name="connsiteX8" fmla="*/ 8958 w 1768033"/>
                    <a:gd name="connsiteY8" fmla="*/ 1890025 h 1917341"/>
                    <a:gd name="connsiteX9" fmla="*/ 6475 w 1768033"/>
                    <a:gd name="connsiteY9" fmla="*/ 1830681 h 1917341"/>
                    <a:gd name="connsiteX10" fmla="*/ 816886 w 1768033"/>
                    <a:gd name="connsiteY10" fmla="*/ 36549 h 1917341"/>
                    <a:gd name="connsiteX11" fmla="*/ 873363 w 1768033"/>
                    <a:gd name="connsiteY11" fmla="*/ 0 h 1917341"/>
                    <a:gd name="connsiteX12" fmla="*/ 899978 w 1768033"/>
                    <a:gd name="connsiteY12" fmla="*/ 0 h 1917341"/>
                    <a:gd name="connsiteX13" fmla="*/ 956263 w 1768033"/>
                    <a:gd name="connsiteY13" fmla="*/ 36102 h 1917341"/>
                    <a:gd name="connsiteX14" fmla="*/ 1761580 w 1768033"/>
                    <a:gd name="connsiteY14" fmla="*/ 1830744 h 1917341"/>
                    <a:gd name="connsiteX15" fmla="*/ 1759097 w 1768033"/>
                    <a:gd name="connsiteY15" fmla="*/ 1889961 h 1917341"/>
                    <a:gd name="connsiteX16" fmla="*/ 1705104 w 1768033"/>
                    <a:gd name="connsiteY16" fmla="*/ 1917277 h 19173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768033" h="1917341">
                      <a:moveTo>
                        <a:pt x="1705167" y="1917341"/>
                      </a:moveTo>
                      <a:lnTo>
                        <a:pt x="1598518" y="1917341"/>
                      </a:lnTo>
                      <a:cubicBezTo>
                        <a:pt x="1569547" y="1917341"/>
                        <a:pt x="1549172" y="1898748"/>
                        <a:pt x="1541850" y="1880346"/>
                      </a:cubicBezTo>
                      <a:cubicBezTo>
                        <a:pt x="1536820" y="1869012"/>
                        <a:pt x="1021208" y="707669"/>
                        <a:pt x="886797" y="408403"/>
                      </a:cubicBezTo>
                      <a:lnTo>
                        <a:pt x="881322" y="408403"/>
                      </a:lnTo>
                      <a:lnTo>
                        <a:pt x="226078" y="1880793"/>
                      </a:lnTo>
                      <a:cubicBezTo>
                        <a:pt x="218883" y="1898748"/>
                        <a:pt x="198508" y="1917341"/>
                        <a:pt x="169601" y="1917341"/>
                      </a:cubicBezTo>
                      <a:lnTo>
                        <a:pt x="62952" y="1917341"/>
                      </a:lnTo>
                      <a:cubicBezTo>
                        <a:pt x="39775" y="1917341"/>
                        <a:pt x="20101" y="1907344"/>
                        <a:pt x="8958" y="1890025"/>
                      </a:cubicBezTo>
                      <a:cubicBezTo>
                        <a:pt x="-2057" y="1872833"/>
                        <a:pt x="-2948" y="1851184"/>
                        <a:pt x="6475" y="1830681"/>
                      </a:cubicBezTo>
                      <a:lnTo>
                        <a:pt x="816886" y="36549"/>
                      </a:lnTo>
                      <a:cubicBezTo>
                        <a:pt x="828856" y="12480"/>
                        <a:pt x="848340" y="0"/>
                        <a:pt x="873363" y="0"/>
                      </a:cubicBezTo>
                      <a:lnTo>
                        <a:pt x="899978" y="0"/>
                      </a:lnTo>
                      <a:cubicBezTo>
                        <a:pt x="917424" y="0"/>
                        <a:pt x="941300" y="6240"/>
                        <a:pt x="956263" y="36102"/>
                      </a:cubicBezTo>
                      <a:lnTo>
                        <a:pt x="1761580" y="1830744"/>
                      </a:lnTo>
                      <a:cubicBezTo>
                        <a:pt x="1771004" y="1851184"/>
                        <a:pt x="1770048" y="1872770"/>
                        <a:pt x="1759097" y="1889961"/>
                      </a:cubicBezTo>
                      <a:cubicBezTo>
                        <a:pt x="1747954" y="1907344"/>
                        <a:pt x="1728280" y="1917277"/>
                        <a:pt x="1705104" y="191727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  <p:sp>
              <p:nvSpPr>
                <p:cNvPr id="19" name="Puolivapaa piirto 18">
                  <a:extLst>
                    <a:ext uri="{FF2B5EF4-FFF2-40B4-BE49-F238E27FC236}">
                      <a16:creationId xmlns:a16="http://schemas.microsoft.com/office/drawing/2014/main" id="{823DF2C3-73F3-FC0A-7ED5-C97BB7DDE570}"/>
                    </a:ext>
                  </a:extLst>
                </p:cNvPr>
                <p:cNvSpPr/>
                <p:nvPr userDrawn="1"/>
              </p:nvSpPr>
              <p:spPr>
                <a:xfrm>
                  <a:off x="9364552" y="2536553"/>
                  <a:ext cx="1176204" cy="1890725"/>
                </a:xfrm>
                <a:custGeom>
                  <a:avLst/>
                  <a:gdLst>
                    <a:gd name="connsiteX0" fmla="*/ 166884 w 1176204"/>
                    <a:gd name="connsiteY0" fmla="*/ 1890726 h 1890725"/>
                    <a:gd name="connsiteX1" fmla="*/ 62907 w 1176204"/>
                    <a:gd name="connsiteY1" fmla="*/ 1890726 h 1890725"/>
                    <a:gd name="connsiteX2" fmla="*/ 0 w 1176204"/>
                    <a:gd name="connsiteY2" fmla="*/ 1827816 h 1890725"/>
                    <a:gd name="connsiteX3" fmla="*/ 0 w 1176204"/>
                    <a:gd name="connsiteY3" fmla="*/ 62910 h 1890725"/>
                    <a:gd name="connsiteX4" fmla="*/ 62907 w 1176204"/>
                    <a:gd name="connsiteY4" fmla="*/ 0 h 1890725"/>
                    <a:gd name="connsiteX5" fmla="*/ 1113297 w 1176204"/>
                    <a:gd name="connsiteY5" fmla="*/ 0 h 1890725"/>
                    <a:gd name="connsiteX6" fmla="*/ 1176204 w 1176204"/>
                    <a:gd name="connsiteY6" fmla="*/ 62910 h 1890725"/>
                    <a:gd name="connsiteX7" fmla="*/ 1176204 w 1176204"/>
                    <a:gd name="connsiteY7" fmla="*/ 140210 h 1890725"/>
                    <a:gd name="connsiteX8" fmla="*/ 1113297 w 1176204"/>
                    <a:gd name="connsiteY8" fmla="*/ 203119 h 1890725"/>
                    <a:gd name="connsiteX9" fmla="*/ 229791 w 1176204"/>
                    <a:gd name="connsiteY9" fmla="*/ 203119 h 1890725"/>
                    <a:gd name="connsiteX10" fmla="*/ 229791 w 1176204"/>
                    <a:gd name="connsiteY10" fmla="*/ 909133 h 1890725"/>
                    <a:gd name="connsiteX11" fmla="*/ 982643 w 1176204"/>
                    <a:gd name="connsiteY11" fmla="*/ 909133 h 1890725"/>
                    <a:gd name="connsiteX12" fmla="*/ 1045550 w 1176204"/>
                    <a:gd name="connsiteY12" fmla="*/ 972042 h 1890725"/>
                    <a:gd name="connsiteX13" fmla="*/ 1045550 w 1176204"/>
                    <a:gd name="connsiteY13" fmla="*/ 1049342 h 1890725"/>
                    <a:gd name="connsiteX14" fmla="*/ 982643 w 1176204"/>
                    <a:gd name="connsiteY14" fmla="*/ 1112252 h 1890725"/>
                    <a:gd name="connsiteX15" fmla="*/ 229791 w 1176204"/>
                    <a:gd name="connsiteY15" fmla="*/ 1112252 h 1890725"/>
                    <a:gd name="connsiteX16" fmla="*/ 229791 w 1176204"/>
                    <a:gd name="connsiteY16" fmla="*/ 1827816 h 1890725"/>
                    <a:gd name="connsiteX17" fmla="*/ 166884 w 1176204"/>
                    <a:gd name="connsiteY17" fmla="*/ 1890726 h 1890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176204" h="1890725">
                      <a:moveTo>
                        <a:pt x="166884" y="1890726"/>
                      </a:moveTo>
                      <a:lnTo>
                        <a:pt x="62907" y="1890726"/>
                      </a:lnTo>
                      <a:cubicBezTo>
                        <a:pt x="28207" y="1890726"/>
                        <a:pt x="0" y="1862518"/>
                        <a:pt x="0" y="1827816"/>
                      </a:cubicBezTo>
                      <a:lnTo>
                        <a:pt x="0" y="62910"/>
                      </a:lnTo>
                      <a:cubicBezTo>
                        <a:pt x="0" y="28208"/>
                        <a:pt x="28207" y="0"/>
                        <a:pt x="62907" y="0"/>
                      </a:cubicBezTo>
                      <a:lnTo>
                        <a:pt x="1113297" y="0"/>
                      </a:lnTo>
                      <a:cubicBezTo>
                        <a:pt x="1147998" y="0"/>
                        <a:pt x="1176204" y="28208"/>
                        <a:pt x="1176204" y="62910"/>
                      </a:cubicBezTo>
                      <a:lnTo>
                        <a:pt x="1176204" y="140210"/>
                      </a:lnTo>
                      <a:cubicBezTo>
                        <a:pt x="1176204" y="174911"/>
                        <a:pt x="1147998" y="203119"/>
                        <a:pt x="1113297" y="203119"/>
                      </a:cubicBezTo>
                      <a:lnTo>
                        <a:pt x="229791" y="203119"/>
                      </a:lnTo>
                      <a:lnTo>
                        <a:pt x="229791" y="909133"/>
                      </a:lnTo>
                      <a:lnTo>
                        <a:pt x="982643" y="909133"/>
                      </a:lnTo>
                      <a:cubicBezTo>
                        <a:pt x="1016134" y="909133"/>
                        <a:pt x="1045550" y="938550"/>
                        <a:pt x="1045550" y="972042"/>
                      </a:cubicBezTo>
                      <a:lnTo>
                        <a:pt x="1045550" y="1049342"/>
                      </a:lnTo>
                      <a:cubicBezTo>
                        <a:pt x="1045550" y="1082835"/>
                        <a:pt x="1016134" y="1112252"/>
                        <a:pt x="982643" y="1112252"/>
                      </a:cubicBezTo>
                      <a:lnTo>
                        <a:pt x="229791" y="1112252"/>
                      </a:lnTo>
                      <a:lnTo>
                        <a:pt x="229791" y="1827816"/>
                      </a:lnTo>
                      <a:cubicBezTo>
                        <a:pt x="229791" y="1861309"/>
                        <a:pt x="200439" y="1890726"/>
                        <a:pt x="166884" y="189072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</p:grpSp>
        </p:grpSp>
      </p:grpSp>
      <p:sp>
        <p:nvSpPr>
          <p:cNvPr id="4" name="Alaotsikko 2">
            <a:extLst>
              <a:ext uri="{FF2B5EF4-FFF2-40B4-BE49-F238E27FC236}">
                <a16:creationId xmlns:a16="http://schemas.microsoft.com/office/drawing/2014/main" id="{148D2C0D-FF3C-C22F-4D4B-D9BE0027EED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4329" y="3854450"/>
            <a:ext cx="6541621" cy="1915327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Huomioi, että tähän kuvaan ei voi laittaa tummaa kuvaa, jotta tekstin luettavuus ei kärsi.</a:t>
            </a:r>
          </a:p>
        </p:txBody>
      </p:sp>
      <p:sp>
        <p:nvSpPr>
          <p:cNvPr id="5" name="Otsikko 1">
            <a:extLst>
              <a:ext uri="{FF2B5EF4-FFF2-40B4-BE49-F238E27FC236}">
                <a16:creationId xmlns:a16="http://schemas.microsoft.com/office/drawing/2014/main" id="{3F2F7D75-39FB-7726-0090-9320CAE1EC6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4329" y="2536553"/>
            <a:ext cx="6541621" cy="121837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tx2"/>
                </a:solidFill>
                <a:latin typeface="Merriweather Black" panose="00000A00000000000000" pitchFamily="2" charset="0"/>
              </a:defRPr>
            </a:lvl1pPr>
          </a:lstStyle>
          <a:p>
            <a:r>
              <a:rPr lang="fi-FI" dirty="0"/>
              <a:t>Otsikkodia, jossa tekstin taustalla vaalea kuva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08678891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henkil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kstin paikkamerkki 20">
            <a:extLst>
              <a:ext uri="{FF2B5EF4-FFF2-40B4-BE49-F238E27FC236}">
                <a16:creationId xmlns:a16="http://schemas.microsoft.com/office/drawing/2014/main" id="{E1CF24D5-E1F2-AB2D-757C-15670F767DC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23863" y="527105"/>
            <a:ext cx="10573347" cy="901380"/>
          </a:xfrm>
        </p:spPr>
        <p:txBody>
          <a:bodyPr anchor="ctr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Tässä voi esitellä kahta henkilöä</a:t>
            </a:r>
          </a:p>
        </p:txBody>
      </p:sp>
      <p:sp>
        <p:nvSpPr>
          <p:cNvPr id="11" name="Sisällön paikkamerkki 11">
            <a:extLst>
              <a:ext uri="{FF2B5EF4-FFF2-40B4-BE49-F238E27FC236}">
                <a16:creationId xmlns:a16="http://schemas.microsoft.com/office/drawing/2014/main" id="{235D3991-0AF7-E8F4-56C7-FEA348EE945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914052" y="4922406"/>
            <a:ext cx="2939634" cy="365124"/>
          </a:xfrm>
        </p:spPr>
        <p:txBody>
          <a:bodyPr anchor="b"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 dirty="0"/>
              <a:t>Titteli tähän</a:t>
            </a:r>
          </a:p>
        </p:txBody>
      </p:sp>
      <p:sp>
        <p:nvSpPr>
          <p:cNvPr id="3" name="Otsikko 1">
            <a:extLst>
              <a:ext uri="{FF2B5EF4-FFF2-40B4-BE49-F238E27FC236}">
                <a16:creationId xmlns:a16="http://schemas.microsoft.com/office/drawing/2014/main" id="{44235531-8673-88EC-3B70-772FF2D3C2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14519" y="4267200"/>
            <a:ext cx="2939634" cy="655206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2000"/>
            </a:lvl1pPr>
          </a:lstStyle>
          <a:p>
            <a:r>
              <a:rPr lang="fi-FI" dirty="0"/>
              <a:t>Etunimi Sukunimi mahtuu tähän näin</a:t>
            </a:r>
          </a:p>
        </p:txBody>
      </p:sp>
      <p:sp>
        <p:nvSpPr>
          <p:cNvPr id="8" name="Tekstin paikkamerkki 3">
            <a:extLst>
              <a:ext uri="{FF2B5EF4-FFF2-40B4-BE49-F238E27FC236}">
                <a16:creationId xmlns:a16="http://schemas.microsoft.com/office/drawing/2014/main" id="{4C4E1939-CA9F-567A-D0EB-713863CDE45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914052" y="5415063"/>
            <a:ext cx="2939634" cy="7619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i-FI" dirty="0"/>
              <a:t>Tässä tekstiä henkilöstä useammalla rivillä</a:t>
            </a:r>
          </a:p>
        </p:txBody>
      </p:sp>
      <p:sp>
        <p:nvSpPr>
          <p:cNvPr id="4" name="Kuvan paikkamerkki 3">
            <a:extLst>
              <a:ext uri="{FF2B5EF4-FFF2-40B4-BE49-F238E27FC236}">
                <a16:creationId xmlns:a16="http://schemas.microsoft.com/office/drawing/2014/main" id="{3072C2B2-5061-6E1A-3715-E3863A09E28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059759" y="1492805"/>
            <a:ext cx="2648220" cy="2648220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2F8D5DA0-3794-05CC-8F40-7C4CEAB69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22FD629C-8440-DAE1-99B3-051FD8330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Päivämäärän paikkamerkki 3">
            <a:extLst>
              <a:ext uri="{FF2B5EF4-FFF2-40B4-BE49-F238E27FC236}">
                <a16:creationId xmlns:a16="http://schemas.microsoft.com/office/drawing/2014/main" id="{4A6AEE55-6BF2-2AEB-333D-B0688D967F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855B7430-3EF4-3842-ADE6-43F61C5DF689}" type="datetime1">
              <a:rPr lang="fi-FI" smtClean="0"/>
              <a:t>9.6.2026</a:t>
            </a:fld>
            <a:endParaRPr lang="fi-FI" dirty="0"/>
          </a:p>
        </p:txBody>
      </p:sp>
      <p:sp>
        <p:nvSpPr>
          <p:cNvPr id="5" name="Kuvan paikkamerkki 3">
            <a:extLst>
              <a:ext uri="{FF2B5EF4-FFF2-40B4-BE49-F238E27FC236}">
                <a16:creationId xmlns:a16="http://schemas.microsoft.com/office/drawing/2014/main" id="{9EE3ECD8-FED7-3FAA-6C4A-EBC1A604EA5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306530" y="1491447"/>
            <a:ext cx="2648220" cy="2648220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4" name="Sisällön paikkamerkki 11">
            <a:extLst>
              <a:ext uri="{FF2B5EF4-FFF2-40B4-BE49-F238E27FC236}">
                <a16:creationId xmlns:a16="http://schemas.microsoft.com/office/drawing/2014/main" id="{7E04A154-576C-CA6C-F868-EAEAFF8CB5A0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7160615" y="4922406"/>
            <a:ext cx="2939634" cy="365124"/>
          </a:xfrm>
        </p:spPr>
        <p:txBody>
          <a:bodyPr anchor="b"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 dirty="0"/>
              <a:t>Titteli tähän</a:t>
            </a:r>
          </a:p>
        </p:txBody>
      </p:sp>
      <p:sp>
        <p:nvSpPr>
          <p:cNvPr id="16" name="Tekstin paikkamerkki 3">
            <a:extLst>
              <a:ext uri="{FF2B5EF4-FFF2-40B4-BE49-F238E27FC236}">
                <a16:creationId xmlns:a16="http://schemas.microsoft.com/office/drawing/2014/main" id="{D4F496BA-5091-1C4B-239D-6B18B455E2C7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7160615" y="5415063"/>
            <a:ext cx="2939634" cy="7619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i-FI" dirty="0"/>
              <a:t>Tässä tekstiä henkilöstä useammalla rivillä</a:t>
            </a:r>
          </a:p>
        </p:txBody>
      </p:sp>
      <p:sp>
        <p:nvSpPr>
          <p:cNvPr id="30" name="Tekstin paikkamerkki 29">
            <a:extLst>
              <a:ext uri="{FF2B5EF4-FFF2-40B4-BE49-F238E27FC236}">
                <a16:creationId xmlns:a16="http://schemas.microsoft.com/office/drawing/2014/main" id="{81DBBC41-3DFC-8E2F-F87A-47FC798B2B2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160614" y="4267200"/>
            <a:ext cx="2939634" cy="655206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2000">
                <a:solidFill>
                  <a:schemeClr val="tx2"/>
                </a:solidFill>
                <a:latin typeface="+mj-lt"/>
              </a:defRPr>
            </a:lvl1pPr>
            <a:lvl2pPr>
              <a:defRPr>
                <a:solidFill>
                  <a:schemeClr val="tx2"/>
                </a:solidFill>
                <a:latin typeface="+mj-lt"/>
              </a:defRPr>
            </a:lvl2pPr>
            <a:lvl3pPr>
              <a:defRPr>
                <a:solidFill>
                  <a:schemeClr val="tx2"/>
                </a:solidFill>
                <a:latin typeface="+mj-lt"/>
              </a:defRPr>
            </a:lvl3pPr>
            <a:lvl4pPr>
              <a:defRPr>
                <a:solidFill>
                  <a:schemeClr val="tx2"/>
                </a:solidFill>
                <a:latin typeface="+mj-lt"/>
              </a:defRPr>
            </a:lvl4pPr>
            <a:lvl5pPr>
              <a:defRPr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fi-FI" dirty="0"/>
              <a:t>Etunimi Sukunimi mahtuu tähän näin</a:t>
            </a:r>
          </a:p>
        </p:txBody>
      </p:sp>
      <p:sp>
        <p:nvSpPr>
          <p:cNvPr id="15" name="Sisällön paikkamerkki 11">
            <a:extLst>
              <a:ext uri="{FF2B5EF4-FFF2-40B4-BE49-F238E27FC236}">
                <a16:creationId xmlns:a16="http://schemas.microsoft.com/office/drawing/2014/main" id="{1063E6C5-0DBD-88F3-6A14-ACEFB7F2FEDE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</p:spTree>
    <p:extLst>
      <p:ext uri="{BB962C8B-B14F-4D97-AF65-F5344CB8AC3E}">
        <p14:creationId xmlns:p14="http://schemas.microsoft.com/office/powerpoint/2010/main" val="100724839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henkil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isällön paikkamerkki 11">
            <a:extLst>
              <a:ext uri="{FF2B5EF4-FFF2-40B4-BE49-F238E27FC236}">
                <a16:creationId xmlns:a16="http://schemas.microsoft.com/office/drawing/2014/main" id="{235D3991-0AF7-E8F4-56C7-FEA348EE945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278184" y="4922406"/>
            <a:ext cx="2700689" cy="365124"/>
          </a:xfrm>
        </p:spPr>
        <p:txBody>
          <a:bodyPr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 dirty="0"/>
              <a:t>Titteli tähän</a:t>
            </a:r>
          </a:p>
        </p:txBody>
      </p:sp>
      <p:sp>
        <p:nvSpPr>
          <p:cNvPr id="3" name="Otsikko 1">
            <a:extLst>
              <a:ext uri="{FF2B5EF4-FFF2-40B4-BE49-F238E27FC236}">
                <a16:creationId xmlns:a16="http://schemas.microsoft.com/office/drawing/2014/main" id="{44235531-8673-88EC-3B70-772FF2D3C2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8651" y="4267200"/>
            <a:ext cx="2700689" cy="649698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2000"/>
            </a:lvl1pPr>
          </a:lstStyle>
          <a:p>
            <a:r>
              <a:rPr lang="fi-FI" dirty="0"/>
              <a:t>Etunimi Sukunimi mahtuu tähän näin</a:t>
            </a:r>
          </a:p>
        </p:txBody>
      </p:sp>
      <p:sp>
        <p:nvSpPr>
          <p:cNvPr id="8" name="Tekstin paikkamerkki 3">
            <a:extLst>
              <a:ext uri="{FF2B5EF4-FFF2-40B4-BE49-F238E27FC236}">
                <a16:creationId xmlns:a16="http://schemas.microsoft.com/office/drawing/2014/main" id="{4C4E1939-CA9F-567A-D0EB-713863CDE45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278184" y="5415063"/>
            <a:ext cx="2700689" cy="7619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i-FI" dirty="0"/>
              <a:t>Tässä tekstiä henkilöstä useammalla rivillä</a:t>
            </a:r>
          </a:p>
        </p:txBody>
      </p:sp>
      <p:sp>
        <p:nvSpPr>
          <p:cNvPr id="4" name="Kuvan paikkamerkki 3">
            <a:extLst>
              <a:ext uri="{FF2B5EF4-FFF2-40B4-BE49-F238E27FC236}">
                <a16:creationId xmlns:a16="http://schemas.microsoft.com/office/drawing/2014/main" id="{3072C2B2-5061-6E1A-3715-E3863A09E28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278651" y="1438978"/>
            <a:ext cx="2700689" cy="2700689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2F8D5DA0-3794-05CC-8F40-7C4CEAB69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22FD629C-8440-DAE1-99B3-051FD8330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Päivämäärän paikkamerkki 3">
            <a:extLst>
              <a:ext uri="{FF2B5EF4-FFF2-40B4-BE49-F238E27FC236}">
                <a16:creationId xmlns:a16="http://schemas.microsoft.com/office/drawing/2014/main" id="{4A6AEE55-6BF2-2AEB-333D-B0688D967F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90C54D13-F7E7-5C48-969D-AB78B318BF27}" type="datetime1">
              <a:rPr lang="fi-FI" smtClean="0"/>
              <a:t>9.6.2026</a:t>
            </a:fld>
            <a:endParaRPr lang="fi-FI" dirty="0"/>
          </a:p>
        </p:txBody>
      </p:sp>
      <p:sp>
        <p:nvSpPr>
          <p:cNvPr id="5" name="Kuvan paikkamerkki 3">
            <a:extLst>
              <a:ext uri="{FF2B5EF4-FFF2-40B4-BE49-F238E27FC236}">
                <a16:creationId xmlns:a16="http://schemas.microsoft.com/office/drawing/2014/main" id="{9EE3ECD8-FED7-3FAA-6C4A-EBC1A604EA5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745655" y="1438978"/>
            <a:ext cx="2700689" cy="2700689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4" name="Sisällön paikkamerkki 11">
            <a:extLst>
              <a:ext uri="{FF2B5EF4-FFF2-40B4-BE49-F238E27FC236}">
                <a16:creationId xmlns:a16="http://schemas.microsoft.com/office/drawing/2014/main" id="{7E04A154-576C-CA6C-F868-EAEAFF8CB5A0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745188" y="4922406"/>
            <a:ext cx="2700689" cy="365124"/>
          </a:xfrm>
        </p:spPr>
        <p:txBody>
          <a:bodyPr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 dirty="0"/>
              <a:t>Titteli tähän</a:t>
            </a:r>
          </a:p>
        </p:txBody>
      </p:sp>
      <p:sp>
        <p:nvSpPr>
          <p:cNvPr id="16" name="Tekstin paikkamerkki 3">
            <a:extLst>
              <a:ext uri="{FF2B5EF4-FFF2-40B4-BE49-F238E27FC236}">
                <a16:creationId xmlns:a16="http://schemas.microsoft.com/office/drawing/2014/main" id="{D4F496BA-5091-1C4B-239D-6B18B455E2C7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4745188" y="5415063"/>
            <a:ext cx="2700689" cy="7619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i-FI" dirty="0"/>
              <a:t>Tässä tekstiä henkilöstä useammalla rivillä</a:t>
            </a:r>
          </a:p>
        </p:txBody>
      </p:sp>
      <p:sp>
        <p:nvSpPr>
          <p:cNvPr id="24" name="Tekstin paikkamerkki 23">
            <a:extLst>
              <a:ext uri="{FF2B5EF4-FFF2-40B4-BE49-F238E27FC236}">
                <a16:creationId xmlns:a16="http://schemas.microsoft.com/office/drawing/2014/main" id="{625C6393-71A7-77E8-E9C6-913011B7B44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45187" y="4267200"/>
            <a:ext cx="2700689" cy="649698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90000"/>
              </a:lnSpc>
              <a:defRPr lang="fi-FI" sz="20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fi-FI" dirty="0"/>
              <a:t>Etunimi Sukunimi mahtuu tähän näin</a:t>
            </a:r>
          </a:p>
        </p:txBody>
      </p:sp>
      <p:sp>
        <p:nvSpPr>
          <p:cNvPr id="15" name="Kuvan paikkamerkki 3">
            <a:extLst>
              <a:ext uri="{FF2B5EF4-FFF2-40B4-BE49-F238E27FC236}">
                <a16:creationId xmlns:a16="http://schemas.microsoft.com/office/drawing/2014/main" id="{01220A3A-9870-7B83-61B1-B592F1D149C1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212190" y="1438978"/>
            <a:ext cx="2700689" cy="2700689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7" name="Sisällön paikkamerkki 11">
            <a:extLst>
              <a:ext uri="{FF2B5EF4-FFF2-40B4-BE49-F238E27FC236}">
                <a16:creationId xmlns:a16="http://schemas.microsoft.com/office/drawing/2014/main" id="{B92221AB-6C48-1870-1E5D-5B6610501F82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8211723" y="4922406"/>
            <a:ext cx="2700689" cy="365124"/>
          </a:xfrm>
        </p:spPr>
        <p:txBody>
          <a:bodyPr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 dirty="0"/>
              <a:t>Titteli tähän</a:t>
            </a:r>
          </a:p>
        </p:txBody>
      </p:sp>
      <p:sp>
        <p:nvSpPr>
          <p:cNvPr id="18" name="Tekstin paikkamerkki 3">
            <a:extLst>
              <a:ext uri="{FF2B5EF4-FFF2-40B4-BE49-F238E27FC236}">
                <a16:creationId xmlns:a16="http://schemas.microsoft.com/office/drawing/2014/main" id="{4FAD2E51-E17B-4C5E-2741-5C26BD773581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8211723" y="5415063"/>
            <a:ext cx="2700689" cy="7619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i-FI" dirty="0"/>
              <a:t>Tässä tekstiä henkilöstä useammalla rivillä</a:t>
            </a:r>
          </a:p>
        </p:txBody>
      </p:sp>
      <p:sp>
        <p:nvSpPr>
          <p:cNvPr id="19" name="Tekstin paikkamerkki 23">
            <a:extLst>
              <a:ext uri="{FF2B5EF4-FFF2-40B4-BE49-F238E27FC236}">
                <a16:creationId xmlns:a16="http://schemas.microsoft.com/office/drawing/2014/main" id="{26431CBE-3D2E-A4D8-4CC4-92BA8D35D1D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211722" y="4267200"/>
            <a:ext cx="2700689" cy="649698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90000"/>
              </a:lnSpc>
              <a:defRPr lang="fi-FI" sz="20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fi-FI" dirty="0"/>
              <a:t>Etunimi Sukunimi mahtuu tähän näin</a:t>
            </a:r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59EE8C4F-4A5F-7446-0DCB-13B5FE22BEB8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6" name="Tekstin paikkamerkki 20">
            <a:extLst>
              <a:ext uri="{FF2B5EF4-FFF2-40B4-BE49-F238E27FC236}">
                <a16:creationId xmlns:a16="http://schemas.microsoft.com/office/drawing/2014/main" id="{F9F8DD26-9215-78C9-095A-D9659E5A307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23863" y="527105"/>
            <a:ext cx="10573347" cy="901380"/>
          </a:xfrm>
        </p:spPr>
        <p:txBody>
          <a:bodyPr anchor="ctr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Tässä voi esitellä kahta henkilöä</a:t>
            </a:r>
          </a:p>
        </p:txBody>
      </p:sp>
    </p:spTree>
    <p:extLst>
      <p:ext uri="{BB962C8B-B14F-4D97-AF65-F5344CB8AC3E}">
        <p14:creationId xmlns:p14="http://schemas.microsoft.com/office/powerpoint/2010/main" val="14656851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henkil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isällön paikkamerkki 11">
            <a:extLst>
              <a:ext uri="{FF2B5EF4-FFF2-40B4-BE49-F238E27FC236}">
                <a16:creationId xmlns:a16="http://schemas.microsoft.com/office/drawing/2014/main" id="{235D3991-0AF7-E8F4-56C7-FEA348EE945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396" y="4922406"/>
            <a:ext cx="2700689" cy="365124"/>
          </a:xfrm>
        </p:spPr>
        <p:txBody>
          <a:bodyPr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 dirty="0"/>
              <a:t>Titteli tähän</a:t>
            </a:r>
          </a:p>
        </p:txBody>
      </p:sp>
      <p:sp>
        <p:nvSpPr>
          <p:cNvPr id="3" name="Otsikko 1">
            <a:extLst>
              <a:ext uri="{FF2B5EF4-FFF2-40B4-BE49-F238E27FC236}">
                <a16:creationId xmlns:a16="http://schemas.microsoft.com/office/drawing/2014/main" id="{44235531-8673-88EC-3B70-772FF2D3C2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3863" y="4267200"/>
            <a:ext cx="2700689" cy="649698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2000"/>
            </a:lvl1pPr>
          </a:lstStyle>
          <a:p>
            <a:r>
              <a:rPr lang="fi-FI" dirty="0"/>
              <a:t>Etunimi Sukunimi mahtuu tähän näin</a:t>
            </a:r>
          </a:p>
        </p:txBody>
      </p:sp>
      <p:sp>
        <p:nvSpPr>
          <p:cNvPr id="8" name="Tekstin paikkamerkki 3">
            <a:extLst>
              <a:ext uri="{FF2B5EF4-FFF2-40B4-BE49-F238E27FC236}">
                <a16:creationId xmlns:a16="http://schemas.microsoft.com/office/drawing/2014/main" id="{4C4E1939-CA9F-567A-D0EB-713863CDE45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23396" y="5415063"/>
            <a:ext cx="2700689" cy="76189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i-FI" dirty="0"/>
              <a:t>Tässä tekstiä henkilöstä useammalla rivillä</a:t>
            </a:r>
          </a:p>
        </p:txBody>
      </p:sp>
      <p:sp>
        <p:nvSpPr>
          <p:cNvPr id="4" name="Kuvan paikkamerkki 3">
            <a:extLst>
              <a:ext uri="{FF2B5EF4-FFF2-40B4-BE49-F238E27FC236}">
                <a16:creationId xmlns:a16="http://schemas.microsoft.com/office/drawing/2014/main" id="{3072C2B2-5061-6E1A-3715-E3863A09E28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3863" y="1438978"/>
            <a:ext cx="2700689" cy="2700689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2F8D5DA0-3794-05CC-8F40-7C4CEAB69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22FD629C-8440-DAE1-99B3-051FD8330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Päivämäärän paikkamerkki 3">
            <a:extLst>
              <a:ext uri="{FF2B5EF4-FFF2-40B4-BE49-F238E27FC236}">
                <a16:creationId xmlns:a16="http://schemas.microsoft.com/office/drawing/2014/main" id="{4A6AEE55-6BF2-2AEB-333D-B0688D967F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7B492D0E-9DB9-EC41-8DC4-0435640F5F0B}" type="datetime1">
              <a:rPr lang="fi-FI" smtClean="0"/>
              <a:t>9.6.2026</a:t>
            </a:fld>
            <a:endParaRPr lang="fi-FI" dirty="0"/>
          </a:p>
        </p:txBody>
      </p:sp>
      <p:sp>
        <p:nvSpPr>
          <p:cNvPr id="5" name="Kuvan paikkamerkki 3">
            <a:extLst>
              <a:ext uri="{FF2B5EF4-FFF2-40B4-BE49-F238E27FC236}">
                <a16:creationId xmlns:a16="http://schemas.microsoft.com/office/drawing/2014/main" id="{9EE3ECD8-FED7-3FAA-6C4A-EBC1A604EA5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324948" y="1438978"/>
            <a:ext cx="2700689" cy="2700689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4" name="Sisällön paikkamerkki 11">
            <a:extLst>
              <a:ext uri="{FF2B5EF4-FFF2-40B4-BE49-F238E27FC236}">
                <a16:creationId xmlns:a16="http://schemas.microsoft.com/office/drawing/2014/main" id="{7E04A154-576C-CA6C-F868-EAEAFF8CB5A0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324481" y="4922406"/>
            <a:ext cx="2700689" cy="365124"/>
          </a:xfrm>
        </p:spPr>
        <p:txBody>
          <a:bodyPr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 dirty="0"/>
              <a:t>Titteli tähän</a:t>
            </a:r>
          </a:p>
        </p:txBody>
      </p:sp>
      <p:sp>
        <p:nvSpPr>
          <p:cNvPr id="16" name="Tekstin paikkamerkki 3">
            <a:extLst>
              <a:ext uri="{FF2B5EF4-FFF2-40B4-BE49-F238E27FC236}">
                <a16:creationId xmlns:a16="http://schemas.microsoft.com/office/drawing/2014/main" id="{D4F496BA-5091-1C4B-239D-6B18B455E2C7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3324481" y="5415063"/>
            <a:ext cx="2700689" cy="76189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i-FI" dirty="0"/>
              <a:t>Tässä tekstiä henkilöstä useammalla rivillä</a:t>
            </a:r>
          </a:p>
        </p:txBody>
      </p:sp>
      <p:sp>
        <p:nvSpPr>
          <p:cNvPr id="24" name="Tekstin paikkamerkki 23">
            <a:extLst>
              <a:ext uri="{FF2B5EF4-FFF2-40B4-BE49-F238E27FC236}">
                <a16:creationId xmlns:a16="http://schemas.microsoft.com/office/drawing/2014/main" id="{625C6393-71A7-77E8-E9C6-913011B7B44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324480" y="4267200"/>
            <a:ext cx="2700689" cy="649698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90000"/>
              </a:lnSpc>
              <a:defRPr lang="fi-FI" sz="20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fi-FI" dirty="0"/>
              <a:t>Etunimi Sukunimi mahtuu tähän näin</a:t>
            </a:r>
          </a:p>
        </p:txBody>
      </p:sp>
      <p:sp>
        <p:nvSpPr>
          <p:cNvPr id="15" name="Kuvan paikkamerkki 3">
            <a:extLst>
              <a:ext uri="{FF2B5EF4-FFF2-40B4-BE49-F238E27FC236}">
                <a16:creationId xmlns:a16="http://schemas.microsoft.com/office/drawing/2014/main" id="{01220A3A-9870-7B83-61B1-B592F1D149C1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165426" y="1438978"/>
            <a:ext cx="2700689" cy="2700689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7" name="Sisällön paikkamerkki 11">
            <a:extLst>
              <a:ext uri="{FF2B5EF4-FFF2-40B4-BE49-F238E27FC236}">
                <a16:creationId xmlns:a16="http://schemas.microsoft.com/office/drawing/2014/main" id="{B92221AB-6C48-1870-1E5D-5B6610501F82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164959" y="4922406"/>
            <a:ext cx="2700689" cy="365124"/>
          </a:xfrm>
        </p:spPr>
        <p:txBody>
          <a:bodyPr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 dirty="0"/>
              <a:t>Titteli tähän</a:t>
            </a:r>
          </a:p>
        </p:txBody>
      </p:sp>
      <p:sp>
        <p:nvSpPr>
          <p:cNvPr id="18" name="Tekstin paikkamerkki 3">
            <a:extLst>
              <a:ext uri="{FF2B5EF4-FFF2-40B4-BE49-F238E27FC236}">
                <a16:creationId xmlns:a16="http://schemas.microsoft.com/office/drawing/2014/main" id="{4FAD2E51-E17B-4C5E-2741-5C26BD773581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6164959" y="5415063"/>
            <a:ext cx="2700689" cy="76189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i-FI" dirty="0"/>
              <a:t>Tässä tekstiä henkilöstä useammalla rivillä</a:t>
            </a:r>
          </a:p>
        </p:txBody>
      </p:sp>
      <p:sp>
        <p:nvSpPr>
          <p:cNvPr id="19" name="Tekstin paikkamerkki 23">
            <a:extLst>
              <a:ext uri="{FF2B5EF4-FFF2-40B4-BE49-F238E27FC236}">
                <a16:creationId xmlns:a16="http://schemas.microsoft.com/office/drawing/2014/main" id="{26431CBE-3D2E-A4D8-4CC4-92BA8D35D1D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164958" y="4267200"/>
            <a:ext cx="2700689" cy="649698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90000"/>
              </a:lnSpc>
              <a:defRPr lang="fi-FI" sz="20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fi-FI" dirty="0"/>
              <a:t>Etunimi Sukunimi mahtuu tähän näin</a:t>
            </a:r>
          </a:p>
        </p:txBody>
      </p:sp>
      <p:sp>
        <p:nvSpPr>
          <p:cNvPr id="6" name="Kuvan paikkamerkki 3">
            <a:extLst>
              <a:ext uri="{FF2B5EF4-FFF2-40B4-BE49-F238E27FC236}">
                <a16:creationId xmlns:a16="http://schemas.microsoft.com/office/drawing/2014/main" id="{12E242DC-64ED-79C0-339D-CD71D54588AC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9066512" y="1438978"/>
            <a:ext cx="2700689" cy="2700689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7" name="Sisällön paikkamerkki 11">
            <a:extLst>
              <a:ext uri="{FF2B5EF4-FFF2-40B4-BE49-F238E27FC236}">
                <a16:creationId xmlns:a16="http://schemas.microsoft.com/office/drawing/2014/main" id="{3F3E5953-4886-5EDC-0FE7-E7E46780461E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9066045" y="4922406"/>
            <a:ext cx="2700689" cy="365124"/>
          </a:xfrm>
        </p:spPr>
        <p:txBody>
          <a:bodyPr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 dirty="0"/>
              <a:t>Titteli tähän</a:t>
            </a:r>
          </a:p>
        </p:txBody>
      </p:sp>
      <p:sp>
        <p:nvSpPr>
          <p:cNvPr id="12" name="Tekstin paikkamerkki 3">
            <a:extLst>
              <a:ext uri="{FF2B5EF4-FFF2-40B4-BE49-F238E27FC236}">
                <a16:creationId xmlns:a16="http://schemas.microsoft.com/office/drawing/2014/main" id="{3F5577FB-7874-9FD8-BEC7-D34A88D4EAC0}"/>
              </a:ext>
            </a:extLst>
          </p:cNvPr>
          <p:cNvSpPr>
            <a:spLocks noGrp="1"/>
          </p:cNvSpPr>
          <p:nvPr>
            <p:ph type="body" sz="half" idx="28" hasCustomPrompt="1"/>
          </p:nvPr>
        </p:nvSpPr>
        <p:spPr>
          <a:xfrm>
            <a:off x="9066045" y="5415063"/>
            <a:ext cx="2700689" cy="76189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i-FI" dirty="0"/>
              <a:t>Tässä tekstiä henkilöstä useammalla rivillä</a:t>
            </a:r>
          </a:p>
        </p:txBody>
      </p:sp>
      <p:sp>
        <p:nvSpPr>
          <p:cNvPr id="13" name="Tekstin paikkamerkki 23">
            <a:extLst>
              <a:ext uri="{FF2B5EF4-FFF2-40B4-BE49-F238E27FC236}">
                <a16:creationId xmlns:a16="http://schemas.microsoft.com/office/drawing/2014/main" id="{E6DD7226-435D-32C1-0023-66A932E7CF9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066044" y="4267200"/>
            <a:ext cx="2700689" cy="649698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90000"/>
              </a:lnSpc>
              <a:defRPr lang="fi-FI" sz="20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fi-FI" dirty="0"/>
              <a:t>Etunimi Sukunimi mahtuu tähän näin</a:t>
            </a:r>
          </a:p>
        </p:txBody>
      </p:sp>
      <p:sp>
        <p:nvSpPr>
          <p:cNvPr id="20" name="Sisällön paikkamerkki 11">
            <a:extLst>
              <a:ext uri="{FF2B5EF4-FFF2-40B4-BE49-F238E27FC236}">
                <a16:creationId xmlns:a16="http://schemas.microsoft.com/office/drawing/2014/main" id="{8E87AEFB-7227-6CA6-DF08-D250ED2E1B06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22" name="Tekstin paikkamerkki 20">
            <a:extLst>
              <a:ext uri="{FF2B5EF4-FFF2-40B4-BE49-F238E27FC236}">
                <a16:creationId xmlns:a16="http://schemas.microsoft.com/office/drawing/2014/main" id="{A1343308-442B-B067-A12F-59E7254B57F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23863" y="527105"/>
            <a:ext cx="10573347" cy="901380"/>
          </a:xfrm>
        </p:spPr>
        <p:txBody>
          <a:bodyPr anchor="ctr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Tässä voi esitellä kahta henkilöä</a:t>
            </a:r>
          </a:p>
        </p:txBody>
      </p:sp>
    </p:spTree>
    <p:extLst>
      <p:ext uri="{BB962C8B-B14F-4D97-AF65-F5344CB8AC3E}">
        <p14:creationId xmlns:p14="http://schemas.microsoft.com/office/powerpoint/2010/main" val="82404572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henkil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isällön paikkamerkki 11">
            <a:extLst>
              <a:ext uri="{FF2B5EF4-FFF2-40B4-BE49-F238E27FC236}">
                <a16:creationId xmlns:a16="http://schemas.microsoft.com/office/drawing/2014/main" id="{235D3991-0AF7-E8F4-56C7-FEA348EE945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397" y="4922406"/>
            <a:ext cx="2236004" cy="365124"/>
          </a:xfrm>
        </p:spPr>
        <p:txBody>
          <a:bodyPr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 dirty="0"/>
              <a:t>Titteli tähän</a:t>
            </a:r>
          </a:p>
        </p:txBody>
      </p:sp>
      <p:sp>
        <p:nvSpPr>
          <p:cNvPr id="3" name="Otsikko 1">
            <a:extLst>
              <a:ext uri="{FF2B5EF4-FFF2-40B4-BE49-F238E27FC236}">
                <a16:creationId xmlns:a16="http://schemas.microsoft.com/office/drawing/2014/main" id="{44235531-8673-88EC-3B70-772FF2D3C2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3864" y="4267200"/>
            <a:ext cx="2236004" cy="649698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2000"/>
            </a:lvl1pPr>
          </a:lstStyle>
          <a:p>
            <a:r>
              <a:rPr lang="fi-FI" dirty="0"/>
              <a:t>Etunimi Sukunimi</a:t>
            </a:r>
          </a:p>
        </p:txBody>
      </p:sp>
      <p:sp>
        <p:nvSpPr>
          <p:cNvPr id="8" name="Tekstin paikkamerkki 3">
            <a:extLst>
              <a:ext uri="{FF2B5EF4-FFF2-40B4-BE49-F238E27FC236}">
                <a16:creationId xmlns:a16="http://schemas.microsoft.com/office/drawing/2014/main" id="{4C4E1939-CA9F-567A-D0EB-713863CDE45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23397" y="5415063"/>
            <a:ext cx="2236004" cy="76189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Tänne oleelliset tiedot henkilöstä</a:t>
            </a:r>
          </a:p>
        </p:txBody>
      </p:sp>
      <p:sp>
        <p:nvSpPr>
          <p:cNvPr id="4" name="Kuvan paikkamerkki 3">
            <a:extLst>
              <a:ext uri="{FF2B5EF4-FFF2-40B4-BE49-F238E27FC236}">
                <a16:creationId xmlns:a16="http://schemas.microsoft.com/office/drawing/2014/main" id="{3072C2B2-5061-6E1A-3715-E3863A09E28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3863" y="1898156"/>
            <a:ext cx="2236003" cy="2236003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2F8D5DA0-3794-05CC-8F40-7C4CEAB69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22FD629C-8440-DAE1-99B3-051FD8330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Päivämäärän paikkamerkki 3">
            <a:extLst>
              <a:ext uri="{FF2B5EF4-FFF2-40B4-BE49-F238E27FC236}">
                <a16:creationId xmlns:a16="http://schemas.microsoft.com/office/drawing/2014/main" id="{4A6AEE55-6BF2-2AEB-333D-B0688D967F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A4A977B3-AA4A-964F-B0DA-AC30EAB9EF3D}" type="datetime1">
              <a:rPr lang="fi-FI" smtClean="0"/>
              <a:t>9.6.2026</a:t>
            </a:fld>
            <a:endParaRPr lang="fi-FI" dirty="0"/>
          </a:p>
        </p:txBody>
      </p:sp>
      <p:sp>
        <p:nvSpPr>
          <p:cNvPr id="5" name="Kuvan paikkamerkki 3">
            <a:extLst>
              <a:ext uri="{FF2B5EF4-FFF2-40B4-BE49-F238E27FC236}">
                <a16:creationId xmlns:a16="http://schemas.microsoft.com/office/drawing/2014/main" id="{9EE3ECD8-FED7-3FAA-6C4A-EBC1A604EA5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700929" y="1898156"/>
            <a:ext cx="2236003" cy="2236003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4" name="Sisällön paikkamerkki 11">
            <a:extLst>
              <a:ext uri="{FF2B5EF4-FFF2-40B4-BE49-F238E27FC236}">
                <a16:creationId xmlns:a16="http://schemas.microsoft.com/office/drawing/2014/main" id="{7E04A154-576C-CA6C-F868-EAEAFF8CB5A0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2700929" y="4922406"/>
            <a:ext cx="2236003" cy="365124"/>
          </a:xfrm>
        </p:spPr>
        <p:txBody>
          <a:bodyPr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 dirty="0"/>
              <a:t>Titteli tähän</a:t>
            </a:r>
          </a:p>
        </p:txBody>
      </p:sp>
      <p:sp>
        <p:nvSpPr>
          <p:cNvPr id="16" name="Tekstin paikkamerkki 3">
            <a:extLst>
              <a:ext uri="{FF2B5EF4-FFF2-40B4-BE49-F238E27FC236}">
                <a16:creationId xmlns:a16="http://schemas.microsoft.com/office/drawing/2014/main" id="{D4F496BA-5091-1C4B-239D-6B18B455E2C7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2700929" y="5415063"/>
            <a:ext cx="2236003" cy="76189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Tänne oleelliset tiedot henkilöstä</a:t>
            </a:r>
          </a:p>
        </p:txBody>
      </p:sp>
      <p:sp>
        <p:nvSpPr>
          <p:cNvPr id="24" name="Tekstin paikkamerkki 23">
            <a:extLst>
              <a:ext uri="{FF2B5EF4-FFF2-40B4-BE49-F238E27FC236}">
                <a16:creationId xmlns:a16="http://schemas.microsoft.com/office/drawing/2014/main" id="{625C6393-71A7-77E8-E9C6-913011B7B44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700928" y="4261692"/>
            <a:ext cx="2236003" cy="655206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90000"/>
              </a:lnSpc>
              <a:defRPr lang="fi-FI" sz="20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fi-FI" dirty="0"/>
              <a:t>Etunimi Sukunimi</a:t>
            </a:r>
          </a:p>
        </p:txBody>
      </p:sp>
      <p:sp>
        <p:nvSpPr>
          <p:cNvPr id="15" name="Kuvan paikkamerkki 3">
            <a:extLst>
              <a:ext uri="{FF2B5EF4-FFF2-40B4-BE49-F238E27FC236}">
                <a16:creationId xmlns:a16="http://schemas.microsoft.com/office/drawing/2014/main" id="{01220A3A-9870-7B83-61B1-B592F1D149C1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977996" y="1898156"/>
            <a:ext cx="2236003" cy="2236003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7" name="Sisällön paikkamerkki 11">
            <a:extLst>
              <a:ext uri="{FF2B5EF4-FFF2-40B4-BE49-F238E27FC236}">
                <a16:creationId xmlns:a16="http://schemas.microsoft.com/office/drawing/2014/main" id="{B92221AB-6C48-1870-1E5D-5B6610501F82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4966231" y="4922406"/>
            <a:ext cx="2247301" cy="365124"/>
          </a:xfrm>
        </p:spPr>
        <p:txBody>
          <a:bodyPr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 dirty="0"/>
              <a:t>Titteli tähän</a:t>
            </a:r>
          </a:p>
        </p:txBody>
      </p:sp>
      <p:sp>
        <p:nvSpPr>
          <p:cNvPr id="18" name="Tekstin paikkamerkki 3">
            <a:extLst>
              <a:ext uri="{FF2B5EF4-FFF2-40B4-BE49-F238E27FC236}">
                <a16:creationId xmlns:a16="http://schemas.microsoft.com/office/drawing/2014/main" id="{4FAD2E51-E17B-4C5E-2741-5C26BD773581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4966231" y="5415063"/>
            <a:ext cx="2247301" cy="76189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Tänne oleelliset tiedot henkilöstä</a:t>
            </a:r>
          </a:p>
        </p:txBody>
      </p:sp>
      <p:sp>
        <p:nvSpPr>
          <p:cNvPr id="19" name="Tekstin paikkamerkki 23">
            <a:extLst>
              <a:ext uri="{FF2B5EF4-FFF2-40B4-BE49-F238E27FC236}">
                <a16:creationId xmlns:a16="http://schemas.microsoft.com/office/drawing/2014/main" id="{26431CBE-3D2E-A4D8-4CC4-92BA8D35D1D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966230" y="4261692"/>
            <a:ext cx="2247301" cy="655206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90000"/>
              </a:lnSpc>
              <a:defRPr lang="fi-FI" sz="20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fi-FI" dirty="0"/>
              <a:t>Etunimi Sukunimi</a:t>
            </a:r>
          </a:p>
        </p:txBody>
      </p:sp>
      <p:sp>
        <p:nvSpPr>
          <p:cNvPr id="6" name="Kuvan paikkamerkki 3">
            <a:extLst>
              <a:ext uri="{FF2B5EF4-FFF2-40B4-BE49-F238E27FC236}">
                <a16:creationId xmlns:a16="http://schemas.microsoft.com/office/drawing/2014/main" id="{12E242DC-64ED-79C0-339D-CD71D54588AC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255068" y="1898156"/>
            <a:ext cx="2236003" cy="2236003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7" name="Sisällön paikkamerkki 11">
            <a:extLst>
              <a:ext uri="{FF2B5EF4-FFF2-40B4-BE49-F238E27FC236}">
                <a16:creationId xmlns:a16="http://schemas.microsoft.com/office/drawing/2014/main" id="{3F3E5953-4886-5EDC-0FE7-E7E46780461E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7255069" y="4922406"/>
            <a:ext cx="2236003" cy="365124"/>
          </a:xfrm>
        </p:spPr>
        <p:txBody>
          <a:bodyPr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 dirty="0"/>
              <a:t>Titteli tähän</a:t>
            </a:r>
          </a:p>
        </p:txBody>
      </p:sp>
      <p:sp>
        <p:nvSpPr>
          <p:cNvPr id="12" name="Tekstin paikkamerkki 3">
            <a:extLst>
              <a:ext uri="{FF2B5EF4-FFF2-40B4-BE49-F238E27FC236}">
                <a16:creationId xmlns:a16="http://schemas.microsoft.com/office/drawing/2014/main" id="{3F5577FB-7874-9FD8-BEC7-D34A88D4EAC0}"/>
              </a:ext>
            </a:extLst>
          </p:cNvPr>
          <p:cNvSpPr>
            <a:spLocks noGrp="1"/>
          </p:cNvSpPr>
          <p:nvPr>
            <p:ph type="body" sz="half" idx="28" hasCustomPrompt="1"/>
          </p:nvPr>
        </p:nvSpPr>
        <p:spPr>
          <a:xfrm>
            <a:off x="7255069" y="5415063"/>
            <a:ext cx="2236003" cy="76189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Tänne oleelliset tiedot henkilöstä</a:t>
            </a:r>
          </a:p>
        </p:txBody>
      </p:sp>
      <p:sp>
        <p:nvSpPr>
          <p:cNvPr id="13" name="Tekstin paikkamerkki 23">
            <a:extLst>
              <a:ext uri="{FF2B5EF4-FFF2-40B4-BE49-F238E27FC236}">
                <a16:creationId xmlns:a16="http://schemas.microsoft.com/office/drawing/2014/main" id="{E6DD7226-435D-32C1-0023-66A932E7CF9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255068" y="4261692"/>
            <a:ext cx="2236003" cy="655206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90000"/>
              </a:lnSpc>
              <a:defRPr lang="fi-FI" sz="20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fi-FI" dirty="0"/>
              <a:t>Etunimi Sukunimi</a:t>
            </a:r>
          </a:p>
        </p:txBody>
      </p:sp>
      <p:sp>
        <p:nvSpPr>
          <p:cNvPr id="20" name="Kuvan paikkamerkki 3">
            <a:extLst>
              <a:ext uri="{FF2B5EF4-FFF2-40B4-BE49-F238E27FC236}">
                <a16:creationId xmlns:a16="http://schemas.microsoft.com/office/drawing/2014/main" id="{B1A6BDB5-E371-18F3-1DB2-8B3C065C5594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9531667" y="1898156"/>
            <a:ext cx="2236003" cy="2236003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21" name="Sisällön paikkamerkki 11">
            <a:extLst>
              <a:ext uri="{FF2B5EF4-FFF2-40B4-BE49-F238E27FC236}">
                <a16:creationId xmlns:a16="http://schemas.microsoft.com/office/drawing/2014/main" id="{46D629F9-D0B8-3035-6E5D-A7C8DBA3B8C6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9531666" y="4922406"/>
            <a:ext cx="2236003" cy="365124"/>
          </a:xfrm>
        </p:spPr>
        <p:txBody>
          <a:bodyPr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 dirty="0"/>
              <a:t>Titteli tähän</a:t>
            </a:r>
          </a:p>
        </p:txBody>
      </p:sp>
      <p:sp>
        <p:nvSpPr>
          <p:cNvPr id="22" name="Tekstin paikkamerkki 3">
            <a:extLst>
              <a:ext uri="{FF2B5EF4-FFF2-40B4-BE49-F238E27FC236}">
                <a16:creationId xmlns:a16="http://schemas.microsoft.com/office/drawing/2014/main" id="{1AF2CF68-E2C6-DFE7-AF59-257B7791B7D4}"/>
              </a:ext>
            </a:extLst>
          </p:cNvPr>
          <p:cNvSpPr>
            <a:spLocks noGrp="1"/>
          </p:cNvSpPr>
          <p:nvPr>
            <p:ph type="body" sz="half" idx="32" hasCustomPrompt="1"/>
          </p:nvPr>
        </p:nvSpPr>
        <p:spPr>
          <a:xfrm>
            <a:off x="9531666" y="5415063"/>
            <a:ext cx="2236003" cy="76189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Tänne oleelliset tiedot henkilöstä</a:t>
            </a:r>
          </a:p>
        </p:txBody>
      </p:sp>
      <p:sp>
        <p:nvSpPr>
          <p:cNvPr id="23" name="Tekstin paikkamerkki 23">
            <a:extLst>
              <a:ext uri="{FF2B5EF4-FFF2-40B4-BE49-F238E27FC236}">
                <a16:creationId xmlns:a16="http://schemas.microsoft.com/office/drawing/2014/main" id="{34E331C9-636E-DBE4-CEAE-29ABA1E2243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531665" y="4261692"/>
            <a:ext cx="2236003" cy="655206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90000"/>
              </a:lnSpc>
              <a:defRPr lang="fi-FI" sz="20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fi-FI" dirty="0"/>
              <a:t>Etunimi Sukunimi</a:t>
            </a:r>
          </a:p>
        </p:txBody>
      </p:sp>
      <p:sp>
        <p:nvSpPr>
          <p:cNvPr id="27" name="Sisällön paikkamerkki 11">
            <a:extLst>
              <a:ext uri="{FF2B5EF4-FFF2-40B4-BE49-F238E27FC236}">
                <a16:creationId xmlns:a16="http://schemas.microsoft.com/office/drawing/2014/main" id="{47D93E7A-D484-C777-C66E-C8D65736F511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25" name="Tekstin paikkamerkki 20">
            <a:extLst>
              <a:ext uri="{FF2B5EF4-FFF2-40B4-BE49-F238E27FC236}">
                <a16:creationId xmlns:a16="http://schemas.microsoft.com/office/drawing/2014/main" id="{DF118065-5781-DB3D-EB95-BBD44F96D4E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23863" y="527105"/>
            <a:ext cx="10573347" cy="901380"/>
          </a:xfrm>
        </p:spPr>
        <p:txBody>
          <a:bodyPr anchor="ctr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Tässä voi esitellä kahta henkilöä</a:t>
            </a:r>
          </a:p>
        </p:txBody>
      </p:sp>
    </p:spTree>
    <p:extLst>
      <p:ext uri="{BB962C8B-B14F-4D97-AF65-F5344CB8AC3E}">
        <p14:creationId xmlns:p14="http://schemas.microsoft.com/office/powerpoint/2010/main" val="410032492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elikentt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>
            <a:extLst>
              <a:ext uri="{FF2B5EF4-FFF2-40B4-BE49-F238E27FC236}">
                <a16:creationId xmlns:a16="http://schemas.microsoft.com/office/drawing/2014/main" id="{3D16F307-5EE2-7120-2B6B-1A24A0E60A54}"/>
              </a:ext>
            </a:extLst>
          </p:cNvPr>
          <p:cNvSpPr/>
          <p:nvPr userDrawn="1"/>
        </p:nvSpPr>
        <p:spPr>
          <a:xfrm>
            <a:off x="0" y="811"/>
            <a:ext cx="6096000" cy="3429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F3711F58-D9D7-2E82-3C88-83B4E1594D7C}"/>
              </a:ext>
            </a:extLst>
          </p:cNvPr>
          <p:cNvSpPr/>
          <p:nvPr userDrawn="1"/>
        </p:nvSpPr>
        <p:spPr>
          <a:xfrm>
            <a:off x="6096000" y="3430621"/>
            <a:ext cx="6096000" cy="3429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688" y="1219199"/>
            <a:ext cx="5256623" cy="1841772"/>
          </a:xfrm>
        </p:spPr>
        <p:txBody>
          <a:bodyPr spcCol="360000"/>
          <a:lstStyle>
            <a:lvl1pPr>
              <a:lnSpc>
                <a:spcPct val="12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2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2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2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20000"/>
              </a:lnSpc>
              <a:defRPr>
                <a:solidFill>
                  <a:schemeClr val="bg1"/>
                </a:solidFill>
              </a:defRPr>
            </a:lvl5pPr>
          </a:lstStyle>
          <a:p>
            <a:r>
              <a:rPr lang="fi-FI" dirty="0"/>
              <a:t>Tässä </a:t>
            </a:r>
            <a:r>
              <a:rPr lang="fi-FI" dirty="0" err="1"/>
              <a:t>nelikenttän</a:t>
            </a:r>
            <a:r>
              <a:rPr lang="fi-FI" dirty="0"/>
              <a:t> tähän ruutuun jotain tekstiä, jolla havainnollistetaan tämän ruudun otsikon mukaista pointtia tai selitetään tarkemmin, että mistä tässä onkaan oikeastaan kyse. Voi laittaa myös pienemmän fonttikoon.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688" y="402077"/>
            <a:ext cx="5256623" cy="77172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Tässä nelikentän otsikko</a:t>
            </a:r>
            <a:endParaRPr lang="fi-FI" dirty="0">
              <a:solidFill>
                <a:schemeClr val="tx2"/>
              </a:solidFill>
            </a:endParaRP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4366963" cy="365125"/>
          </a:xfrm>
        </p:spPr>
        <p:txBody>
          <a:bodyPr/>
          <a:lstStyle>
            <a:lvl1pPr algn="ctr">
              <a:defRPr/>
            </a:lvl1pPr>
          </a:lstStyle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67B837FE-EE28-1149-A3CA-B4E8A329F44E}" type="datetime1">
              <a:rPr lang="fi-FI" smtClean="0"/>
              <a:t>9.6.2026</a:t>
            </a:fld>
            <a:endParaRPr lang="fi-FI" dirty="0"/>
          </a:p>
        </p:txBody>
      </p:sp>
      <p:sp>
        <p:nvSpPr>
          <p:cNvPr id="6" name="Sisällön paikkamerkki 2">
            <a:extLst>
              <a:ext uri="{FF2B5EF4-FFF2-40B4-BE49-F238E27FC236}">
                <a16:creationId xmlns:a16="http://schemas.microsoft.com/office/drawing/2014/main" id="{39574549-485C-1A6C-3EE9-ED82C9499694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519863" y="1219199"/>
            <a:ext cx="5252448" cy="1841771"/>
          </a:xfrm>
        </p:spPr>
        <p:txBody>
          <a:bodyPr spcCol="360000"/>
          <a:lstStyle>
            <a:lvl1pPr>
              <a:lnSpc>
                <a:spcPct val="120000"/>
              </a:lnSpc>
              <a:defRPr>
                <a:solidFill>
                  <a:schemeClr val="tx1"/>
                </a:solidFill>
              </a:defRPr>
            </a:lvl1pPr>
            <a:lvl2pPr>
              <a:lnSpc>
                <a:spcPct val="12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2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2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20000"/>
              </a:lnSpc>
              <a:defRPr>
                <a:solidFill>
                  <a:schemeClr val="tx1"/>
                </a:solidFill>
              </a:defRPr>
            </a:lvl5pPr>
          </a:lstStyle>
          <a:p>
            <a:r>
              <a:rPr lang="fi-FI" dirty="0"/>
              <a:t>Tässä </a:t>
            </a:r>
            <a:r>
              <a:rPr lang="fi-FI" dirty="0" err="1"/>
              <a:t>nelikenttän</a:t>
            </a:r>
            <a:r>
              <a:rPr lang="fi-FI" dirty="0"/>
              <a:t> tähän ruutuun jotain tekstiä, jolla havainnollistetaan tämän ruudun otsikon mukaista pointtia tai selitetään tarkemmin, että mistä tässä onkaan oikeastaan kyse. Voi laittaa myös pienemmän fonttikoon.</a:t>
            </a:r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C964FAFB-15ED-D4C1-CC8E-4386F119163D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19688" y="4377446"/>
            <a:ext cx="5256623" cy="1841772"/>
          </a:xfrm>
        </p:spPr>
        <p:txBody>
          <a:bodyPr spcCol="360000"/>
          <a:lstStyle>
            <a:lvl1pPr>
              <a:lnSpc>
                <a:spcPct val="120000"/>
              </a:lnSpc>
              <a:defRPr>
                <a:solidFill>
                  <a:schemeClr val="tx1"/>
                </a:solidFill>
              </a:defRPr>
            </a:lvl1pPr>
            <a:lvl2pPr>
              <a:lnSpc>
                <a:spcPct val="12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2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2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20000"/>
              </a:lnSpc>
              <a:defRPr>
                <a:solidFill>
                  <a:schemeClr val="tx1"/>
                </a:solidFill>
              </a:defRPr>
            </a:lvl5pPr>
          </a:lstStyle>
          <a:p>
            <a:r>
              <a:rPr lang="fi-FI" dirty="0"/>
              <a:t>Tässä </a:t>
            </a:r>
            <a:r>
              <a:rPr lang="fi-FI" dirty="0" err="1"/>
              <a:t>nelikenttän</a:t>
            </a:r>
            <a:r>
              <a:rPr lang="fi-FI" dirty="0"/>
              <a:t> tähän ruutuun jotain tekstiä, jolla havainnollistetaan tämän ruudun otsikon mukaista pointtia tai selitetään tarkemmin, että mistä tässä onkaan oikeastaan kyse. Voi laittaa myös pienemmän fonttikoon.</a:t>
            </a:r>
          </a:p>
        </p:txBody>
      </p:sp>
      <p:sp>
        <p:nvSpPr>
          <p:cNvPr id="15" name="Sisällön paikkamerkki 2">
            <a:extLst>
              <a:ext uri="{FF2B5EF4-FFF2-40B4-BE49-F238E27FC236}">
                <a16:creationId xmlns:a16="http://schemas.microsoft.com/office/drawing/2014/main" id="{1EBCC16A-DCBA-CB03-35B6-8AE895744FF7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515222" y="4377446"/>
            <a:ext cx="5252448" cy="1841772"/>
          </a:xfrm>
        </p:spPr>
        <p:txBody>
          <a:bodyPr spcCol="360000"/>
          <a:lstStyle>
            <a:lvl1pPr>
              <a:lnSpc>
                <a:spcPct val="12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2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2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2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20000"/>
              </a:lnSpc>
              <a:defRPr>
                <a:solidFill>
                  <a:schemeClr val="bg1"/>
                </a:solidFill>
              </a:defRPr>
            </a:lvl5pPr>
          </a:lstStyle>
          <a:p>
            <a:r>
              <a:rPr lang="fi-FI" dirty="0"/>
              <a:t>Tässä </a:t>
            </a:r>
            <a:r>
              <a:rPr lang="fi-FI" dirty="0" err="1"/>
              <a:t>nelikenttän</a:t>
            </a:r>
            <a:r>
              <a:rPr lang="fi-FI" dirty="0"/>
              <a:t> tähän ruutuun jotain tekstiä, jolla havainnollistetaan tämän ruudun otsikon mukaista pointtia tai selitetään tarkemmin, että mistä tässä onkaan oikeastaan kyse. Voi laittaa myös pienemmän fonttikoon.</a:t>
            </a:r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A393D07B-61A1-C431-BF71-4AF57E3D1E3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15688" y="402078"/>
            <a:ext cx="5251982" cy="771726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2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Tässä nelikentän otsikko</a:t>
            </a:r>
            <a:endParaRPr lang="fi-FI" dirty="0">
              <a:solidFill>
                <a:schemeClr val="tx2"/>
              </a:solidFill>
            </a:endParaRPr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1CB10CC-F3C1-8552-95B9-A9BA55C3598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5688" y="3560325"/>
            <a:ext cx="5251982" cy="771726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i-FI" dirty="0"/>
              <a:t>Tässä nelikentän otsikko</a:t>
            </a:r>
            <a:endParaRPr lang="fi-FI" dirty="0">
              <a:solidFill>
                <a:schemeClr val="tx2"/>
              </a:solidFill>
            </a:endParaRPr>
          </a:p>
        </p:txBody>
      </p:sp>
      <p:sp>
        <p:nvSpPr>
          <p:cNvPr id="21" name="Tekstin paikkamerkki 18">
            <a:extLst>
              <a:ext uri="{FF2B5EF4-FFF2-40B4-BE49-F238E27FC236}">
                <a16:creationId xmlns:a16="http://schemas.microsoft.com/office/drawing/2014/main" id="{A821158A-0CD2-B053-39EE-BD5DF694A0D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3862" y="3560325"/>
            <a:ext cx="5247807" cy="771726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2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Tässä nelikentän otsikko</a:t>
            </a:r>
            <a:endParaRPr lang="fi-FI" dirty="0">
              <a:solidFill>
                <a:schemeClr val="tx2"/>
              </a:solidFill>
            </a:endParaRPr>
          </a:p>
        </p:txBody>
      </p:sp>
      <p:pic>
        <p:nvPicPr>
          <p:cNvPr id="26" name="Kuva 25">
            <a:extLst>
              <a:ext uri="{FF2B5EF4-FFF2-40B4-BE49-F238E27FC236}">
                <a16:creationId xmlns:a16="http://schemas.microsoft.com/office/drawing/2014/main" id="{E05A9672-9365-F901-96B3-9D24CAD9D6C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669580" y="3008440"/>
            <a:ext cx="843553" cy="843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56880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kajana pysty aloi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3864" y="3391609"/>
            <a:ext cx="4319586" cy="968109"/>
          </a:xfrm>
        </p:spPr>
        <p:txBody>
          <a:bodyPr>
            <a:noAutofit/>
          </a:bodyPr>
          <a:lstStyle>
            <a:lvl1pPr algn="r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maksimissaan kolmella rivillä tekstiä sillä muuten tulee täyttä. Eli tämän verran tänne mahtuu tekstiä.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fi-FI" dirty="0"/>
              <a:t>Aikajana pysty aloitus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ED629462-FE21-DD4E-8BE4-9A1BDC607D6E}" type="datetime1">
              <a:rPr lang="fi-FI" smtClean="0"/>
              <a:t>9.6.2026</a:t>
            </a:fld>
            <a:endParaRPr lang="fi-FI" dirty="0"/>
          </a:p>
        </p:txBody>
      </p:sp>
      <p:cxnSp>
        <p:nvCxnSpPr>
          <p:cNvPr id="5" name="Suora yhdysviiva 4">
            <a:extLst>
              <a:ext uri="{FF2B5EF4-FFF2-40B4-BE49-F238E27FC236}">
                <a16:creationId xmlns:a16="http://schemas.microsoft.com/office/drawing/2014/main" id="{C31554C7-01AC-BAE8-E2B6-7FB44641BE4D}"/>
              </a:ext>
            </a:extLst>
          </p:cNvPr>
          <p:cNvCxnSpPr>
            <a:cxnSpLocks/>
          </p:cNvCxnSpPr>
          <p:nvPr userDrawn="1"/>
        </p:nvCxnSpPr>
        <p:spPr>
          <a:xfrm>
            <a:off x="6096000" y="2603500"/>
            <a:ext cx="0" cy="43459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Ellipsi 12">
            <a:extLst>
              <a:ext uri="{FF2B5EF4-FFF2-40B4-BE49-F238E27FC236}">
                <a16:creationId xmlns:a16="http://schemas.microsoft.com/office/drawing/2014/main" id="{ECAE5A3A-C565-C010-C174-1158C7FDA5BC}"/>
              </a:ext>
            </a:extLst>
          </p:cNvPr>
          <p:cNvSpPr/>
          <p:nvPr userDrawn="1"/>
        </p:nvSpPr>
        <p:spPr>
          <a:xfrm>
            <a:off x="5781675" y="1971410"/>
            <a:ext cx="628650" cy="6286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2" name="Kuva 21" descr="Raketti tasaisella täytöllä">
            <a:extLst>
              <a:ext uri="{FF2B5EF4-FFF2-40B4-BE49-F238E27FC236}">
                <a16:creationId xmlns:a16="http://schemas.microsoft.com/office/drawing/2014/main" id="{AAD72261-668F-DBB6-0D73-522E958D9B9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877057" y="2070099"/>
            <a:ext cx="437885" cy="437885"/>
          </a:xfrm>
          <a:prstGeom prst="rect">
            <a:avLst/>
          </a:prstGeom>
        </p:spPr>
      </p:pic>
      <p:sp>
        <p:nvSpPr>
          <p:cNvPr id="24" name="Ellipsi 23">
            <a:extLst>
              <a:ext uri="{FF2B5EF4-FFF2-40B4-BE49-F238E27FC236}">
                <a16:creationId xmlns:a16="http://schemas.microsoft.com/office/drawing/2014/main" id="{AF47471C-FA97-709F-C142-E8645C472980}"/>
              </a:ext>
            </a:extLst>
          </p:cNvPr>
          <p:cNvSpPr>
            <a:spLocks noChangeAspect="1"/>
          </p:cNvSpPr>
          <p:nvPr userDrawn="1"/>
        </p:nvSpPr>
        <p:spPr>
          <a:xfrm>
            <a:off x="6005999" y="3301609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7" name="Ellipsi 26">
            <a:extLst>
              <a:ext uri="{FF2B5EF4-FFF2-40B4-BE49-F238E27FC236}">
                <a16:creationId xmlns:a16="http://schemas.microsoft.com/office/drawing/2014/main" id="{6C180CC6-7E52-FF76-F6C9-D385BDEA2D40}"/>
              </a:ext>
            </a:extLst>
          </p:cNvPr>
          <p:cNvSpPr>
            <a:spLocks noChangeAspect="1"/>
          </p:cNvSpPr>
          <p:nvPr userDrawn="1"/>
        </p:nvSpPr>
        <p:spPr>
          <a:xfrm>
            <a:off x="4935887" y="3256609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8" name="Ellipsi 27">
            <a:extLst>
              <a:ext uri="{FF2B5EF4-FFF2-40B4-BE49-F238E27FC236}">
                <a16:creationId xmlns:a16="http://schemas.microsoft.com/office/drawing/2014/main" id="{3D8A1A51-0539-5D8E-0AFF-117897C4255C}"/>
              </a:ext>
            </a:extLst>
          </p:cNvPr>
          <p:cNvSpPr>
            <a:spLocks noChangeAspect="1"/>
          </p:cNvSpPr>
          <p:nvPr userDrawn="1"/>
        </p:nvSpPr>
        <p:spPr>
          <a:xfrm>
            <a:off x="6005999" y="4179718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9" name="Ellipsi 28">
            <a:extLst>
              <a:ext uri="{FF2B5EF4-FFF2-40B4-BE49-F238E27FC236}">
                <a16:creationId xmlns:a16="http://schemas.microsoft.com/office/drawing/2014/main" id="{0545421F-718F-926F-DF4E-55AF833DF7C0}"/>
              </a:ext>
            </a:extLst>
          </p:cNvPr>
          <p:cNvSpPr>
            <a:spLocks noChangeAspect="1"/>
          </p:cNvSpPr>
          <p:nvPr userDrawn="1"/>
        </p:nvSpPr>
        <p:spPr>
          <a:xfrm>
            <a:off x="6005999" y="5057827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0" name="Ellipsi 29">
            <a:extLst>
              <a:ext uri="{FF2B5EF4-FFF2-40B4-BE49-F238E27FC236}">
                <a16:creationId xmlns:a16="http://schemas.microsoft.com/office/drawing/2014/main" id="{09C29EDD-FB4B-6E45-F9E1-AB54CD7B0702}"/>
              </a:ext>
            </a:extLst>
          </p:cNvPr>
          <p:cNvSpPr>
            <a:spLocks noChangeAspect="1"/>
          </p:cNvSpPr>
          <p:nvPr userDrawn="1"/>
        </p:nvSpPr>
        <p:spPr>
          <a:xfrm>
            <a:off x="6986111" y="4134718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1" name="Ellipsi 30">
            <a:extLst>
              <a:ext uri="{FF2B5EF4-FFF2-40B4-BE49-F238E27FC236}">
                <a16:creationId xmlns:a16="http://schemas.microsoft.com/office/drawing/2014/main" id="{12763E9F-49E0-607B-F2A9-AE2EE9AE3949}"/>
              </a:ext>
            </a:extLst>
          </p:cNvPr>
          <p:cNvSpPr>
            <a:spLocks noChangeAspect="1"/>
          </p:cNvSpPr>
          <p:nvPr userDrawn="1"/>
        </p:nvSpPr>
        <p:spPr>
          <a:xfrm>
            <a:off x="4935887" y="5009209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33" name="Suora yhdysviiva 32">
            <a:extLst>
              <a:ext uri="{FF2B5EF4-FFF2-40B4-BE49-F238E27FC236}">
                <a16:creationId xmlns:a16="http://schemas.microsoft.com/office/drawing/2014/main" id="{2467E36A-F37B-7E38-8D04-ADA87329BFCE}"/>
              </a:ext>
            </a:extLst>
          </p:cNvPr>
          <p:cNvCxnSpPr>
            <a:stCxn id="27" idx="6"/>
            <a:endCxn id="24" idx="2"/>
          </p:cNvCxnSpPr>
          <p:nvPr userDrawn="1"/>
        </p:nvCxnSpPr>
        <p:spPr>
          <a:xfrm>
            <a:off x="5205887" y="3391609"/>
            <a:ext cx="800112" cy="0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uora yhdysviiva 33">
            <a:extLst>
              <a:ext uri="{FF2B5EF4-FFF2-40B4-BE49-F238E27FC236}">
                <a16:creationId xmlns:a16="http://schemas.microsoft.com/office/drawing/2014/main" id="{D986CCE2-E70D-3F5D-3987-EE12ADC480C8}"/>
              </a:ext>
            </a:extLst>
          </p:cNvPr>
          <p:cNvCxnSpPr>
            <a:cxnSpLocks/>
            <a:stCxn id="28" idx="6"/>
            <a:endCxn id="30" idx="2"/>
          </p:cNvCxnSpPr>
          <p:nvPr userDrawn="1"/>
        </p:nvCxnSpPr>
        <p:spPr>
          <a:xfrm>
            <a:off x="6185999" y="4269718"/>
            <a:ext cx="800112" cy="0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uora yhdysviiva 36">
            <a:extLst>
              <a:ext uri="{FF2B5EF4-FFF2-40B4-BE49-F238E27FC236}">
                <a16:creationId xmlns:a16="http://schemas.microsoft.com/office/drawing/2014/main" id="{27344533-2EC4-C76E-E898-1F5418F0F033}"/>
              </a:ext>
            </a:extLst>
          </p:cNvPr>
          <p:cNvCxnSpPr>
            <a:cxnSpLocks/>
            <a:stCxn id="31" idx="6"/>
            <a:endCxn id="29" idx="2"/>
          </p:cNvCxnSpPr>
          <p:nvPr userDrawn="1"/>
        </p:nvCxnSpPr>
        <p:spPr>
          <a:xfrm>
            <a:off x="5205887" y="5144209"/>
            <a:ext cx="800112" cy="3618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Sisällön paikkamerkki 2">
            <a:extLst>
              <a:ext uri="{FF2B5EF4-FFF2-40B4-BE49-F238E27FC236}">
                <a16:creationId xmlns:a16="http://schemas.microsoft.com/office/drawing/2014/main" id="{9A2602F4-6949-D7A8-38DE-1D8802490520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3864" y="2789227"/>
            <a:ext cx="4319586" cy="551741"/>
          </a:xfrm>
        </p:spPr>
        <p:txBody>
          <a:bodyPr anchor="b"/>
          <a:lstStyle>
            <a:lvl1pPr algn="r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41" name="Sisällön paikkamerkki 2">
            <a:extLst>
              <a:ext uri="{FF2B5EF4-FFF2-40B4-BE49-F238E27FC236}">
                <a16:creationId xmlns:a16="http://schemas.microsoft.com/office/drawing/2014/main" id="{813B6A98-B308-02F0-DC75-2849B9A2A060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7448551" y="4274027"/>
            <a:ext cx="4319586" cy="963800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l">
              <a:lnSpc>
                <a:spcPct val="120000"/>
              </a:lnSpc>
              <a:defRPr sz="1400"/>
            </a:lvl2pPr>
            <a:lvl3pPr algn="l">
              <a:lnSpc>
                <a:spcPct val="120000"/>
              </a:lnSpc>
              <a:defRPr sz="1400"/>
            </a:lvl3pPr>
            <a:lvl4pPr algn="l">
              <a:lnSpc>
                <a:spcPct val="120000"/>
              </a:lnSpc>
              <a:defRPr sz="1400"/>
            </a:lvl4pPr>
            <a:lvl5pPr algn="l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maksimissaan kolmella rivillä tekstiä sillä muuten tulee täyttä. Eli tämän verran tänne mahtuu tekstiä.</a:t>
            </a:r>
          </a:p>
        </p:txBody>
      </p:sp>
      <p:sp>
        <p:nvSpPr>
          <p:cNvPr id="42" name="Sisällön paikkamerkki 2">
            <a:extLst>
              <a:ext uri="{FF2B5EF4-FFF2-40B4-BE49-F238E27FC236}">
                <a16:creationId xmlns:a16="http://schemas.microsoft.com/office/drawing/2014/main" id="{3700CB86-A110-E594-8C4A-C455D914A807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7448551" y="3684693"/>
            <a:ext cx="4319586" cy="538693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45" name="Sisällön paikkamerkki 2">
            <a:extLst>
              <a:ext uri="{FF2B5EF4-FFF2-40B4-BE49-F238E27FC236}">
                <a16:creationId xmlns:a16="http://schemas.microsoft.com/office/drawing/2014/main" id="{6251AD7A-D561-B7F6-8787-AE04BA99F1CF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23864" y="5144209"/>
            <a:ext cx="4319586" cy="951791"/>
          </a:xfrm>
        </p:spPr>
        <p:txBody>
          <a:bodyPr>
            <a:noAutofit/>
          </a:bodyPr>
          <a:lstStyle>
            <a:lvl1pPr algn="r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maksimissaan kolmella rivillä tekstiä sillä muuten tulee täyttä. Eli tämän verran tänne mahtuu tekstiä.</a:t>
            </a:r>
          </a:p>
        </p:txBody>
      </p:sp>
      <p:sp>
        <p:nvSpPr>
          <p:cNvPr id="46" name="Sisällön paikkamerkki 2">
            <a:extLst>
              <a:ext uri="{FF2B5EF4-FFF2-40B4-BE49-F238E27FC236}">
                <a16:creationId xmlns:a16="http://schemas.microsoft.com/office/drawing/2014/main" id="{41EE48BE-0FC4-9131-AAAE-EA3B141DFFC8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23864" y="4497493"/>
            <a:ext cx="4319586" cy="596075"/>
          </a:xfrm>
        </p:spPr>
        <p:txBody>
          <a:bodyPr anchor="b"/>
          <a:lstStyle>
            <a:lvl1pPr algn="r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</p:spTree>
    <p:extLst>
      <p:ext uri="{BB962C8B-B14F-4D97-AF65-F5344CB8AC3E}">
        <p14:creationId xmlns:p14="http://schemas.microsoft.com/office/powerpoint/2010/main" val="410462831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kajana pysty väli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3864" y="2618316"/>
            <a:ext cx="4319586" cy="906198"/>
          </a:xfrm>
        </p:spPr>
        <p:txBody>
          <a:bodyPr>
            <a:noAutofit/>
          </a:bodyPr>
          <a:lstStyle>
            <a:lvl1pPr algn="r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maksimissaan kolmella rivillä tekstiä sillä muuten tulee täyttä. Eli tämän verran tänne mahtuu tekstiä.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19A74F7B-B8F1-764A-A506-2727B1287448}" type="datetime1">
              <a:rPr lang="fi-FI" smtClean="0"/>
              <a:t>9.6.2026</a:t>
            </a:fld>
            <a:endParaRPr lang="fi-FI" dirty="0"/>
          </a:p>
        </p:txBody>
      </p:sp>
      <p:cxnSp>
        <p:nvCxnSpPr>
          <p:cNvPr id="5" name="Suora yhdysviiva 4">
            <a:extLst>
              <a:ext uri="{FF2B5EF4-FFF2-40B4-BE49-F238E27FC236}">
                <a16:creationId xmlns:a16="http://schemas.microsoft.com/office/drawing/2014/main" id="{C31554C7-01AC-BAE8-E2B6-7FB44641BE4D}"/>
              </a:ext>
            </a:extLst>
          </p:cNvPr>
          <p:cNvCxnSpPr>
            <a:cxnSpLocks/>
          </p:cNvCxnSpPr>
          <p:nvPr userDrawn="1"/>
        </p:nvCxnSpPr>
        <p:spPr>
          <a:xfrm>
            <a:off x="6096000" y="-67733"/>
            <a:ext cx="0" cy="702394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Ellipsi 12">
            <a:extLst>
              <a:ext uri="{FF2B5EF4-FFF2-40B4-BE49-F238E27FC236}">
                <a16:creationId xmlns:a16="http://schemas.microsoft.com/office/drawing/2014/main" id="{ECAE5A3A-C565-C010-C174-1158C7FDA5BC}"/>
              </a:ext>
            </a:extLst>
          </p:cNvPr>
          <p:cNvSpPr/>
          <p:nvPr userDrawn="1"/>
        </p:nvSpPr>
        <p:spPr>
          <a:xfrm>
            <a:off x="5781675" y="830923"/>
            <a:ext cx="628650" cy="6286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4" name="Ellipsi 23">
            <a:extLst>
              <a:ext uri="{FF2B5EF4-FFF2-40B4-BE49-F238E27FC236}">
                <a16:creationId xmlns:a16="http://schemas.microsoft.com/office/drawing/2014/main" id="{AF47471C-FA97-709F-C142-E8645C472980}"/>
              </a:ext>
            </a:extLst>
          </p:cNvPr>
          <p:cNvSpPr>
            <a:spLocks noChangeAspect="1"/>
          </p:cNvSpPr>
          <p:nvPr userDrawn="1"/>
        </p:nvSpPr>
        <p:spPr>
          <a:xfrm>
            <a:off x="6005999" y="2528316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7" name="Ellipsi 26">
            <a:extLst>
              <a:ext uri="{FF2B5EF4-FFF2-40B4-BE49-F238E27FC236}">
                <a16:creationId xmlns:a16="http://schemas.microsoft.com/office/drawing/2014/main" id="{6C180CC6-7E52-FF76-F6C9-D385BDEA2D40}"/>
              </a:ext>
            </a:extLst>
          </p:cNvPr>
          <p:cNvSpPr>
            <a:spLocks noChangeAspect="1"/>
          </p:cNvSpPr>
          <p:nvPr userDrawn="1"/>
        </p:nvSpPr>
        <p:spPr>
          <a:xfrm>
            <a:off x="4935887" y="2483316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8" name="Ellipsi 27">
            <a:extLst>
              <a:ext uri="{FF2B5EF4-FFF2-40B4-BE49-F238E27FC236}">
                <a16:creationId xmlns:a16="http://schemas.microsoft.com/office/drawing/2014/main" id="{3D8A1A51-0539-5D8E-0AFF-117897C4255C}"/>
              </a:ext>
            </a:extLst>
          </p:cNvPr>
          <p:cNvSpPr>
            <a:spLocks noChangeAspect="1"/>
          </p:cNvSpPr>
          <p:nvPr userDrawn="1"/>
        </p:nvSpPr>
        <p:spPr>
          <a:xfrm>
            <a:off x="6005999" y="3344514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9" name="Ellipsi 28">
            <a:extLst>
              <a:ext uri="{FF2B5EF4-FFF2-40B4-BE49-F238E27FC236}">
                <a16:creationId xmlns:a16="http://schemas.microsoft.com/office/drawing/2014/main" id="{0545421F-718F-926F-DF4E-55AF833DF7C0}"/>
              </a:ext>
            </a:extLst>
          </p:cNvPr>
          <p:cNvSpPr>
            <a:spLocks noChangeAspect="1"/>
          </p:cNvSpPr>
          <p:nvPr userDrawn="1"/>
        </p:nvSpPr>
        <p:spPr>
          <a:xfrm>
            <a:off x="6005999" y="4216223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0" name="Ellipsi 29">
            <a:extLst>
              <a:ext uri="{FF2B5EF4-FFF2-40B4-BE49-F238E27FC236}">
                <a16:creationId xmlns:a16="http://schemas.microsoft.com/office/drawing/2014/main" id="{09C29EDD-FB4B-6E45-F9E1-AB54CD7B0702}"/>
              </a:ext>
            </a:extLst>
          </p:cNvPr>
          <p:cNvSpPr>
            <a:spLocks noChangeAspect="1"/>
          </p:cNvSpPr>
          <p:nvPr userDrawn="1"/>
        </p:nvSpPr>
        <p:spPr>
          <a:xfrm>
            <a:off x="6986111" y="3299514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1" name="Ellipsi 30">
            <a:extLst>
              <a:ext uri="{FF2B5EF4-FFF2-40B4-BE49-F238E27FC236}">
                <a16:creationId xmlns:a16="http://schemas.microsoft.com/office/drawing/2014/main" id="{12763E9F-49E0-607B-F2A9-AE2EE9AE3949}"/>
              </a:ext>
            </a:extLst>
          </p:cNvPr>
          <p:cNvSpPr>
            <a:spLocks noChangeAspect="1"/>
          </p:cNvSpPr>
          <p:nvPr userDrawn="1"/>
        </p:nvSpPr>
        <p:spPr>
          <a:xfrm>
            <a:off x="4935887" y="4167605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33" name="Suora yhdysviiva 32">
            <a:extLst>
              <a:ext uri="{FF2B5EF4-FFF2-40B4-BE49-F238E27FC236}">
                <a16:creationId xmlns:a16="http://schemas.microsoft.com/office/drawing/2014/main" id="{2467E36A-F37B-7E38-8D04-ADA87329BFCE}"/>
              </a:ext>
            </a:extLst>
          </p:cNvPr>
          <p:cNvCxnSpPr>
            <a:stCxn id="27" idx="6"/>
            <a:endCxn id="24" idx="2"/>
          </p:cNvCxnSpPr>
          <p:nvPr userDrawn="1"/>
        </p:nvCxnSpPr>
        <p:spPr>
          <a:xfrm>
            <a:off x="5205887" y="2618316"/>
            <a:ext cx="800112" cy="0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uora yhdysviiva 33">
            <a:extLst>
              <a:ext uri="{FF2B5EF4-FFF2-40B4-BE49-F238E27FC236}">
                <a16:creationId xmlns:a16="http://schemas.microsoft.com/office/drawing/2014/main" id="{D986CCE2-E70D-3F5D-3987-EE12ADC480C8}"/>
              </a:ext>
            </a:extLst>
          </p:cNvPr>
          <p:cNvCxnSpPr>
            <a:cxnSpLocks/>
            <a:stCxn id="28" idx="6"/>
            <a:endCxn id="30" idx="2"/>
          </p:cNvCxnSpPr>
          <p:nvPr userDrawn="1"/>
        </p:nvCxnSpPr>
        <p:spPr>
          <a:xfrm>
            <a:off x="6185999" y="3434514"/>
            <a:ext cx="800112" cy="0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uora yhdysviiva 36">
            <a:extLst>
              <a:ext uri="{FF2B5EF4-FFF2-40B4-BE49-F238E27FC236}">
                <a16:creationId xmlns:a16="http://schemas.microsoft.com/office/drawing/2014/main" id="{27344533-2EC4-C76E-E898-1F5418F0F033}"/>
              </a:ext>
            </a:extLst>
          </p:cNvPr>
          <p:cNvCxnSpPr>
            <a:cxnSpLocks/>
            <a:stCxn id="31" idx="6"/>
            <a:endCxn id="29" idx="2"/>
          </p:cNvCxnSpPr>
          <p:nvPr userDrawn="1"/>
        </p:nvCxnSpPr>
        <p:spPr>
          <a:xfrm>
            <a:off x="5205887" y="4302605"/>
            <a:ext cx="800112" cy="3618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Sisällön paikkamerkki 2">
            <a:extLst>
              <a:ext uri="{FF2B5EF4-FFF2-40B4-BE49-F238E27FC236}">
                <a16:creationId xmlns:a16="http://schemas.microsoft.com/office/drawing/2014/main" id="{9A2602F4-6949-D7A8-38DE-1D8802490520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3864" y="2015934"/>
            <a:ext cx="4319586" cy="551741"/>
          </a:xfrm>
        </p:spPr>
        <p:txBody>
          <a:bodyPr anchor="b"/>
          <a:lstStyle>
            <a:lvl1pPr algn="r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41" name="Sisällön paikkamerkki 2">
            <a:extLst>
              <a:ext uri="{FF2B5EF4-FFF2-40B4-BE49-F238E27FC236}">
                <a16:creationId xmlns:a16="http://schemas.microsoft.com/office/drawing/2014/main" id="{813B6A98-B308-02F0-DC75-2849B9A2A060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7448551" y="3438823"/>
            <a:ext cx="4319586" cy="863782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l">
              <a:lnSpc>
                <a:spcPct val="120000"/>
              </a:lnSpc>
              <a:defRPr sz="1400"/>
            </a:lvl2pPr>
            <a:lvl3pPr algn="l">
              <a:lnSpc>
                <a:spcPct val="120000"/>
              </a:lnSpc>
              <a:defRPr sz="1400"/>
            </a:lvl3pPr>
            <a:lvl4pPr algn="l">
              <a:lnSpc>
                <a:spcPct val="120000"/>
              </a:lnSpc>
              <a:defRPr sz="1400"/>
            </a:lvl4pPr>
            <a:lvl5pPr algn="l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maksimissaan kolmella rivillä tekstiä sillä muuten tulee täyttä. Eli tämän verran tänne mahtuu tekstiä.</a:t>
            </a:r>
          </a:p>
        </p:txBody>
      </p:sp>
      <p:sp>
        <p:nvSpPr>
          <p:cNvPr id="42" name="Sisällön paikkamerkki 2">
            <a:extLst>
              <a:ext uri="{FF2B5EF4-FFF2-40B4-BE49-F238E27FC236}">
                <a16:creationId xmlns:a16="http://schemas.microsoft.com/office/drawing/2014/main" id="{3700CB86-A110-E594-8C4A-C455D914A807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7448551" y="2849489"/>
            <a:ext cx="4319586" cy="538693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45" name="Sisällön paikkamerkki 2">
            <a:extLst>
              <a:ext uri="{FF2B5EF4-FFF2-40B4-BE49-F238E27FC236}">
                <a16:creationId xmlns:a16="http://schemas.microsoft.com/office/drawing/2014/main" id="{6251AD7A-D561-B7F6-8787-AE04BA99F1CF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23864" y="4302605"/>
            <a:ext cx="4319586" cy="901696"/>
          </a:xfrm>
        </p:spPr>
        <p:txBody>
          <a:bodyPr>
            <a:noAutofit/>
          </a:bodyPr>
          <a:lstStyle>
            <a:lvl1pPr algn="r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maksimissaan kolmella rivillä tekstiä sillä muuten tulee täyttä. Eli tämän verran tänne mahtuu tekstiä.</a:t>
            </a:r>
          </a:p>
        </p:txBody>
      </p:sp>
      <p:sp>
        <p:nvSpPr>
          <p:cNvPr id="46" name="Sisällön paikkamerkki 2">
            <a:extLst>
              <a:ext uri="{FF2B5EF4-FFF2-40B4-BE49-F238E27FC236}">
                <a16:creationId xmlns:a16="http://schemas.microsoft.com/office/drawing/2014/main" id="{41EE48BE-0FC4-9131-AAAE-EA3B141DFFC8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23864" y="3655889"/>
            <a:ext cx="4319586" cy="596075"/>
          </a:xfrm>
        </p:spPr>
        <p:txBody>
          <a:bodyPr anchor="b"/>
          <a:lstStyle>
            <a:lvl1pPr algn="r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6" name="Ellipsi 5">
            <a:extLst>
              <a:ext uri="{FF2B5EF4-FFF2-40B4-BE49-F238E27FC236}">
                <a16:creationId xmlns:a16="http://schemas.microsoft.com/office/drawing/2014/main" id="{F48C1D88-3E1A-A7D4-A592-F60458AC285D}"/>
              </a:ext>
            </a:extLst>
          </p:cNvPr>
          <p:cNvSpPr>
            <a:spLocks noChangeAspect="1"/>
          </p:cNvSpPr>
          <p:nvPr userDrawn="1"/>
        </p:nvSpPr>
        <p:spPr>
          <a:xfrm>
            <a:off x="6005999" y="1700678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Ellipsi 6">
            <a:extLst>
              <a:ext uri="{FF2B5EF4-FFF2-40B4-BE49-F238E27FC236}">
                <a16:creationId xmlns:a16="http://schemas.microsoft.com/office/drawing/2014/main" id="{9437090D-BF80-2C90-72B7-F553C4CA4838}"/>
              </a:ext>
            </a:extLst>
          </p:cNvPr>
          <p:cNvSpPr>
            <a:spLocks noChangeAspect="1"/>
          </p:cNvSpPr>
          <p:nvPr userDrawn="1"/>
        </p:nvSpPr>
        <p:spPr>
          <a:xfrm>
            <a:off x="6986111" y="1655678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10" name="Suora yhdysviiva 9">
            <a:extLst>
              <a:ext uri="{FF2B5EF4-FFF2-40B4-BE49-F238E27FC236}">
                <a16:creationId xmlns:a16="http://schemas.microsoft.com/office/drawing/2014/main" id="{8451CE70-281B-E22E-DDE6-D33120CBCBCE}"/>
              </a:ext>
            </a:extLst>
          </p:cNvPr>
          <p:cNvCxnSpPr>
            <a:cxnSpLocks/>
            <a:stCxn id="6" idx="6"/>
            <a:endCxn id="7" idx="2"/>
          </p:cNvCxnSpPr>
          <p:nvPr userDrawn="1"/>
        </p:nvCxnSpPr>
        <p:spPr>
          <a:xfrm>
            <a:off x="6185999" y="1790678"/>
            <a:ext cx="800112" cy="0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8B52C18A-8B6C-81E1-8AD6-42643F2C0E82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7448551" y="1794987"/>
            <a:ext cx="4319586" cy="913329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l">
              <a:lnSpc>
                <a:spcPct val="120000"/>
              </a:lnSpc>
              <a:defRPr sz="1400"/>
            </a:lvl2pPr>
            <a:lvl3pPr algn="l">
              <a:lnSpc>
                <a:spcPct val="120000"/>
              </a:lnSpc>
              <a:defRPr sz="1400"/>
            </a:lvl3pPr>
            <a:lvl4pPr algn="l">
              <a:lnSpc>
                <a:spcPct val="120000"/>
              </a:lnSpc>
              <a:defRPr sz="1400"/>
            </a:lvl4pPr>
            <a:lvl5pPr algn="l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maksimissaan kolmella rivillä tekstiä sillä muuten tulee täyttä. Eli tämän verran tänne mahtuu tekstiä.</a:t>
            </a:r>
          </a:p>
        </p:txBody>
      </p:sp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75449A8C-5B49-36A1-B2C3-AD1C7E53E77A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7448551" y="1205653"/>
            <a:ext cx="4319586" cy="538693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14" name="Ellipsi 13">
            <a:extLst>
              <a:ext uri="{FF2B5EF4-FFF2-40B4-BE49-F238E27FC236}">
                <a16:creationId xmlns:a16="http://schemas.microsoft.com/office/drawing/2014/main" id="{6AEF9B7E-6553-BB61-F29E-2E645F068750}"/>
              </a:ext>
            </a:extLst>
          </p:cNvPr>
          <p:cNvSpPr>
            <a:spLocks noChangeAspect="1"/>
          </p:cNvSpPr>
          <p:nvPr userDrawn="1"/>
        </p:nvSpPr>
        <p:spPr>
          <a:xfrm>
            <a:off x="6005999" y="5024301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Ellipsi 14">
            <a:extLst>
              <a:ext uri="{FF2B5EF4-FFF2-40B4-BE49-F238E27FC236}">
                <a16:creationId xmlns:a16="http://schemas.microsoft.com/office/drawing/2014/main" id="{852C6B8D-FD25-4306-F124-828018F64FDE}"/>
              </a:ext>
            </a:extLst>
          </p:cNvPr>
          <p:cNvSpPr>
            <a:spLocks noChangeAspect="1"/>
          </p:cNvSpPr>
          <p:nvPr userDrawn="1"/>
        </p:nvSpPr>
        <p:spPr>
          <a:xfrm>
            <a:off x="6986111" y="4979301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16" name="Suora yhdysviiva 15">
            <a:extLst>
              <a:ext uri="{FF2B5EF4-FFF2-40B4-BE49-F238E27FC236}">
                <a16:creationId xmlns:a16="http://schemas.microsoft.com/office/drawing/2014/main" id="{01C3D734-4821-D659-6132-738F99E8F340}"/>
              </a:ext>
            </a:extLst>
          </p:cNvPr>
          <p:cNvCxnSpPr>
            <a:cxnSpLocks/>
            <a:stCxn id="14" idx="6"/>
            <a:endCxn id="15" idx="2"/>
          </p:cNvCxnSpPr>
          <p:nvPr userDrawn="1"/>
        </p:nvCxnSpPr>
        <p:spPr>
          <a:xfrm>
            <a:off x="6185999" y="5114301"/>
            <a:ext cx="800112" cy="0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Sisällön paikkamerkki 2">
            <a:extLst>
              <a:ext uri="{FF2B5EF4-FFF2-40B4-BE49-F238E27FC236}">
                <a16:creationId xmlns:a16="http://schemas.microsoft.com/office/drawing/2014/main" id="{83904761-B707-0255-C309-842DAC15B4CC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7448551" y="5118610"/>
            <a:ext cx="4319586" cy="820177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l">
              <a:lnSpc>
                <a:spcPct val="120000"/>
              </a:lnSpc>
              <a:defRPr sz="1400"/>
            </a:lvl2pPr>
            <a:lvl3pPr algn="l">
              <a:lnSpc>
                <a:spcPct val="120000"/>
              </a:lnSpc>
              <a:defRPr sz="1400"/>
            </a:lvl3pPr>
            <a:lvl4pPr algn="l">
              <a:lnSpc>
                <a:spcPct val="120000"/>
              </a:lnSpc>
              <a:defRPr sz="1400"/>
            </a:lvl4pPr>
            <a:lvl5pPr algn="l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maksimissaan kolmella rivillä tekstiä sillä muuten tulee täyttä. Eli tämän verran tänne mahtuu tekstiä.</a:t>
            </a:r>
          </a:p>
        </p:txBody>
      </p:sp>
      <p:sp>
        <p:nvSpPr>
          <p:cNvPr id="18" name="Sisällön paikkamerkki 2">
            <a:extLst>
              <a:ext uri="{FF2B5EF4-FFF2-40B4-BE49-F238E27FC236}">
                <a16:creationId xmlns:a16="http://schemas.microsoft.com/office/drawing/2014/main" id="{42174587-724A-7B35-46BE-F414141C048F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7448551" y="4529276"/>
            <a:ext cx="4319586" cy="538693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pic>
        <p:nvPicPr>
          <p:cNvPr id="20" name="Kuva 19" descr="Yksi hammaspyörä tasaisella täytöllä">
            <a:extLst>
              <a:ext uri="{FF2B5EF4-FFF2-40B4-BE49-F238E27FC236}">
                <a16:creationId xmlns:a16="http://schemas.microsoft.com/office/drawing/2014/main" id="{464ABDD3-1C95-FDAD-D911-282B360645BA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876400" y="925648"/>
            <a:ext cx="439200" cy="43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15512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kajana pysty 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3864" y="2618316"/>
            <a:ext cx="4319586" cy="894409"/>
          </a:xfrm>
        </p:spPr>
        <p:txBody>
          <a:bodyPr>
            <a:noAutofit/>
          </a:bodyPr>
          <a:lstStyle>
            <a:lvl1pPr algn="r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maksimissaan kolmella rivillä tekstiä sillä muuten tulee täyttä. Eli tämän verran tänne mahtuu tekstiä.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8F2799B3-597B-934A-9C9D-FD46A1A5197E}" type="datetime1">
              <a:rPr lang="fi-FI" smtClean="0"/>
              <a:t>9.6.2026</a:t>
            </a:fld>
            <a:endParaRPr lang="fi-FI" dirty="0"/>
          </a:p>
        </p:txBody>
      </p:sp>
      <p:cxnSp>
        <p:nvCxnSpPr>
          <p:cNvPr id="5" name="Suora yhdysviiva 4">
            <a:extLst>
              <a:ext uri="{FF2B5EF4-FFF2-40B4-BE49-F238E27FC236}">
                <a16:creationId xmlns:a16="http://schemas.microsoft.com/office/drawing/2014/main" id="{C31554C7-01AC-BAE8-E2B6-7FB44641BE4D}"/>
              </a:ext>
            </a:extLst>
          </p:cNvPr>
          <p:cNvCxnSpPr>
            <a:cxnSpLocks/>
            <a:endCxn id="13" idx="0"/>
          </p:cNvCxnSpPr>
          <p:nvPr userDrawn="1"/>
        </p:nvCxnSpPr>
        <p:spPr>
          <a:xfrm>
            <a:off x="6096000" y="-54187"/>
            <a:ext cx="0" cy="475697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Ellipsi 12">
            <a:extLst>
              <a:ext uri="{FF2B5EF4-FFF2-40B4-BE49-F238E27FC236}">
                <a16:creationId xmlns:a16="http://schemas.microsoft.com/office/drawing/2014/main" id="{ECAE5A3A-C565-C010-C174-1158C7FDA5BC}"/>
              </a:ext>
            </a:extLst>
          </p:cNvPr>
          <p:cNvSpPr/>
          <p:nvPr userDrawn="1"/>
        </p:nvSpPr>
        <p:spPr>
          <a:xfrm>
            <a:off x="5781675" y="4702789"/>
            <a:ext cx="628650" cy="6286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4" name="Ellipsi 23">
            <a:extLst>
              <a:ext uri="{FF2B5EF4-FFF2-40B4-BE49-F238E27FC236}">
                <a16:creationId xmlns:a16="http://schemas.microsoft.com/office/drawing/2014/main" id="{AF47471C-FA97-709F-C142-E8645C472980}"/>
              </a:ext>
            </a:extLst>
          </p:cNvPr>
          <p:cNvSpPr>
            <a:spLocks noChangeAspect="1"/>
          </p:cNvSpPr>
          <p:nvPr userDrawn="1"/>
        </p:nvSpPr>
        <p:spPr>
          <a:xfrm>
            <a:off x="6005999" y="2528316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7" name="Ellipsi 26">
            <a:extLst>
              <a:ext uri="{FF2B5EF4-FFF2-40B4-BE49-F238E27FC236}">
                <a16:creationId xmlns:a16="http://schemas.microsoft.com/office/drawing/2014/main" id="{6C180CC6-7E52-FF76-F6C9-D385BDEA2D40}"/>
              </a:ext>
            </a:extLst>
          </p:cNvPr>
          <p:cNvSpPr>
            <a:spLocks noChangeAspect="1"/>
          </p:cNvSpPr>
          <p:nvPr userDrawn="1"/>
        </p:nvSpPr>
        <p:spPr>
          <a:xfrm>
            <a:off x="4935887" y="2483316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8" name="Ellipsi 27">
            <a:extLst>
              <a:ext uri="{FF2B5EF4-FFF2-40B4-BE49-F238E27FC236}">
                <a16:creationId xmlns:a16="http://schemas.microsoft.com/office/drawing/2014/main" id="{3D8A1A51-0539-5D8E-0AFF-117897C4255C}"/>
              </a:ext>
            </a:extLst>
          </p:cNvPr>
          <p:cNvSpPr>
            <a:spLocks noChangeAspect="1"/>
          </p:cNvSpPr>
          <p:nvPr userDrawn="1"/>
        </p:nvSpPr>
        <p:spPr>
          <a:xfrm>
            <a:off x="6005999" y="3344514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9" name="Ellipsi 28">
            <a:extLst>
              <a:ext uri="{FF2B5EF4-FFF2-40B4-BE49-F238E27FC236}">
                <a16:creationId xmlns:a16="http://schemas.microsoft.com/office/drawing/2014/main" id="{0545421F-718F-926F-DF4E-55AF833DF7C0}"/>
              </a:ext>
            </a:extLst>
          </p:cNvPr>
          <p:cNvSpPr>
            <a:spLocks noChangeAspect="1"/>
          </p:cNvSpPr>
          <p:nvPr userDrawn="1"/>
        </p:nvSpPr>
        <p:spPr>
          <a:xfrm>
            <a:off x="6005999" y="4216223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0" name="Ellipsi 29">
            <a:extLst>
              <a:ext uri="{FF2B5EF4-FFF2-40B4-BE49-F238E27FC236}">
                <a16:creationId xmlns:a16="http://schemas.microsoft.com/office/drawing/2014/main" id="{09C29EDD-FB4B-6E45-F9E1-AB54CD7B0702}"/>
              </a:ext>
            </a:extLst>
          </p:cNvPr>
          <p:cNvSpPr>
            <a:spLocks noChangeAspect="1"/>
          </p:cNvSpPr>
          <p:nvPr userDrawn="1"/>
        </p:nvSpPr>
        <p:spPr>
          <a:xfrm>
            <a:off x="6986111" y="3299514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1" name="Ellipsi 30">
            <a:extLst>
              <a:ext uri="{FF2B5EF4-FFF2-40B4-BE49-F238E27FC236}">
                <a16:creationId xmlns:a16="http://schemas.microsoft.com/office/drawing/2014/main" id="{12763E9F-49E0-607B-F2A9-AE2EE9AE3949}"/>
              </a:ext>
            </a:extLst>
          </p:cNvPr>
          <p:cNvSpPr>
            <a:spLocks noChangeAspect="1"/>
          </p:cNvSpPr>
          <p:nvPr userDrawn="1"/>
        </p:nvSpPr>
        <p:spPr>
          <a:xfrm>
            <a:off x="4935887" y="4167605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33" name="Suora yhdysviiva 32">
            <a:extLst>
              <a:ext uri="{FF2B5EF4-FFF2-40B4-BE49-F238E27FC236}">
                <a16:creationId xmlns:a16="http://schemas.microsoft.com/office/drawing/2014/main" id="{2467E36A-F37B-7E38-8D04-ADA87329BFCE}"/>
              </a:ext>
            </a:extLst>
          </p:cNvPr>
          <p:cNvCxnSpPr>
            <a:stCxn id="27" idx="6"/>
            <a:endCxn id="24" idx="2"/>
          </p:cNvCxnSpPr>
          <p:nvPr userDrawn="1"/>
        </p:nvCxnSpPr>
        <p:spPr>
          <a:xfrm>
            <a:off x="5205887" y="2618316"/>
            <a:ext cx="800112" cy="0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uora yhdysviiva 33">
            <a:extLst>
              <a:ext uri="{FF2B5EF4-FFF2-40B4-BE49-F238E27FC236}">
                <a16:creationId xmlns:a16="http://schemas.microsoft.com/office/drawing/2014/main" id="{D986CCE2-E70D-3F5D-3987-EE12ADC480C8}"/>
              </a:ext>
            </a:extLst>
          </p:cNvPr>
          <p:cNvCxnSpPr>
            <a:cxnSpLocks/>
            <a:stCxn id="28" idx="6"/>
            <a:endCxn id="30" idx="2"/>
          </p:cNvCxnSpPr>
          <p:nvPr userDrawn="1"/>
        </p:nvCxnSpPr>
        <p:spPr>
          <a:xfrm>
            <a:off x="6185999" y="3434514"/>
            <a:ext cx="800112" cy="0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uora yhdysviiva 36">
            <a:extLst>
              <a:ext uri="{FF2B5EF4-FFF2-40B4-BE49-F238E27FC236}">
                <a16:creationId xmlns:a16="http://schemas.microsoft.com/office/drawing/2014/main" id="{27344533-2EC4-C76E-E898-1F5418F0F033}"/>
              </a:ext>
            </a:extLst>
          </p:cNvPr>
          <p:cNvCxnSpPr>
            <a:cxnSpLocks/>
            <a:stCxn id="31" idx="6"/>
            <a:endCxn id="29" idx="2"/>
          </p:cNvCxnSpPr>
          <p:nvPr userDrawn="1"/>
        </p:nvCxnSpPr>
        <p:spPr>
          <a:xfrm>
            <a:off x="5205887" y="4302605"/>
            <a:ext cx="800112" cy="3618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Sisällön paikkamerkki 2">
            <a:extLst>
              <a:ext uri="{FF2B5EF4-FFF2-40B4-BE49-F238E27FC236}">
                <a16:creationId xmlns:a16="http://schemas.microsoft.com/office/drawing/2014/main" id="{9A2602F4-6949-D7A8-38DE-1D8802490520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3864" y="2015934"/>
            <a:ext cx="4319586" cy="551741"/>
          </a:xfrm>
        </p:spPr>
        <p:txBody>
          <a:bodyPr anchor="b"/>
          <a:lstStyle>
            <a:lvl1pPr algn="r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41" name="Sisällön paikkamerkki 2">
            <a:extLst>
              <a:ext uri="{FF2B5EF4-FFF2-40B4-BE49-F238E27FC236}">
                <a16:creationId xmlns:a16="http://schemas.microsoft.com/office/drawing/2014/main" id="{813B6A98-B308-02F0-DC75-2849B9A2A060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7448551" y="3438823"/>
            <a:ext cx="4319586" cy="863782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l">
              <a:lnSpc>
                <a:spcPct val="120000"/>
              </a:lnSpc>
              <a:defRPr sz="1400"/>
            </a:lvl2pPr>
            <a:lvl3pPr algn="l">
              <a:lnSpc>
                <a:spcPct val="120000"/>
              </a:lnSpc>
              <a:defRPr sz="1400"/>
            </a:lvl3pPr>
            <a:lvl4pPr algn="l">
              <a:lnSpc>
                <a:spcPct val="120000"/>
              </a:lnSpc>
              <a:defRPr sz="1400"/>
            </a:lvl4pPr>
            <a:lvl5pPr algn="l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maksimissaan kolmella rivillä tekstiä sillä muuten tulee täyttä. Eli tämän verran tänne mahtuu tekstiä.</a:t>
            </a:r>
          </a:p>
        </p:txBody>
      </p:sp>
      <p:sp>
        <p:nvSpPr>
          <p:cNvPr id="42" name="Sisällön paikkamerkki 2">
            <a:extLst>
              <a:ext uri="{FF2B5EF4-FFF2-40B4-BE49-F238E27FC236}">
                <a16:creationId xmlns:a16="http://schemas.microsoft.com/office/drawing/2014/main" id="{3700CB86-A110-E594-8C4A-C455D914A807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7448551" y="2849489"/>
            <a:ext cx="4319586" cy="538693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45" name="Sisällön paikkamerkki 2">
            <a:extLst>
              <a:ext uri="{FF2B5EF4-FFF2-40B4-BE49-F238E27FC236}">
                <a16:creationId xmlns:a16="http://schemas.microsoft.com/office/drawing/2014/main" id="{6251AD7A-D561-B7F6-8787-AE04BA99F1CF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23864" y="4302605"/>
            <a:ext cx="4319586" cy="882300"/>
          </a:xfrm>
        </p:spPr>
        <p:txBody>
          <a:bodyPr>
            <a:noAutofit/>
          </a:bodyPr>
          <a:lstStyle>
            <a:lvl1pPr algn="r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maksimissaan kolmella rivillä tekstiä sillä muuten tulee täyttä. Eli tämän verran tänne mahtuu tekstiä.</a:t>
            </a:r>
          </a:p>
        </p:txBody>
      </p:sp>
      <p:sp>
        <p:nvSpPr>
          <p:cNvPr id="46" name="Sisällön paikkamerkki 2">
            <a:extLst>
              <a:ext uri="{FF2B5EF4-FFF2-40B4-BE49-F238E27FC236}">
                <a16:creationId xmlns:a16="http://schemas.microsoft.com/office/drawing/2014/main" id="{41EE48BE-0FC4-9131-AAAE-EA3B141DFFC8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23864" y="3655889"/>
            <a:ext cx="4319586" cy="596075"/>
          </a:xfrm>
        </p:spPr>
        <p:txBody>
          <a:bodyPr anchor="b"/>
          <a:lstStyle>
            <a:lvl1pPr algn="r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6" name="Ellipsi 5">
            <a:extLst>
              <a:ext uri="{FF2B5EF4-FFF2-40B4-BE49-F238E27FC236}">
                <a16:creationId xmlns:a16="http://schemas.microsoft.com/office/drawing/2014/main" id="{F48C1D88-3E1A-A7D4-A592-F60458AC285D}"/>
              </a:ext>
            </a:extLst>
          </p:cNvPr>
          <p:cNvSpPr>
            <a:spLocks noChangeAspect="1"/>
          </p:cNvSpPr>
          <p:nvPr userDrawn="1"/>
        </p:nvSpPr>
        <p:spPr>
          <a:xfrm>
            <a:off x="6005999" y="1700678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Ellipsi 6">
            <a:extLst>
              <a:ext uri="{FF2B5EF4-FFF2-40B4-BE49-F238E27FC236}">
                <a16:creationId xmlns:a16="http://schemas.microsoft.com/office/drawing/2014/main" id="{9437090D-BF80-2C90-72B7-F553C4CA4838}"/>
              </a:ext>
            </a:extLst>
          </p:cNvPr>
          <p:cNvSpPr>
            <a:spLocks noChangeAspect="1"/>
          </p:cNvSpPr>
          <p:nvPr userDrawn="1"/>
        </p:nvSpPr>
        <p:spPr>
          <a:xfrm>
            <a:off x="6986111" y="1655678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10" name="Suora yhdysviiva 9">
            <a:extLst>
              <a:ext uri="{FF2B5EF4-FFF2-40B4-BE49-F238E27FC236}">
                <a16:creationId xmlns:a16="http://schemas.microsoft.com/office/drawing/2014/main" id="{8451CE70-281B-E22E-DDE6-D33120CBCBCE}"/>
              </a:ext>
            </a:extLst>
          </p:cNvPr>
          <p:cNvCxnSpPr>
            <a:cxnSpLocks/>
            <a:stCxn id="6" idx="6"/>
            <a:endCxn id="7" idx="2"/>
          </p:cNvCxnSpPr>
          <p:nvPr userDrawn="1"/>
        </p:nvCxnSpPr>
        <p:spPr>
          <a:xfrm>
            <a:off x="6185999" y="1790678"/>
            <a:ext cx="800112" cy="0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8B52C18A-8B6C-81E1-8AD6-42643F2C0E82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7448551" y="1794987"/>
            <a:ext cx="4319586" cy="894409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l">
              <a:lnSpc>
                <a:spcPct val="120000"/>
              </a:lnSpc>
              <a:defRPr sz="1400"/>
            </a:lvl2pPr>
            <a:lvl3pPr algn="l">
              <a:lnSpc>
                <a:spcPct val="120000"/>
              </a:lnSpc>
              <a:defRPr sz="1400"/>
            </a:lvl3pPr>
            <a:lvl4pPr algn="l">
              <a:lnSpc>
                <a:spcPct val="120000"/>
              </a:lnSpc>
              <a:defRPr sz="1400"/>
            </a:lvl4pPr>
            <a:lvl5pPr algn="l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maksimissaan kolmella rivillä tekstiä sillä muuten tulee täyttä. Eli tämän verran tänne mahtuu tekstiä.</a:t>
            </a:r>
          </a:p>
        </p:txBody>
      </p:sp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75449A8C-5B49-36A1-B2C3-AD1C7E53E77A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7448551" y="1205653"/>
            <a:ext cx="4319586" cy="538693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pic>
        <p:nvPicPr>
          <p:cNvPr id="21" name="Kuva 20" descr="Valintamerkki tasaisella täytöllä">
            <a:extLst>
              <a:ext uri="{FF2B5EF4-FFF2-40B4-BE49-F238E27FC236}">
                <a16:creationId xmlns:a16="http://schemas.microsoft.com/office/drawing/2014/main" id="{5BF7C604-41BF-8138-C124-A03773F19CFC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876399" y="4797514"/>
            <a:ext cx="439200" cy="439200"/>
          </a:xfrm>
          <a:prstGeom prst="rect">
            <a:avLst/>
          </a:prstGeom>
        </p:spPr>
      </p:pic>
      <p:sp>
        <p:nvSpPr>
          <p:cNvPr id="22" name="Otsikko 1">
            <a:extLst>
              <a:ext uri="{FF2B5EF4-FFF2-40B4-BE49-F238E27FC236}">
                <a16:creationId xmlns:a16="http://schemas.microsoft.com/office/drawing/2014/main" id="{3CCC5872-8811-4FF6-2F52-1792D3523E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382655"/>
            <a:ext cx="10573347" cy="882300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fi-FI" dirty="0"/>
              <a:t>Lopussa joku viisas yhteenveto!</a:t>
            </a:r>
          </a:p>
        </p:txBody>
      </p: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C42764E1-998E-1740-AB6A-CF962CAB7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5308518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kajana vaaka aloi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3864" y="3354465"/>
            <a:ext cx="3709520" cy="2887585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voi olla useammalla rivillä, koska tähän kyllä mahtuu.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fi-FI" dirty="0"/>
              <a:t>Aikajana vaaka aloitus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797D1C08-B2BA-0245-9391-8CA6E42ECA0D}" type="datetime1">
              <a:rPr lang="fi-FI" smtClean="0"/>
              <a:t>9.6.2026</a:t>
            </a:fld>
            <a:endParaRPr lang="fi-FI" dirty="0"/>
          </a:p>
        </p:txBody>
      </p:sp>
      <p:cxnSp>
        <p:nvCxnSpPr>
          <p:cNvPr id="5" name="Suora yhdysviiva 4">
            <a:extLst>
              <a:ext uri="{FF2B5EF4-FFF2-40B4-BE49-F238E27FC236}">
                <a16:creationId xmlns:a16="http://schemas.microsoft.com/office/drawing/2014/main" id="{C31554C7-01AC-BAE8-E2B6-7FB44641BE4D}"/>
              </a:ext>
            </a:extLst>
          </p:cNvPr>
          <p:cNvCxnSpPr>
            <a:cxnSpLocks/>
            <a:stCxn id="13" idx="6"/>
          </p:cNvCxnSpPr>
          <p:nvPr userDrawn="1"/>
        </p:nvCxnSpPr>
        <p:spPr>
          <a:xfrm>
            <a:off x="1054249" y="1961512"/>
            <a:ext cx="1113775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Ellipsi 12">
            <a:extLst>
              <a:ext uri="{FF2B5EF4-FFF2-40B4-BE49-F238E27FC236}">
                <a16:creationId xmlns:a16="http://schemas.microsoft.com/office/drawing/2014/main" id="{ECAE5A3A-C565-C010-C174-1158C7FDA5BC}"/>
              </a:ext>
            </a:extLst>
          </p:cNvPr>
          <p:cNvSpPr/>
          <p:nvPr userDrawn="1"/>
        </p:nvSpPr>
        <p:spPr>
          <a:xfrm>
            <a:off x="425599" y="1647187"/>
            <a:ext cx="628650" cy="6286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2" name="Kuva 21" descr="Raketti tasaisella täytöllä">
            <a:extLst>
              <a:ext uri="{FF2B5EF4-FFF2-40B4-BE49-F238E27FC236}">
                <a16:creationId xmlns:a16="http://schemas.microsoft.com/office/drawing/2014/main" id="{AAD72261-668F-DBB6-0D73-522E958D9B9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20981" y="1745876"/>
            <a:ext cx="437885" cy="437885"/>
          </a:xfrm>
          <a:prstGeom prst="rect">
            <a:avLst/>
          </a:prstGeom>
        </p:spPr>
      </p:pic>
      <p:sp>
        <p:nvSpPr>
          <p:cNvPr id="29" name="Ellipsi 28">
            <a:extLst>
              <a:ext uri="{FF2B5EF4-FFF2-40B4-BE49-F238E27FC236}">
                <a16:creationId xmlns:a16="http://schemas.microsoft.com/office/drawing/2014/main" id="{0545421F-718F-926F-DF4E-55AF833DF7C0}"/>
              </a:ext>
            </a:extLst>
          </p:cNvPr>
          <p:cNvSpPr>
            <a:spLocks noChangeAspect="1"/>
          </p:cNvSpPr>
          <p:nvPr userDrawn="1"/>
        </p:nvSpPr>
        <p:spPr>
          <a:xfrm>
            <a:off x="2189090" y="1864377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1" name="Ellipsi 30">
            <a:extLst>
              <a:ext uri="{FF2B5EF4-FFF2-40B4-BE49-F238E27FC236}">
                <a16:creationId xmlns:a16="http://schemas.microsoft.com/office/drawing/2014/main" id="{12763E9F-49E0-607B-F2A9-AE2EE9AE3949}"/>
              </a:ext>
            </a:extLst>
          </p:cNvPr>
          <p:cNvSpPr>
            <a:spLocks noChangeAspect="1"/>
          </p:cNvSpPr>
          <p:nvPr userDrawn="1"/>
        </p:nvSpPr>
        <p:spPr>
          <a:xfrm>
            <a:off x="2144090" y="2447276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37" name="Suora yhdysviiva 36">
            <a:extLst>
              <a:ext uri="{FF2B5EF4-FFF2-40B4-BE49-F238E27FC236}">
                <a16:creationId xmlns:a16="http://schemas.microsoft.com/office/drawing/2014/main" id="{27344533-2EC4-C76E-E898-1F5418F0F033}"/>
              </a:ext>
            </a:extLst>
          </p:cNvPr>
          <p:cNvCxnSpPr>
            <a:cxnSpLocks/>
            <a:stCxn id="31" idx="0"/>
            <a:endCxn id="29" idx="0"/>
          </p:cNvCxnSpPr>
          <p:nvPr userDrawn="1"/>
        </p:nvCxnSpPr>
        <p:spPr>
          <a:xfrm flipV="1">
            <a:off x="2279090" y="1864377"/>
            <a:ext cx="0" cy="582899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Sisällön paikkamerkki 2">
            <a:extLst>
              <a:ext uri="{FF2B5EF4-FFF2-40B4-BE49-F238E27FC236}">
                <a16:creationId xmlns:a16="http://schemas.microsoft.com/office/drawing/2014/main" id="{9A2602F4-6949-D7A8-38DE-1D8802490520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3864" y="2752083"/>
            <a:ext cx="3709520" cy="551741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26" name="Sisällön paikkamerkki 2">
            <a:extLst>
              <a:ext uri="{FF2B5EF4-FFF2-40B4-BE49-F238E27FC236}">
                <a16:creationId xmlns:a16="http://schemas.microsoft.com/office/drawing/2014/main" id="{4FDB33D2-1614-0556-FF55-2CB6DEA6023F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241240" y="3354465"/>
            <a:ext cx="3709520" cy="2887585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voi olla useammalla rivillä, koska tähän kyllä mahtuu.</a:t>
            </a:r>
          </a:p>
        </p:txBody>
      </p:sp>
      <p:sp>
        <p:nvSpPr>
          <p:cNvPr id="32" name="Ellipsi 31">
            <a:extLst>
              <a:ext uri="{FF2B5EF4-FFF2-40B4-BE49-F238E27FC236}">
                <a16:creationId xmlns:a16="http://schemas.microsoft.com/office/drawing/2014/main" id="{7A5C8A0F-B97F-4E53-2D3E-9F644857BD6E}"/>
              </a:ext>
            </a:extLst>
          </p:cNvPr>
          <p:cNvSpPr>
            <a:spLocks noChangeAspect="1"/>
          </p:cNvSpPr>
          <p:nvPr userDrawn="1"/>
        </p:nvSpPr>
        <p:spPr>
          <a:xfrm>
            <a:off x="6006000" y="1864377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5" name="Ellipsi 34">
            <a:extLst>
              <a:ext uri="{FF2B5EF4-FFF2-40B4-BE49-F238E27FC236}">
                <a16:creationId xmlns:a16="http://schemas.microsoft.com/office/drawing/2014/main" id="{0F3406E3-30C3-2330-1ABC-7DD10644CCB5}"/>
              </a:ext>
            </a:extLst>
          </p:cNvPr>
          <p:cNvSpPr>
            <a:spLocks noChangeAspect="1"/>
          </p:cNvSpPr>
          <p:nvPr userDrawn="1"/>
        </p:nvSpPr>
        <p:spPr>
          <a:xfrm>
            <a:off x="5964716" y="2447276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36" name="Suora yhdysviiva 35">
            <a:extLst>
              <a:ext uri="{FF2B5EF4-FFF2-40B4-BE49-F238E27FC236}">
                <a16:creationId xmlns:a16="http://schemas.microsoft.com/office/drawing/2014/main" id="{22692877-7587-94A4-C4B7-53481669F680}"/>
              </a:ext>
            </a:extLst>
          </p:cNvPr>
          <p:cNvCxnSpPr>
            <a:cxnSpLocks/>
            <a:stCxn id="35" idx="0"/>
            <a:endCxn id="32" idx="0"/>
          </p:cNvCxnSpPr>
          <p:nvPr userDrawn="1"/>
        </p:nvCxnSpPr>
        <p:spPr>
          <a:xfrm flipH="1" flipV="1">
            <a:off x="6096000" y="1864377"/>
            <a:ext cx="3716" cy="582899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Sisällön paikkamerkki 2">
            <a:extLst>
              <a:ext uri="{FF2B5EF4-FFF2-40B4-BE49-F238E27FC236}">
                <a16:creationId xmlns:a16="http://schemas.microsoft.com/office/drawing/2014/main" id="{E39C69EF-E46C-7FCA-8007-6088CB7709A8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241240" y="2752083"/>
            <a:ext cx="3709520" cy="551741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44" name="Sisällön paikkamerkki 2">
            <a:extLst>
              <a:ext uri="{FF2B5EF4-FFF2-40B4-BE49-F238E27FC236}">
                <a16:creationId xmlns:a16="http://schemas.microsoft.com/office/drawing/2014/main" id="{AEC5E0A0-76C9-427A-9FD1-375F90C94213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061400" y="3354465"/>
            <a:ext cx="3709520" cy="2887585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voi olla useammalla rivillä, koska tähän kyllä mahtuu.</a:t>
            </a:r>
          </a:p>
        </p:txBody>
      </p:sp>
      <p:sp>
        <p:nvSpPr>
          <p:cNvPr id="47" name="Sisällön paikkamerkki 2">
            <a:extLst>
              <a:ext uri="{FF2B5EF4-FFF2-40B4-BE49-F238E27FC236}">
                <a16:creationId xmlns:a16="http://schemas.microsoft.com/office/drawing/2014/main" id="{D566B15E-65C1-D422-4673-1293B2A10706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8061400" y="2752083"/>
            <a:ext cx="3709520" cy="551741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48" name="Ellipsi 47">
            <a:extLst>
              <a:ext uri="{FF2B5EF4-FFF2-40B4-BE49-F238E27FC236}">
                <a16:creationId xmlns:a16="http://schemas.microsoft.com/office/drawing/2014/main" id="{4D4B6F15-A445-1D9A-C09A-3C1CD187C6A0}"/>
              </a:ext>
            </a:extLst>
          </p:cNvPr>
          <p:cNvSpPr>
            <a:spLocks noChangeAspect="1"/>
          </p:cNvSpPr>
          <p:nvPr userDrawn="1"/>
        </p:nvSpPr>
        <p:spPr>
          <a:xfrm>
            <a:off x="9829588" y="1864377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9" name="Ellipsi 48">
            <a:extLst>
              <a:ext uri="{FF2B5EF4-FFF2-40B4-BE49-F238E27FC236}">
                <a16:creationId xmlns:a16="http://schemas.microsoft.com/office/drawing/2014/main" id="{9E09BAA8-54E8-1F8D-F116-D9F5818CD077}"/>
              </a:ext>
            </a:extLst>
          </p:cNvPr>
          <p:cNvSpPr>
            <a:spLocks noChangeAspect="1"/>
          </p:cNvSpPr>
          <p:nvPr userDrawn="1"/>
        </p:nvSpPr>
        <p:spPr>
          <a:xfrm>
            <a:off x="9784588" y="2447276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50" name="Suora yhdysviiva 49">
            <a:extLst>
              <a:ext uri="{FF2B5EF4-FFF2-40B4-BE49-F238E27FC236}">
                <a16:creationId xmlns:a16="http://schemas.microsoft.com/office/drawing/2014/main" id="{A3518480-1511-1E62-AA83-EC7FB483F7F5}"/>
              </a:ext>
            </a:extLst>
          </p:cNvPr>
          <p:cNvCxnSpPr>
            <a:cxnSpLocks/>
            <a:stCxn id="49" idx="0"/>
            <a:endCxn id="48" idx="0"/>
          </p:cNvCxnSpPr>
          <p:nvPr userDrawn="1"/>
        </p:nvCxnSpPr>
        <p:spPr>
          <a:xfrm flipV="1">
            <a:off x="9919588" y="1864377"/>
            <a:ext cx="0" cy="582899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0EBF7063-348C-DA50-32C1-B84DF2CD8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0883824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kajana vaaka väli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fi-FI" dirty="0"/>
              <a:t>Aikajana vaaka väliosa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8565A0D9-2467-5046-99CC-A3E80C1F6BFC}" type="datetime1">
              <a:rPr lang="fi-FI" smtClean="0"/>
              <a:t>9.6.2026</a:t>
            </a:fld>
            <a:endParaRPr lang="fi-FI" dirty="0"/>
          </a:p>
        </p:txBody>
      </p:sp>
      <p:sp>
        <p:nvSpPr>
          <p:cNvPr id="6" name="Sisällön paikkamerkki 2">
            <a:extLst>
              <a:ext uri="{FF2B5EF4-FFF2-40B4-BE49-F238E27FC236}">
                <a16:creationId xmlns:a16="http://schemas.microsoft.com/office/drawing/2014/main" id="{B96858AB-FD79-0D1C-7328-1AC1F5D261C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3864" y="3354465"/>
            <a:ext cx="3709520" cy="2887585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voi olla useammalla rivillä, koska tähän kyllä mahtuu.</a:t>
            </a:r>
          </a:p>
        </p:txBody>
      </p:sp>
      <p:cxnSp>
        <p:nvCxnSpPr>
          <p:cNvPr id="7" name="Suora yhdysviiva 6">
            <a:extLst>
              <a:ext uri="{FF2B5EF4-FFF2-40B4-BE49-F238E27FC236}">
                <a16:creationId xmlns:a16="http://schemas.microsoft.com/office/drawing/2014/main" id="{F2FF07F7-8150-7A69-63B5-B10F68EEE9D9}"/>
              </a:ext>
            </a:extLst>
          </p:cNvPr>
          <p:cNvCxnSpPr>
            <a:cxnSpLocks/>
          </p:cNvCxnSpPr>
          <p:nvPr userDrawn="1"/>
        </p:nvCxnSpPr>
        <p:spPr>
          <a:xfrm>
            <a:off x="0" y="1961512"/>
            <a:ext cx="12192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Ellipsi 11">
            <a:extLst>
              <a:ext uri="{FF2B5EF4-FFF2-40B4-BE49-F238E27FC236}">
                <a16:creationId xmlns:a16="http://schemas.microsoft.com/office/drawing/2014/main" id="{7E996089-14A2-042E-03EB-8DE3ED223EB5}"/>
              </a:ext>
            </a:extLst>
          </p:cNvPr>
          <p:cNvSpPr>
            <a:spLocks noChangeAspect="1"/>
          </p:cNvSpPr>
          <p:nvPr userDrawn="1"/>
        </p:nvSpPr>
        <p:spPr>
          <a:xfrm>
            <a:off x="2189090" y="1864377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Ellipsi 12">
            <a:extLst>
              <a:ext uri="{FF2B5EF4-FFF2-40B4-BE49-F238E27FC236}">
                <a16:creationId xmlns:a16="http://schemas.microsoft.com/office/drawing/2014/main" id="{4D1B3D9B-BD9C-0916-EB96-BC384BF3CE5A}"/>
              </a:ext>
            </a:extLst>
          </p:cNvPr>
          <p:cNvSpPr>
            <a:spLocks noChangeAspect="1"/>
          </p:cNvSpPr>
          <p:nvPr userDrawn="1"/>
        </p:nvSpPr>
        <p:spPr>
          <a:xfrm>
            <a:off x="2144090" y="2447276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7CDD8036-93FD-29FA-F9BA-EC7628C1A527}"/>
              </a:ext>
            </a:extLst>
          </p:cNvPr>
          <p:cNvCxnSpPr>
            <a:cxnSpLocks/>
            <a:stCxn id="13" idx="0"/>
            <a:endCxn id="12" idx="0"/>
          </p:cNvCxnSpPr>
          <p:nvPr userDrawn="1"/>
        </p:nvCxnSpPr>
        <p:spPr>
          <a:xfrm flipV="1">
            <a:off x="2279090" y="1864377"/>
            <a:ext cx="0" cy="582899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Sisällön paikkamerkki 2">
            <a:extLst>
              <a:ext uri="{FF2B5EF4-FFF2-40B4-BE49-F238E27FC236}">
                <a16:creationId xmlns:a16="http://schemas.microsoft.com/office/drawing/2014/main" id="{E8FFAC6A-7643-C4FA-4482-DBA38F24916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3864" y="2752083"/>
            <a:ext cx="3709520" cy="551741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16" name="Sisällön paikkamerkki 2">
            <a:extLst>
              <a:ext uri="{FF2B5EF4-FFF2-40B4-BE49-F238E27FC236}">
                <a16:creationId xmlns:a16="http://schemas.microsoft.com/office/drawing/2014/main" id="{D0B4EA30-4425-8B5D-4591-C813ECE99D99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241240" y="3354465"/>
            <a:ext cx="3709520" cy="2887585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voi olla useammalla rivillä, koska tähän kyllä mahtuu.</a:t>
            </a:r>
          </a:p>
        </p:txBody>
      </p:sp>
      <p:sp>
        <p:nvSpPr>
          <p:cNvPr id="17" name="Ellipsi 16">
            <a:extLst>
              <a:ext uri="{FF2B5EF4-FFF2-40B4-BE49-F238E27FC236}">
                <a16:creationId xmlns:a16="http://schemas.microsoft.com/office/drawing/2014/main" id="{A54ABEEF-7D23-26E6-298C-5B473A2BC5DF}"/>
              </a:ext>
            </a:extLst>
          </p:cNvPr>
          <p:cNvSpPr>
            <a:spLocks noChangeAspect="1"/>
          </p:cNvSpPr>
          <p:nvPr userDrawn="1"/>
        </p:nvSpPr>
        <p:spPr>
          <a:xfrm>
            <a:off x="6006000" y="1864377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8" name="Ellipsi 17">
            <a:extLst>
              <a:ext uri="{FF2B5EF4-FFF2-40B4-BE49-F238E27FC236}">
                <a16:creationId xmlns:a16="http://schemas.microsoft.com/office/drawing/2014/main" id="{30DFCB62-15E7-2F53-45F6-3D2111676C3C}"/>
              </a:ext>
            </a:extLst>
          </p:cNvPr>
          <p:cNvSpPr>
            <a:spLocks noChangeAspect="1"/>
          </p:cNvSpPr>
          <p:nvPr userDrawn="1"/>
        </p:nvSpPr>
        <p:spPr>
          <a:xfrm>
            <a:off x="5964716" y="2447276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19" name="Suora yhdysviiva 18">
            <a:extLst>
              <a:ext uri="{FF2B5EF4-FFF2-40B4-BE49-F238E27FC236}">
                <a16:creationId xmlns:a16="http://schemas.microsoft.com/office/drawing/2014/main" id="{2EA4B974-6A45-7537-990C-22E39FF487D4}"/>
              </a:ext>
            </a:extLst>
          </p:cNvPr>
          <p:cNvCxnSpPr>
            <a:cxnSpLocks/>
            <a:stCxn id="18" idx="0"/>
            <a:endCxn id="17" idx="0"/>
          </p:cNvCxnSpPr>
          <p:nvPr userDrawn="1"/>
        </p:nvCxnSpPr>
        <p:spPr>
          <a:xfrm flipH="1" flipV="1">
            <a:off x="6096000" y="1864377"/>
            <a:ext cx="3716" cy="582899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Sisällön paikkamerkki 2">
            <a:extLst>
              <a:ext uri="{FF2B5EF4-FFF2-40B4-BE49-F238E27FC236}">
                <a16:creationId xmlns:a16="http://schemas.microsoft.com/office/drawing/2014/main" id="{EC131F07-7519-1918-CD6B-3ED9BA8DF0FE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241240" y="2752083"/>
            <a:ext cx="3709520" cy="551741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21" name="Sisällön paikkamerkki 2">
            <a:extLst>
              <a:ext uri="{FF2B5EF4-FFF2-40B4-BE49-F238E27FC236}">
                <a16:creationId xmlns:a16="http://schemas.microsoft.com/office/drawing/2014/main" id="{8011CA59-891F-0A53-9483-4FAD93D68FE6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061400" y="3354465"/>
            <a:ext cx="3709520" cy="2887585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voi olla useammalla rivillä, koska tähän kyllä mahtuu.</a:t>
            </a:r>
          </a:p>
        </p:txBody>
      </p:sp>
      <p:sp>
        <p:nvSpPr>
          <p:cNvPr id="22" name="Sisällön paikkamerkki 2">
            <a:extLst>
              <a:ext uri="{FF2B5EF4-FFF2-40B4-BE49-F238E27FC236}">
                <a16:creationId xmlns:a16="http://schemas.microsoft.com/office/drawing/2014/main" id="{351CC328-FC4B-8EBF-A437-7B740A7FB5F3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8061400" y="2752083"/>
            <a:ext cx="3709520" cy="551741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23" name="Ellipsi 22">
            <a:extLst>
              <a:ext uri="{FF2B5EF4-FFF2-40B4-BE49-F238E27FC236}">
                <a16:creationId xmlns:a16="http://schemas.microsoft.com/office/drawing/2014/main" id="{6245F2E3-770A-653F-5261-C0B33AF7515C}"/>
              </a:ext>
            </a:extLst>
          </p:cNvPr>
          <p:cNvSpPr>
            <a:spLocks noChangeAspect="1"/>
          </p:cNvSpPr>
          <p:nvPr userDrawn="1"/>
        </p:nvSpPr>
        <p:spPr>
          <a:xfrm>
            <a:off x="9829588" y="1864377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4" name="Ellipsi 23">
            <a:extLst>
              <a:ext uri="{FF2B5EF4-FFF2-40B4-BE49-F238E27FC236}">
                <a16:creationId xmlns:a16="http://schemas.microsoft.com/office/drawing/2014/main" id="{EC8F2170-86D1-C1A6-89A3-74A739A4CD3C}"/>
              </a:ext>
            </a:extLst>
          </p:cNvPr>
          <p:cNvSpPr>
            <a:spLocks noChangeAspect="1"/>
          </p:cNvSpPr>
          <p:nvPr userDrawn="1"/>
        </p:nvSpPr>
        <p:spPr>
          <a:xfrm>
            <a:off x="9784588" y="2447276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25" name="Suora yhdysviiva 24">
            <a:extLst>
              <a:ext uri="{FF2B5EF4-FFF2-40B4-BE49-F238E27FC236}">
                <a16:creationId xmlns:a16="http://schemas.microsoft.com/office/drawing/2014/main" id="{E020ABB6-65A4-0272-9404-6888473733B7}"/>
              </a:ext>
            </a:extLst>
          </p:cNvPr>
          <p:cNvCxnSpPr>
            <a:cxnSpLocks/>
            <a:stCxn id="24" idx="0"/>
            <a:endCxn id="23" idx="0"/>
          </p:cNvCxnSpPr>
          <p:nvPr userDrawn="1"/>
        </p:nvCxnSpPr>
        <p:spPr>
          <a:xfrm flipV="1">
            <a:off x="9919588" y="1864377"/>
            <a:ext cx="0" cy="582899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Alatunnisteen paikkamerkki 4">
            <a:extLst>
              <a:ext uri="{FF2B5EF4-FFF2-40B4-BE49-F238E27FC236}">
                <a16:creationId xmlns:a16="http://schemas.microsoft.com/office/drawing/2014/main" id="{7E39C0C5-649A-832C-4EAB-538873B83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25120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 kuvalla tumma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Kuvan paikkamerkki 14">
            <a:extLst>
              <a:ext uri="{FF2B5EF4-FFF2-40B4-BE49-F238E27FC236}">
                <a16:creationId xmlns:a16="http://schemas.microsoft.com/office/drawing/2014/main" id="{D61C3ABF-651E-A181-927C-92707CC2D63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8087678" cy="6858000"/>
          </a:xfrm>
          <a:custGeom>
            <a:avLst/>
            <a:gdLst>
              <a:gd name="connsiteX0" fmla="*/ 0 w 8087678"/>
              <a:gd name="connsiteY0" fmla="*/ 0 h 6858000"/>
              <a:gd name="connsiteX1" fmla="*/ 8087678 w 8087678"/>
              <a:gd name="connsiteY1" fmla="*/ 0 h 6858000"/>
              <a:gd name="connsiteX2" fmla="*/ 7289800 w 8087678"/>
              <a:gd name="connsiteY2" fmla="*/ 3429000 h 6858000"/>
              <a:gd name="connsiteX3" fmla="*/ 8087678 w 8087678"/>
              <a:gd name="connsiteY3" fmla="*/ 6858000 h 6858000"/>
              <a:gd name="connsiteX4" fmla="*/ 0 w 8087678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87678" h="6858000">
                <a:moveTo>
                  <a:pt x="0" y="0"/>
                </a:moveTo>
                <a:lnTo>
                  <a:pt x="8087678" y="0"/>
                </a:lnTo>
                <a:cubicBezTo>
                  <a:pt x="7576884" y="1033780"/>
                  <a:pt x="7289800" y="2197862"/>
                  <a:pt x="7289800" y="3429000"/>
                </a:cubicBezTo>
                <a:cubicBezTo>
                  <a:pt x="7289800" y="4660138"/>
                  <a:pt x="7576884" y="5824220"/>
                  <a:pt x="8087678" y="6858000"/>
                </a:cubicBez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 tai raahaamalla kuva tähän päälle.</a:t>
            </a:r>
          </a:p>
        </p:txBody>
      </p:sp>
      <p:grpSp>
        <p:nvGrpSpPr>
          <p:cNvPr id="4" name="Ryhmä 3">
            <a:extLst>
              <a:ext uri="{FF2B5EF4-FFF2-40B4-BE49-F238E27FC236}">
                <a16:creationId xmlns:a16="http://schemas.microsoft.com/office/drawing/2014/main" id="{BE1E1A35-4353-A44C-5D31-6C5EAEADCE75}"/>
              </a:ext>
            </a:extLst>
          </p:cNvPr>
          <p:cNvGrpSpPr/>
          <p:nvPr userDrawn="1"/>
        </p:nvGrpSpPr>
        <p:grpSpPr>
          <a:xfrm>
            <a:off x="7277846" y="-4344022"/>
            <a:ext cx="15544507" cy="15545031"/>
            <a:chOff x="7277846" y="-4344022"/>
            <a:chExt cx="15544507" cy="15545031"/>
          </a:xfrm>
        </p:grpSpPr>
        <p:sp>
          <p:nvSpPr>
            <p:cNvPr id="5" name="Puolivapaa piirto 4">
              <a:extLst>
                <a:ext uri="{FF2B5EF4-FFF2-40B4-BE49-F238E27FC236}">
                  <a16:creationId xmlns:a16="http://schemas.microsoft.com/office/drawing/2014/main" id="{6AA95854-2B62-82D9-647E-3E8D90A2FE36}"/>
                </a:ext>
              </a:extLst>
            </p:cNvPr>
            <p:cNvSpPr/>
            <p:nvPr userDrawn="1"/>
          </p:nvSpPr>
          <p:spPr>
            <a:xfrm>
              <a:off x="7277846" y="-4344022"/>
              <a:ext cx="15544507" cy="15545031"/>
            </a:xfrm>
            <a:custGeom>
              <a:avLst/>
              <a:gdLst>
                <a:gd name="connsiteX0" fmla="*/ 15544508 w 15544507"/>
                <a:gd name="connsiteY0" fmla="*/ 7772517 h 15545031"/>
                <a:gd name="connsiteX1" fmla="*/ 7772255 w 15544507"/>
                <a:gd name="connsiteY1" fmla="*/ 15545033 h 15545031"/>
                <a:gd name="connsiteX2" fmla="*/ 1 w 15544507"/>
                <a:gd name="connsiteY2" fmla="*/ 7772517 h 15545031"/>
                <a:gd name="connsiteX3" fmla="*/ 7772255 w 15544507"/>
                <a:gd name="connsiteY3" fmla="*/ 0 h 15545031"/>
                <a:gd name="connsiteX4" fmla="*/ 15544508 w 15544507"/>
                <a:gd name="connsiteY4" fmla="*/ 7772517 h 15545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44507" h="15545031">
                  <a:moveTo>
                    <a:pt x="15544508" y="7772517"/>
                  </a:moveTo>
                  <a:cubicBezTo>
                    <a:pt x="15544508" y="12065158"/>
                    <a:pt x="12064751" y="15545033"/>
                    <a:pt x="7772255" y="15545033"/>
                  </a:cubicBezTo>
                  <a:cubicBezTo>
                    <a:pt x="3479757" y="15545033"/>
                    <a:pt x="1" y="12065158"/>
                    <a:pt x="1" y="7772517"/>
                  </a:cubicBezTo>
                  <a:cubicBezTo>
                    <a:pt x="1" y="3479874"/>
                    <a:pt x="3479757" y="0"/>
                    <a:pt x="7772255" y="0"/>
                  </a:cubicBezTo>
                  <a:cubicBezTo>
                    <a:pt x="12064751" y="0"/>
                    <a:pt x="15544508" y="3479874"/>
                    <a:pt x="15544508" y="7772517"/>
                  </a:cubicBezTo>
                  <a:close/>
                </a:path>
              </a:pathLst>
            </a:custGeom>
            <a:solidFill>
              <a:srgbClr val="E5007D"/>
            </a:solidFill>
            <a:ln w="1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dirty="0"/>
            </a:p>
          </p:txBody>
        </p:sp>
        <p:grpSp>
          <p:nvGrpSpPr>
            <p:cNvPr id="6" name="Ryhmä 5">
              <a:extLst>
                <a:ext uri="{FF2B5EF4-FFF2-40B4-BE49-F238E27FC236}">
                  <a16:creationId xmlns:a16="http://schemas.microsoft.com/office/drawing/2014/main" id="{5FE103A1-2ED1-2266-339B-A99EB08234FD}"/>
                </a:ext>
              </a:extLst>
            </p:cNvPr>
            <p:cNvGrpSpPr/>
            <p:nvPr userDrawn="1"/>
          </p:nvGrpSpPr>
          <p:grpSpPr>
            <a:xfrm>
              <a:off x="8420304" y="1254738"/>
              <a:ext cx="4347426" cy="4347573"/>
              <a:chOff x="8420304" y="1254738"/>
              <a:chExt cx="4347426" cy="4347573"/>
            </a:xfrm>
          </p:grpSpPr>
          <p:sp>
            <p:nvSpPr>
              <p:cNvPr id="7" name="Puolivapaa piirto 6">
                <a:extLst>
                  <a:ext uri="{FF2B5EF4-FFF2-40B4-BE49-F238E27FC236}">
                    <a16:creationId xmlns:a16="http://schemas.microsoft.com/office/drawing/2014/main" id="{1A5A8A0B-7E5D-050E-E4C9-E2E0459ACD84}"/>
                  </a:ext>
                </a:extLst>
              </p:cNvPr>
              <p:cNvSpPr/>
              <p:nvPr userDrawn="1"/>
            </p:nvSpPr>
            <p:spPr>
              <a:xfrm>
                <a:off x="8420304" y="1254738"/>
                <a:ext cx="4347426" cy="4347573"/>
              </a:xfrm>
              <a:custGeom>
                <a:avLst/>
                <a:gdLst>
                  <a:gd name="connsiteX0" fmla="*/ 2173682 w 4347426"/>
                  <a:gd name="connsiteY0" fmla="*/ 4347574 h 4347573"/>
                  <a:gd name="connsiteX1" fmla="*/ 0 w 4347426"/>
                  <a:gd name="connsiteY1" fmla="*/ 2173819 h 4347573"/>
                  <a:gd name="connsiteX2" fmla="*/ 2173682 w 4347426"/>
                  <a:gd name="connsiteY2" fmla="*/ 0 h 4347573"/>
                  <a:gd name="connsiteX3" fmla="*/ 4347427 w 4347426"/>
                  <a:gd name="connsiteY3" fmla="*/ 2173819 h 4347573"/>
                  <a:gd name="connsiteX4" fmla="*/ 2173682 w 4347426"/>
                  <a:gd name="connsiteY4" fmla="*/ 4347574 h 4347573"/>
                  <a:gd name="connsiteX5" fmla="*/ 2173682 w 4347426"/>
                  <a:gd name="connsiteY5" fmla="*/ 177140 h 4347573"/>
                  <a:gd name="connsiteX6" fmla="*/ 177134 w 4347426"/>
                  <a:gd name="connsiteY6" fmla="*/ 2173756 h 4347573"/>
                  <a:gd name="connsiteX7" fmla="*/ 2173682 w 4347426"/>
                  <a:gd name="connsiteY7" fmla="*/ 4170370 h 4347573"/>
                  <a:gd name="connsiteX8" fmla="*/ 4170229 w 4347426"/>
                  <a:gd name="connsiteY8" fmla="*/ 2173756 h 4347573"/>
                  <a:gd name="connsiteX9" fmla="*/ 2173682 w 4347426"/>
                  <a:gd name="connsiteY9" fmla="*/ 177140 h 4347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347426" h="4347573">
                    <a:moveTo>
                      <a:pt x="2173682" y="4347574"/>
                    </a:moveTo>
                    <a:cubicBezTo>
                      <a:pt x="975066" y="4347574"/>
                      <a:pt x="0" y="3372412"/>
                      <a:pt x="0" y="2173819"/>
                    </a:cubicBezTo>
                    <a:cubicBezTo>
                      <a:pt x="0" y="975226"/>
                      <a:pt x="975129" y="0"/>
                      <a:pt x="2173682" y="0"/>
                    </a:cubicBezTo>
                    <a:cubicBezTo>
                      <a:pt x="3372234" y="0"/>
                      <a:pt x="4347427" y="975162"/>
                      <a:pt x="4347427" y="2173819"/>
                    </a:cubicBezTo>
                    <a:cubicBezTo>
                      <a:pt x="4347427" y="3372475"/>
                      <a:pt x="3372298" y="4347574"/>
                      <a:pt x="2173682" y="4347574"/>
                    </a:cubicBezTo>
                    <a:close/>
                    <a:moveTo>
                      <a:pt x="2173682" y="177140"/>
                    </a:moveTo>
                    <a:cubicBezTo>
                      <a:pt x="1072801" y="177140"/>
                      <a:pt x="177134" y="1072838"/>
                      <a:pt x="177134" y="2173756"/>
                    </a:cubicBezTo>
                    <a:cubicBezTo>
                      <a:pt x="177134" y="3274672"/>
                      <a:pt x="1072801" y="4170370"/>
                      <a:pt x="2173682" y="4170370"/>
                    </a:cubicBezTo>
                    <a:cubicBezTo>
                      <a:pt x="3274562" y="4170370"/>
                      <a:pt x="4170229" y="3274736"/>
                      <a:pt x="4170229" y="2173756"/>
                    </a:cubicBezTo>
                    <a:cubicBezTo>
                      <a:pt x="4170229" y="1072774"/>
                      <a:pt x="3274562" y="177140"/>
                      <a:pt x="2173682" y="17714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3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grpSp>
            <p:nvGrpSpPr>
              <p:cNvPr id="9" name="Ryhmä 8">
                <a:extLst>
                  <a:ext uri="{FF2B5EF4-FFF2-40B4-BE49-F238E27FC236}">
                    <a16:creationId xmlns:a16="http://schemas.microsoft.com/office/drawing/2014/main" id="{28E0152B-5853-C6E4-A097-98E11C0C82AC}"/>
                  </a:ext>
                </a:extLst>
              </p:cNvPr>
              <p:cNvGrpSpPr/>
              <p:nvPr userDrawn="1"/>
            </p:nvGrpSpPr>
            <p:grpSpPr>
              <a:xfrm>
                <a:off x="9364552" y="2509938"/>
                <a:ext cx="2695237" cy="1917341"/>
                <a:chOff x="9364552" y="2509938"/>
                <a:chExt cx="2695237" cy="1917341"/>
              </a:xfrm>
            </p:grpSpPr>
            <p:sp>
              <p:nvSpPr>
                <p:cNvPr id="10" name="Puolivapaa piirto 9">
                  <a:extLst>
                    <a:ext uri="{FF2B5EF4-FFF2-40B4-BE49-F238E27FC236}">
                      <a16:creationId xmlns:a16="http://schemas.microsoft.com/office/drawing/2014/main" id="{CA600F29-A487-71B2-6E05-AE91E70DBCAF}"/>
                    </a:ext>
                  </a:extLst>
                </p:cNvPr>
                <p:cNvSpPr/>
                <p:nvPr userDrawn="1"/>
              </p:nvSpPr>
              <p:spPr>
                <a:xfrm>
                  <a:off x="10291756" y="2509938"/>
                  <a:ext cx="1768033" cy="1917341"/>
                </a:xfrm>
                <a:custGeom>
                  <a:avLst/>
                  <a:gdLst>
                    <a:gd name="connsiteX0" fmla="*/ 1705167 w 1768033"/>
                    <a:gd name="connsiteY0" fmla="*/ 1917341 h 1917341"/>
                    <a:gd name="connsiteX1" fmla="*/ 1598518 w 1768033"/>
                    <a:gd name="connsiteY1" fmla="*/ 1917341 h 1917341"/>
                    <a:gd name="connsiteX2" fmla="*/ 1541850 w 1768033"/>
                    <a:gd name="connsiteY2" fmla="*/ 1880346 h 1917341"/>
                    <a:gd name="connsiteX3" fmla="*/ 886797 w 1768033"/>
                    <a:gd name="connsiteY3" fmla="*/ 408403 h 1917341"/>
                    <a:gd name="connsiteX4" fmla="*/ 881322 w 1768033"/>
                    <a:gd name="connsiteY4" fmla="*/ 408403 h 1917341"/>
                    <a:gd name="connsiteX5" fmla="*/ 226078 w 1768033"/>
                    <a:gd name="connsiteY5" fmla="*/ 1880793 h 1917341"/>
                    <a:gd name="connsiteX6" fmla="*/ 169601 w 1768033"/>
                    <a:gd name="connsiteY6" fmla="*/ 1917341 h 1917341"/>
                    <a:gd name="connsiteX7" fmla="*/ 62952 w 1768033"/>
                    <a:gd name="connsiteY7" fmla="*/ 1917341 h 1917341"/>
                    <a:gd name="connsiteX8" fmla="*/ 8958 w 1768033"/>
                    <a:gd name="connsiteY8" fmla="*/ 1890025 h 1917341"/>
                    <a:gd name="connsiteX9" fmla="*/ 6475 w 1768033"/>
                    <a:gd name="connsiteY9" fmla="*/ 1830681 h 1917341"/>
                    <a:gd name="connsiteX10" fmla="*/ 816886 w 1768033"/>
                    <a:gd name="connsiteY10" fmla="*/ 36549 h 1917341"/>
                    <a:gd name="connsiteX11" fmla="*/ 873363 w 1768033"/>
                    <a:gd name="connsiteY11" fmla="*/ 0 h 1917341"/>
                    <a:gd name="connsiteX12" fmla="*/ 899978 w 1768033"/>
                    <a:gd name="connsiteY12" fmla="*/ 0 h 1917341"/>
                    <a:gd name="connsiteX13" fmla="*/ 956263 w 1768033"/>
                    <a:gd name="connsiteY13" fmla="*/ 36102 h 1917341"/>
                    <a:gd name="connsiteX14" fmla="*/ 1761580 w 1768033"/>
                    <a:gd name="connsiteY14" fmla="*/ 1830744 h 1917341"/>
                    <a:gd name="connsiteX15" fmla="*/ 1759097 w 1768033"/>
                    <a:gd name="connsiteY15" fmla="*/ 1889961 h 1917341"/>
                    <a:gd name="connsiteX16" fmla="*/ 1705104 w 1768033"/>
                    <a:gd name="connsiteY16" fmla="*/ 1917277 h 19173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768033" h="1917341">
                      <a:moveTo>
                        <a:pt x="1705167" y="1917341"/>
                      </a:moveTo>
                      <a:lnTo>
                        <a:pt x="1598518" y="1917341"/>
                      </a:lnTo>
                      <a:cubicBezTo>
                        <a:pt x="1569547" y="1917341"/>
                        <a:pt x="1549172" y="1898748"/>
                        <a:pt x="1541850" y="1880346"/>
                      </a:cubicBezTo>
                      <a:cubicBezTo>
                        <a:pt x="1536820" y="1869012"/>
                        <a:pt x="1021208" y="707669"/>
                        <a:pt x="886797" y="408403"/>
                      </a:cubicBezTo>
                      <a:lnTo>
                        <a:pt x="881322" y="408403"/>
                      </a:lnTo>
                      <a:lnTo>
                        <a:pt x="226078" y="1880793"/>
                      </a:lnTo>
                      <a:cubicBezTo>
                        <a:pt x="218883" y="1898748"/>
                        <a:pt x="198508" y="1917341"/>
                        <a:pt x="169601" y="1917341"/>
                      </a:cubicBezTo>
                      <a:lnTo>
                        <a:pt x="62952" y="1917341"/>
                      </a:lnTo>
                      <a:cubicBezTo>
                        <a:pt x="39775" y="1917341"/>
                        <a:pt x="20101" y="1907344"/>
                        <a:pt x="8958" y="1890025"/>
                      </a:cubicBezTo>
                      <a:cubicBezTo>
                        <a:pt x="-2057" y="1872833"/>
                        <a:pt x="-2948" y="1851184"/>
                        <a:pt x="6475" y="1830681"/>
                      </a:cubicBezTo>
                      <a:lnTo>
                        <a:pt x="816886" y="36549"/>
                      </a:lnTo>
                      <a:cubicBezTo>
                        <a:pt x="828856" y="12480"/>
                        <a:pt x="848340" y="0"/>
                        <a:pt x="873363" y="0"/>
                      </a:cubicBezTo>
                      <a:lnTo>
                        <a:pt x="899978" y="0"/>
                      </a:lnTo>
                      <a:cubicBezTo>
                        <a:pt x="917424" y="0"/>
                        <a:pt x="941300" y="6240"/>
                        <a:pt x="956263" y="36102"/>
                      </a:cubicBezTo>
                      <a:lnTo>
                        <a:pt x="1761580" y="1830744"/>
                      </a:lnTo>
                      <a:cubicBezTo>
                        <a:pt x="1771004" y="1851184"/>
                        <a:pt x="1770048" y="1872770"/>
                        <a:pt x="1759097" y="1889961"/>
                      </a:cubicBezTo>
                      <a:cubicBezTo>
                        <a:pt x="1747954" y="1907344"/>
                        <a:pt x="1728280" y="1917277"/>
                        <a:pt x="1705104" y="191727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  <p:sp>
              <p:nvSpPr>
                <p:cNvPr id="11" name="Puolivapaa piirto 10">
                  <a:extLst>
                    <a:ext uri="{FF2B5EF4-FFF2-40B4-BE49-F238E27FC236}">
                      <a16:creationId xmlns:a16="http://schemas.microsoft.com/office/drawing/2014/main" id="{42FD9614-DBA5-C3F2-6CF2-4025766177D7}"/>
                    </a:ext>
                  </a:extLst>
                </p:cNvPr>
                <p:cNvSpPr/>
                <p:nvPr userDrawn="1"/>
              </p:nvSpPr>
              <p:spPr>
                <a:xfrm>
                  <a:off x="9364552" y="2536553"/>
                  <a:ext cx="1176204" cy="1890725"/>
                </a:xfrm>
                <a:custGeom>
                  <a:avLst/>
                  <a:gdLst>
                    <a:gd name="connsiteX0" fmla="*/ 166884 w 1176204"/>
                    <a:gd name="connsiteY0" fmla="*/ 1890726 h 1890725"/>
                    <a:gd name="connsiteX1" fmla="*/ 62907 w 1176204"/>
                    <a:gd name="connsiteY1" fmla="*/ 1890726 h 1890725"/>
                    <a:gd name="connsiteX2" fmla="*/ 0 w 1176204"/>
                    <a:gd name="connsiteY2" fmla="*/ 1827816 h 1890725"/>
                    <a:gd name="connsiteX3" fmla="*/ 0 w 1176204"/>
                    <a:gd name="connsiteY3" fmla="*/ 62910 h 1890725"/>
                    <a:gd name="connsiteX4" fmla="*/ 62907 w 1176204"/>
                    <a:gd name="connsiteY4" fmla="*/ 0 h 1890725"/>
                    <a:gd name="connsiteX5" fmla="*/ 1113297 w 1176204"/>
                    <a:gd name="connsiteY5" fmla="*/ 0 h 1890725"/>
                    <a:gd name="connsiteX6" fmla="*/ 1176204 w 1176204"/>
                    <a:gd name="connsiteY6" fmla="*/ 62910 h 1890725"/>
                    <a:gd name="connsiteX7" fmla="*/ 1176204 w 1176204"/>
                    <a:gd name="connsiteY7" fmla="*/ 140210 h 1890725"/>
                    <a:gd name="connsiteX8" fmla="*/ 1113297 w 1176204"/>
                    <a:gd name="connsiteY8" fmla="*/ 203119 h 1890725"/>
                    <a:gd name="connsiteX9" fmla="*/ 229791 w 1176204"/>
                    <a:gd name="connsiteY9" fmla="*/ 203119 h 1890725"/>
                    <a:gd name="connsiteX10" fmla="*/ 229791 w 1176204"/>
                    <a:gd name="connsiteY10" fmla="*/ 909133 h 1890725"/>
                    <a:gd name="connsiteX11" fmla="*/ 982643 w 1176204"/>
                    <a:gd name="connsiteY11" fmla="*/ 909133 h 1890725"/>
                    <a:gd name="connsiteX12" fmla="*/ 1045550 w 1176204"/>
                    <a:gd name="connsiteY12" fmla="*/ 972042 h 1890725"/>
                    <a:gd name="connsiteX13" fmla="*/ 1045550 w 1176204"/>
                    <a:gd name="connsiteY13" fmla="*/ 1049342 h 1890725"/>
                    <a:gd name="connsiteX14" fmla="*/ 982643 w 1176204"/>
                    <a:gd name="connsiteY14" fmla="*/ 1112252 h 1890725"/>
                    <a:gd name="connsiteX15" fmla="*/ 229791 w 1176204"/>
                    <a:gd name="connsiteY15" fmla="*/ 1112252 h 1890725"/>
                    <a:gd name="connsiteX16" fmla="*/ 229791 w 1176204"/>
                    <a:gd name="connsiteY16" fmla="*/ 1827816 h 1890725"/>
                    <a:gd name="connsiteX17" fmla="*/ 166884 w 1176204"/>
                    <a:gd name="connsiteY17" fmla="*/ 1890726 h 1890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176204" h="1890725">
                      <a:moveTo>
                        <a:pt x="166884" y="1890726"/>
                      </a:moveTo>
                      <a:lnTo>
                        <a:pt x="62907" y="1890726"/>
                      </a:lnTo>
                      <a:cubicBezTo>
                        <a:pt x="28207" y="1890726"/>
                        <a:pt x="0" y="1862518"/>
                        <a:pt x="0" y="1827816"/>
                      </a:cubicBezTo>
                      <a:lnTo>
                        <a:pt x="0" y="62910"/>
                      </a:lnTo>
                      <a:cubicBezTo>
                        <a:pt x="0" y="28208"/>
                        <a:pt x="28207" y="0"/>
                        <a:pt x="62907" y="0"/>
                      </a:cubicBezTo>
                      <a:lnTo>
                        <a:pt x="1113297" y="0"/>
                      </a:lnTo>
                      <a:cubicBezTo>
                        <a:pt x="1147998" y="0"/>
                        <a:pt x="1176204" y="28208"/>
                        <a:pt x="1176204" y="62910"/>
                      </a:cubicBezTo>
                      <a:lnTo>
                        <a:pt x="1176204" y="140210"/>
                      </a:lnTo>
                      <a:cubicBezTo>
                        <a:pt x="1176204" y="174911"/>
                        <a:pt x="1147998" y="203119"/>
                        <a:pt x="1113297" y="203119"/>
                      </a:cubicBezTo>
                      <a:lnTo>
                        <a:pt x="229791" y="203119"/>
                      </a:lnTo>
                      <a:lnTo>
                        <a:pt x="229791" y="909133"/>
                      </a:lnTo>
                      <a:lnTo>
                        <a:pt x="982643" y="909133"/>
                      </a:lnTo>
                      <a:cubicBezTo>
                        <a:pt x="1016134" y="909133"/>
                        <a:pt x="1045550" y="938550"/>
                        <a:pt x="1045550" y="972042"/>
                      </a:cubicBezTo>
                      <a:lnTo>
                        <a:pt x="1045550" y="1049342"/>
                      </a:lnTo>
                      <a:cubicBezTo>
                        <a:pt x="1045550" y="1082835"/>
                        <a:pt x="1016134" y="1112252"/>
                        <a:pt x="982643" y="1112252"/>
                      </a:cubicBezTo>
                      <a:lnTo>
                        <a:pt x="229791" y="1112252"/>
                      </a:lnTo>
                      <a:lnTo>
                        <a:pt x="229791" y="1827816"/>
                      </a:lnTo>
                      <a:cubicBezTo>
                        <a:pt x="229791" y="1861309"/>
                        <a:pt x="200439" y="1890726"/>
                        <a:pt x="166884" y="189072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</p:grpSp>
        </p:grpSp>
      </p:grpSp>
      <p:sp>
        <p:nvSpPr>
          <p:cNvPr id="8" name="Alaotsikko 2">
            <a:extLst>
              <a:ext uri="{FF2B5EF4-FFF2-40B4-BE49-F238E27FC236}">
                <a16:creationId xmlns:a16="http://schemas.microsoft.com/office/drawing/2014/main" id="{5851B0E0-05EF-9FC0-D8E6-911D07C3777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4329" y="3854450"/>
            <a:ext cx="6541621" cy="1915327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  <a:effectLst>
                  <a:outerShdw blurRad="533400" dir="5400000" sx="105000" sy="105000" algn="ctr" rotWithShape="0">
                    <a:srgbClr val="000000"/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Huomioi, että tähän kuvaan ei voi laittaa vaaleaa kuvaa, jotta tekstin luettavuus ei kärsi.</a:t>
            </a:r>
          </a:p>
        </p:txBody>
      </p:sp>
      <p:sp>
        <p:nvSpPr>
          <p:cNvPr id="12" name="Otsikko 1">
            <a:extLst>
              <a:ext uri="{FF2B5EF4-FFF2-40B4-BE49-F238E27FC236}">
                <a16:creationId xmlns:a16="http://schemas.microsoft.com/office/drawing/2014/main" id="{9BB1719E-AC32-EE82-B6CE-BAB4C042FC9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4329" y="2536553"/>
            <a:ext cx="6541621" cy="121837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  <a:effectLst>
                  <a:outerShdw blurRad="533400" dir="5400000" sx="105000" sy="105000" algn="ctr" rotWithShape="0">
                    <a:srgbClr val="000000"/>
                  </a:outerShdw>
                </a:effectLst>
                <a:latin typeface="Merriweather Black" panose="00000A00000000000000" pitchFamily="2" charset="0"/>
              </a:defRPr>
            </a:lvl1pPr>
          </a:lstStyle>
          <a:p>
            <a:r>
              <a:rPr lang="fi-FI" dirty="0"/>
              <a:t>Otsikkodia, jossa tekstin taustalla tumma kuva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6155627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kajana vaaka 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isällön paikkamerkki 2">
            <a:extLst>
              <a:ext uri="{FF2B5EF4-FFF2-40B4-BE49-F238E27FC236}">
                <a16:creationId xmlns:a16="http://schemas.microsoft.com/office/drawing/2014/main" id="{8B3C5A68-7784-C424-882B-C2EC7FD79E6A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061400" y="3354465"/>
            <a:ext cx="3709520" cy="2887585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voi olla useammalla rivillä, koska tähän kyllä mahtuu.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fi-FI" dirty="0"/>
              <a:t>Aikajana vaaka lopetus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ADC9F407-265F-6246-8D03-A7B86A176F3A}" type="datetime1">
              <a:rPr lang="fi-FI" smtClean="0"/>
              <a:t>9.6.2026</a:t>
            </a:fld>
            <a:endParaRPr lang="fi-FI" dirty="0"/>
          </a:p>
        </p:txBody>
      </p:sp>
      <p:sp>
        <p:nvSpPr>
          <p:cNvPr id="4" name="Ellipsi 3">
            <a:extLst>
              <a:ext uri="{FF2B5EF4-FFF2-40B4-BE49-F238E27FC236}">
                <a16:creationId xmlns:a16="http://schemas.microsoft.com/office/drawing/2014/main" id="{AEE8E3FE-382B-A73F-14BB-A24DCA205C52}"/>
              </a:ext>
            </a:extLst>
          </p:cNvPr>
          <p:cNvSpPr/>
          <p:nvPr userDrawn="1"/>
        </p:nvSpPr>
        <p:spPr>
          <a:xfrm>
            <a:off x="11139020" y="1645902"/>
            <a:ext cx="628650" cy="6286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6" name="Kuva 5" descr="Valintamerkki tasaisella täytöllä">
            <a:extLst>
              <a:ext uri="{FF2B5EF4-FFF2-40B4-BE49-F238E27FC236}">
                <a16:creationId xmlns:a16="http://schemas.microsoft.com/office/drawing/2014/main" id="{41B5FE6A-C122-AF02-2A77-A295FA83B72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233744" y="1740627"/>
            <a:ext cx="439200" cy="439200"/>
          </a:xfrm>
          <a:prstGeom prst="rect">
            <a:avLst/>
          </a:prstGeom>
        </p:spPr>
      </p:pic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132B7767-DF5F-5483-BBB7-35B0626A866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3864" y="3354465"/>
            <a:ext cx="3709520" cy="2887585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voi olla useammalla rivillä, koska tähän kyllä mahtuu.</a:t>
            </a:r>
          </a:p>
        </p:txBody>
      </p:sp>
      <p:cxnSp>
        <p:nvCxnSpPr>
          <p:cNvPr id="10" name="Suora yhdysviiva 9">
            <a:extLst>
              <a:ext uri="{FF2B5EF4-FFF2-40B4-BE49-F238E27FC236}">
                <a16:creationId xmlns:a16="http://schemas.microsoft.com/office/drawing/2014/main" id="{29AC4624-6DE2-F67A-4EF0-78D5AE8662DB}"/>
              </a:ext>
            </a:extLst>
          </p:cNvPr>
          <p:cNvCxnSpPr>
            <a:cxnSpLocks/>
            <a:endCxn id="4" idx="2"/>
          </p:cNvCxnSpPr>
          <p:nvPr userDrawn="1"/>
        </p:nvCxnSpPr>
        <p:spPr>
          <a:xfrm>
            <a:off x="-50800" y="1960227"/>
            <a:ext cx="1118982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Ellipsi 12">
            <a:extLst>
              <a:ext uri="{FF2B5EF4-FFF2-40B4-BE49-F238E27FC236}">
                <a16:creationId xmlns:a16="http://schemas.microsoft.com/office/drawing/2014/main" id="{C7EFE9D7-190F-2185-9B9C-3425B482A758}"/>
              </a:ext>
            </a:extLst>
          </p:cNvPr>
          <p:cNvSpPr>
            <a:spLocks noChangeAspect="1"/>
          </p:cNvSpPr>
          <p:nvPr userDrawn="1"/>
        </p:nvSpPr>
        <p:spPr>
          <a:xfrm>
            <a:off x="2189090" y="1864377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Ellipsi 13">
            <a:extLst>
              <a:ext uri="{FF2B5EF4-FFF2-40B4-BE49-F238E27FC236}">
                <a16:creationId xmlns:a16="http://schemas.microsoft.com/office/drawing/2014/main" id="{CB50D677-0C4E-BD02-2CAC-D142C25F341A}"/>
              </a:ext>
            </a:extLst>
          </p:cNvPr>
          <p:cNvSpPr>
            <a:spLocks noChangeAspect="1"/>
          </p:cNvSpPr>
          <p:nvPr userDrawn="1"/>
        </p:nvSpPr>
        <p:spPr>
          <a:xfrm>
            <a:off x="2144090" y="2447276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3DB6DD22-8A91-6044-35D8-877D3F3CF2D6}"/>
              </a:ext>
            </a:extLst>
          </p:cNvPr>
          <p:cNvCxnSpPr>
            <a:cxnSpLocks/>
            <a:stCxn id="14" idx="0"/>
            <a:endCxn id="13" idx="0"/>
          </p:cNvCxnSpPr>
          <p:nvPr userDrawn="1"/>
        </p:nvCxnSpPr>
        <p:spPr>
          <a:xfrm flipV="1">
            <a:off x="2279090" y="1864377"/>
            <a:ext cx="0" cy="582899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Sisällön paikkamerkki 2">
            <a:extLst>
              <a:ext uri="{FF2B5EF4-FFF2-40B4-BE49-F238E27FC236}">
                <a16:creationId xmlns:a16="http://schemas.microsoft.com/office/drawing/2014/main" id="{65A2FF5E-BCDB-B156-AE41-D4DC80F9857A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3864" y="2752083"/>
            <a:ext cx="3709520" cy="551741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17" name="Sisällön paikkamerkki 2">
            <a:extLst>
              <a:ext uri="{FF2B5EF4-FFF2-40B4-BE49-F238E27FC236}">
                <a16:creationId xmlns:a16="http://schemas.microsoft.com/office/drawing/2014/main" id="{493FF7E4-74FB-0118-BFFE-1E0DE7022706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241240" y="3354465"/>
            <a:ext cx="3709520" cy="2887585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voi olla useammalla rivillä, koska tähän kyllä mahtuu.</a:t>
            </a:r>
          </a:p>
        </p:txBody>
      </p:sp>
      <p:sp>
        <p:nvSpPr>
          <p:cNvPr id="18" name="Ellipsi 17">
            <a:extLst>
              <a:ext uri="{FF2B5EF4-FFF2-40B4-BE49-F238E27FC236}">
                <a16:creationId xmlns:a16="http://schemas.microsoft.com/office/drawing/2014/main" id="{F8BA4A29-9354-539F-1F6D-90A99045E7E5}"/>
              </a:ext>
            </a:extLst>
          </p:cNvPr>
          <p:cNvSpPr>
            <a:spLocks noChangeAspect="1"/>
          </p:cNvSpPr>
          <p:nvPr userDrawn="1"/>
        </p:nvSpPr>
        <p:spPr>
          <a:xfrm>
            <a:off x="6006000" y="1864377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9" name="Ellipsi 18">
            <a:extLst>
              <a:ext uri="{FF2B5EF4-FFF2-40B4-BE49-F238E27FC236}">
                <a16:creationId xmlns:a16="http://schemas.microsoft.com/office/drawing/2014/main" id="{03436C70-24E6-B5B3-D020-5F84F60C4A48}"/>
              </a:ext>
            </a:extLst>
          </p:cNvPr>
          <p:cNvSpPr>
            <a:spLocks noChangeAspect="1"/>
          </p:cNvSpPr>
          <p:nvPr userDrawn="1"/>
        </p:nvSpPr>
        <p:spPr>
          <a:xfrm>
            <a:off x="5964716" y="2447276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20" name="Suora yhdysviiva 19">
            <a:extLst>
              <a:ext uri="{FF2B5EF4-FFF2-40B4-BE49-F238E27FC236}">
                <a16:creationId xmlns:a16="http://schemas.microsoft.com/office/drawing/2014/main" id="{0989BAFF-B57B-55E2-64C8-E665838C8A63}"/>
              </a:ext>
            </a:extLst>
          </p:cNvPr>
          <p:cNvCxnSpPr>
            <a:cxnSpLocks/>
            <a:stCxn id="19" idx="0"/>
            <a:endCxn id="18" idx="0"/>
          </p:cNvCxnSpPr>
          <p:nvPr userDrawn="1"/>
        </p:nvCxnSpPr>
        <p:spPr>
          <a:xfrm flipH="1" flipV="1">
            <a:off x="6096000" y="1864377"/>
            <a:ext cx="3716" cy="582899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Sisällön paikkamerkki 2">
            <a:extLst>
              <a:ext uri="{FF2B5EF4-FFF2-40B4-BE49-F238E27FC236}">
                <a16:creationId xmlns:a16="http://schemas.microsoft.com/office/drawing/2014/main" id="{F2E21A44-0588-17D3-6141-59CCAB68FCFA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241240" y="2752083"/>
            <a:ext cx="3709520" cy="551741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23" name="Sisällön paikkamerkki 2">
            <a:extLst>
              <a:ext uri="{FF2B5EF4-FFF2-40B4-BE49-F238E27FC236}">
                <a16:creationId xmlns:a16="http://schemas.microsoft.com/office/drawing/2014/main" id="{3C5E67E8-F75C-2EB4-5CF1-E07979713F5D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8061400" y="2752083"/>
            <a:ext cx="3709520" cy="551741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24" name="Ellipsi 23">
            <a:extLst>
              <a:ext uri="{FF2B5EF4-FFF2-40B4-BE49-F238E27FC236}">
                <a16:creationId xmlns:a16="http://schemas.microsoft.com/office/drawing/2014/main" id="{AE6A237F-59E5-4BFE-1BDB-487979CC1201}"/>
              </a:ext>
            </a:extLst>
          </p:cNvPr>
          <p:cNvSpPr>
            <a:spLocks noChangeAspect="1"/>
          </p:cNvSpPr>
          <p:nvPr userDrawn="1"/>
        </p:nvSpPr>
        <p:spPr>
          <a:xfrm>
            <a:off x="9829588" y="1864377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5" name="Ellipsi 24">
            <a:extLst>
              <a:ext uri="{FF2B5EF4-FFF2-40B4-BE49-F238E27FC236}">
                <a16:creationId xmlns:a16="http://schemas.microsoft.com/office/drawing/2014/main" id="{2DA060E3-974D-34EC-3365-F8F4677877DF}"/>
              </a:ext>
            </a:extLst>
          </p:cNvPr>
          <p:cNvSpPr>
            <a:spLocks noChangeAspect="1"/>
          </p:cNvSpPr>
          <p:nvPr userDrawn="1"/>
        </p:nvSpPr>
        <p:spPr>
          <a:xfrm>
            <a:off x="9784588" y="2447276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27" name="Suora yhdysviiva 26">
            <a:extLst>
              <a:ext uri="{FF2B5EF4-FFF2-40B4-BE49-F238E27FC236}">
                <a16:creationId xmlns:a16="http://schemas.microsoft.com/office/drawing/2014/main" id="{6FB637FE-AEE1-D112-B0E0-FF6872632C49}"/>
              </a:ext>
            </a:extLst>
          </p:cNvPr>
          <p:cNvCxnSpPr>
            <a:cxnSpLocks/>
            <a:stCxn id="25" idx="0"/>
            <a:endCxn id="24" idx="0"/>
          </p:cNvCxnSpPr>
          <p:nvPr userDrawn="1"/>
        </p:nvCxnSpPr>
        <p:spPr>
          <a:xfrm flipV="1">
            <a:off x="9919588" y="1864377"/>
            <a:ext cx="0" cy="582899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Alatunnisteen paikkamerkki 4">
            <a:extLst>
              <a:ext uri="{FF2B5EF4-FFF2-40B4-BE49-F238E27FC236}">
                <a16:creationId xmlns:a16="http://schemas.microsoft.com/office/drawing/2014/main" id="{D27CF401-C0B6-553D-4423-BEBFC0381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8098382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petus FI kuv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Kuva 28" descr="Kuva, joka sisältää kohteen piha-, pilvi, puu, taivas&#10;&#10;Tekoälyn generoima sisältö voi olla virheellistä.">
            <a:extLst>
              <a:ext uri="{FF2B5EF4-FFF2-40B4-BE49-F238E27FC236}">
                <a16:creationId xmlns:a16="http://schemas.microsoft.com/office/drawing/2014/main" id="{FF588944-6E0A-6C2A-E2CB-921157FBFA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4000" y="-13500"/>
            <a:ext cx="12240000" cy="6885000"/>
          </a:xfrm>
          <a:prstGeom prst="rect">
            <a:avLst/>
          </a:prstGeom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0410D0A2-3E35-AA8A-33F4-F766A3829125}"/>
              </a:ext>
            </a:extLst>
          </p:cNvPr>
          <p:cNvSpPr txBox="1"/>
          <p:nvPr userDrawn="1"/>
        </p:nvSpPr>
        <p:spPr>
          <a:xfrm>
            <a:off x="1126273" y="5863760"/>
            <a:ext cx="1595309" cy="64633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fi-FI" sz="1200" dirty="0">
                <a:solidFill>
                  <a:schemeClr val="bg1"/>
                </a:solidFill>
              </a:rPr>
              <a:t>Finanssiala ry</a:t>
            </a:r>
          </a:p>
          <a:p>
            <a:r>
              <a:rPr lang="fi-FI" sz="1200" dirty="0">
                <a:solidFill>
                  <a:schemeClr val="bg1"/>
                </a:solidFill>
              </a:rPr>
              <a:t>Itämerenkatu 11-13</a:t>
            </a:r>
          </a:p>
          <a:p>
            <a:r>
              <a:rPr lang="fi-FI" sz="1200" dirty="0">
                <a:solidFill>
                  <a:schemeClr val="bg1"/>
                </a:solidFill>
              </a:rPr>
              <a:t>00180 Helsinki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F51FC1E7-C0F7-DD9F-44F7-596EBC3232CA}"/>
              </a:ext>
            </a:extLst>
          </p:cNvPr>
          <p:cNvSpPr txBox="1"/>
          <p:nvPr userDrawn="1"/>
        </p:nvSpPr>
        <p:spPr>
          <a:xfrm>
            <a:off x="9940099" y="6233092"/>
            <a:ext cx="1125628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 err="1">
                <a:solidFill>
                  <a:schemeClr val="bg1"/>
                </a:solidFill>
              </a:rPr>
              <a:t>finanssiala.fi</a:t>
            </a:r>
            <a:endParaRPr lang="fi-FI" sz="1200" dirty="0">
              <a:solidFill>
                <a:schemeClr val="bg1"/>
              </a:solidFill>
            </a:endParaRPr>
          </a:p>
        </p:txBody>
      </p:sp>
      <p:grpSp>
        <p:nvGrpSpPr>
          <p:cNvPr id="13" name="Kuva 11">
            <a:extLst>
              <a:ext uri="{FF2B5EF4-FFF2-40B4-BE49-F238E27FC236}">
                <a16:creationId xmlns:a16="http://schemas.microsoft.com/office/drawing/2014/main" id="{F8604EDB-E761-18BF-5617-62974C02AC37}"/>
              </a:ext>
            </a:extLst>
          </p:cNvPr>
          <p:cNvGrpSpPr/>
          <p:nvPr/>
        </p:nvGrpSpPr>
        <p:grpSpPr>
          <a:xfrm>
            <a:off x="1126273" y="2462867"/>
            <a:ext cx="9939454" cy="1932266"/>
            <a:chOff x="970156" y="-1529396"/>
            <a:chExt cx="7772466" cy="1510996"/>
          </a:xfrm>
          <a:solidFill>
            <a:srgbClr val="E5007D"/>
          </a:solidFill>
        </p:grpSpPr>
        <p:sp>
          <p:nvSpPr>
            <p:cNvPr id="14" name="Puolivapaa piirto 13">
              <a:extLst>
                <a:ext uri="{FF2B5EF4-FFF2-40B4-BE49-F238E27FC236}">
                  <a16:creationId xmlns:a16="http://schemas.microsoft.com/office/drawing/2014/main" id="{747D58B4-A9F1-C748-3776-85A747ED4DD3}"/>
                </a:ext>
              </a:extLst>
            </p:cNvPr>
            <p:cNvSpPr/>
            <p:nvPr/>
          </p:nvSpPr>
          <p:spPr>
            <a:xfrm>
              <a:off x="2780730" y="-1096122"/>
              <a:ext cx="398234" cy="644450"/>
            </a:xfrm>
            <a:custGeom>
              <a:avLst/>
              <a:gdLst>
                <a:gd name="connsiteX0" fmla="*/ 0 w 398234"/>
                <a:gd name="connsiteY0" fmla="*/ 626962 h 644450"/>
                <a:gd name="connsiteX1" fmla="*/ 17508 w 398234"/>
                <a:gd name="connsiteY1" fmla="*/ 644451 h 644450"/>
                <a:gd name="connsiteX2" fmla="*/ 53486 w 398234"/>
                <a:gd name="connsiteY2" fmla="*/ 644451 h 644450"/>
                <a:gd name="connsiteX3" fmla="*/ 70994 w 398234"/>
                <a:gd name="connsiteY3" fmla="*/ 626962 h 644450"/>
                <a:gd name="connsiteX4" fmla="*/ 70994 w 398234"/>
                <a:gd name="connsiteY4" fmla="*/ 375601 h 644450"/>
                <a:gd name="connsiteX5" fmla="*/ 335539 w 398234"/>
                <a:gd name="connsiteY5" fmla="*/ 375601 h 644450"/>
                <a:gd name="connsiteX6" fmla="*/ 353047 w 398234"/>
                <a:gd name="connsiteY6" fmla="*/ 358112 h 644450"/>
                <a:gd name="connsiteX7" fmla="*/ 353047 w 398234"/>
                <a:gd name="connsiteY7" fmla="*/ 331425 h 644450"/>
                <a:gd name="connsiteX8" fmla="*/ 335539 w 398234"/>
                <a:gd name="connsiteY8" fmla="*/ 313936 h 644450"/>
                <a:gd name="connsiteX9" fmla="*/ 70994 w 398234"/>
                <a:gd name="connsiteY9" fmla="*/ 313936 h 644450"/>
                <a:gd name="connsiteX10" fmla="*/ 70994 w 398234"/>
                <a:gd name="connsiteY10" fmla="*/ 61665 h 644450"/>
                <a:gd name="connsiteX11" fmla="*/ 380726 w 398234"/>
                <a:gd name="connsiteY11" fmla="*/ 61665 h 644450"/>
                <a:gd name="connsiteX12" fmla="*/ 398234 w 398234"/>
                <a:gd name="connsiteY12" fmla="*/ 44176 h 644450"/>
                <a:gd name="connsiteX13" fmla="*/ 398234 w 398234"/>
                <a:gd name="connsiteY13" fmla="*/ 17489 h 644450"/>
                <a:gd name="connsiteX14" fmla="*/ 380726 w 398234"/>
                <a:gd name="connsiteY14" fmla="*/ 0 h 644450"/>
                <a:gd name="connsiteX15" fmla="*/ 17559 w 398234"/>
                <a:gd name="connsiteY15" fmla="*/ 0 h 644450"/>
                <a:gd name="connsiteX16" fmla="*/ 51 w 398234"/>
                <a:gd name="connsiteY16" fmla="*/ 17489 h 644450"/>
                <a:gd name="connsiteX17" fmla="*/ 51 w 398234"/>
                <a:gd name="connsiteY17" fmla="*/ 627013 h 64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98234" h="644450">
                  <a:moveTo>
                    <a:pt x="0" y="626962"/>
                  </a:moveTo>
                  <a:cubicBezTo>
                    <a:pt x="0" y="636161"/>
                    <a:pt x="7388" y="644451"/>
                    <a:pt x="17508" y="644451"/>
                  </a:cubicBezTo>
                  <a:lnTo>
                    <a:pt x="53486" y="644451"/>
                  </a:lnTo>
                  <a:cubicBezTo>
                    <a:pt x="62695" y="644451"/>
                    <a:pt x="70994" y="636161"/>
                    <a:pt x="70994" y="626962"/>
                  </a:cubicBezTo>
                  <a:lnTo>
                    <a:pt x="70994" y="375601"/>
                  </a:lnTo>
                  <a:lnTo>
                    <a:pt x="335539" y="375601"/>
                  </a:lnTo>
                  <a:cubicBezTo>
                    <a:pt x="344748" y="375601"/>
                    <a:pt x="353047" y="367312"/>
                    <a:pt x="353047" y="358112"/>
                  </a:cubicBezTo>
                  <a:lnTo>
                    <a:pt x="353047" y="331425"/>
                  </a:lnTo>
                  <a:cubicBezTo>
                    <a:pt x="353047" y="322225"/>
                    <a:pt x="344748" y="313936"/>
                    <a:pt x="335539" y="313936"/>
                  </a:cubicBezTo>
                  <a:lnTo>
                    <a:pt x="70994" y="313936"/>
                  </a:lnTo>
                  <a:lnTo>
                    <a:pt x="70994" y="61665"/>
                  </a:lnTo>
                  <a:lnTo>
                    <a:pt x="380726" y="61665"/>
                  </a:lnTo>
                  <a:cubicBezTo>
                    <a:pt x="390846" y="61665"/>
                    <a:pt x="398234" y="53376"/>
                    <a:pt x="398234" y="44176"/>
                  </a:cubicBezTo>
                  <a:lnTo>
                    <a:pt x="398234" y="17489"/>
                  </a:lnTo>
                  <a:cubicBezTo>
                    <a:pt x="398234" y="8289"/>
                    <a:pt x="390846" y="0"/>
                    <a:pt x="380726" y="0"/>
                  </a:cubicBezTo>
                  <a:lnTo>
                    <a:pt x="17559" y="0"/>
                  </a:lnTo>
                  <a:cubicBezTo>
                    <a:pt x="7438" y="0"/>
                    <a:pt x="51" y="8289"/>
                    <a:pt x="51" y="17489"/>
                  </a:cubicBezTo>
                  <a:lnTo>
                    <a:pt x="51" y="627013"/>
                  </a:ln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5" name="Puolivapaa piirto 14">
              <a:extLst>
                <a:ext uri="{FF2B5EF4-FFF2-40B4-BE49-F238E27FC236}">
                  <a16:creationId xmlns:a16="http://schemas.microsoft.com/office/drawing/2014/main" id="{02FE2C2A-BC06-CD68-C8D0-9D1948437FD5}"/>
                </a:ext>
              </a:extLst>
            </p:cNvPr>
            <p:cNvSpPr/>
            <p:nvPr/>
          </p:nvSpPr>
          <p:spPr>
            <a:xfrm>
              <a:off x="3335930" y="-1096122"/>
              <a:ext cx="71904" cy="644501"/>
            </a:xfrm>
            <a:custGeom>
              <a:avLst/>
              <a:gdLst>
                <a:gd name="connsiteX0" fmla="*/ 54397 w 71904"/>
                <a:gd name="connsiteY0" fmla="*/ 0 h 644501"/>
                <a:gd name="connsiteX1" fmla="*/ 71905 w 71904"/>
                <a:gd name="connsiteY1" fmla="*/ 17489 h 644501"/>
                <a:gd name="connsiteX2" fmla="*/ 71905 w 71904"/>
                <a:gd name="connsiteY2" fmla="*/ 627013 h 644501"/>
                <a:gd name="connsiteX3" fmla="*/ 54397 w 71904"/>
                <a:gd name="connsiteY3" fmla="*/ 644501 h 644501"/>
                <a:gd name="connsiteX4" fmla="*/ 17508 w 71904"/>
                <a:gd name="connsiteY4" fmla="*/ 644501 h 644501"/>
                <a:gd name="connsiteX5" fmla="*/ 0 w 71904"/>
                <a:gd name="connsiteY5" fmla="*/ 627013 h 644501"/>
                <a:gd name="connsiteX6" fmla="*/ 0 w 71904"/>
                <a:gd name="connsiteY6" fmla="*/ 17489 h 644501"/>
                <a:gd name="connsiteX7" fmla="*/ 17508 w 71904"/>
                <a:gd name="connsiteY7" fmla="*/ 0 h 644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904" h="644501">
                  <a:moveTo>
                    <a:pt x="54397" y="0"/>
                  </a:moveTo>
                  <a:cubicBezTo>
                    <a:pt x="64066" y="0"/>
                    <a:pt x="71905" y="7830"/>
                    <a:pt x="71905" y="17489"/>
                  </a:cubicBezTo>
                  <a:lnTo>
                    <a:pt x="71905" y="627013"/>
                  </a:lnTo>
                  <a:cubicBezTo>
                    <a:pt x="71905" y="636671"/>
                    <a:pt x="64066" y="644501"/>
                    <a:pt x="54397" y="644501"/>
                  </a:cubicBezTo>
                  <a:lnTo>
                    <a:pt x="17508" y="644501"/>
                  </a:lnTo>
                  <a:cubicBezTo>
                    <a:pt x="7839" y="644501"/>
                    <a:pt x="0" y="636671"/>
                    <a:pt x="0" y="627013"/>
                  </a:cubicBezTo>
                  <a:lnTo>
                    <a:pt x="0" y="17489"/>
                  </a:lnTo>
                  <a:cubicBezTo>
                    <a:pt x="0" y="7830"/>
                    <a:pt x="7839" y="0"/>
                    <a:pt x="17508" y="0"/>
                  </a:cubicBez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6" name="Puolivapaa piirto 15">
              <a:extLst>
                <a:ext uri="{FF2B5EF4-FFF2-40B4-BE49-F238E27FC236}">
                  <a16:creationId xmlns:a16="http://schemas.microsoft.com/office/drawing/2014/main" id="{26437FFB-8BBB-85C3-CB42-C3BCAD27DBE5}"/>
                </a:ext>
              </a:extLst>
            </p:cNvPr>
            <p:cNvSpPr/>
            <p:nvPr/>
          </p:nvSpPr>
          <p:spPr>
            <a:xfrm>
              <a:off x="3626586" y="-1105372"/>
              <a:ext cx="525396" cy="662899"/>
            </a:xfrm>
            <a:custGeom>
              <a:avLst/>
              <a:gdLst>
                <a:gd name="connsiteX0" fmla="*/ 0 w 525396"/>
                <a:gd name="connsiteY0" fmla="*/ 636212 h 662899"/>
                <a:gd name="connsiteX1" fmla="*/ 17508 w 525396"/>
                <a:gd name="connsiteY1" fmla="*/ 653700 h 662899"/>
                <a:gd name="connsiteX2" fmla="*/ 49792 w 525396"/>
                <a:gd name="connsiteY2" fmla="*/ 653700 h 662899"/>
                <a:gd name="connsiteX3" fmla="*/ 67300 w 525396"/>
                <a:gd name="connsiteY3" fmla="*/ 636212 h 662899"/>
                <a:gd name="connsiteX4" fmla="*/ 67300 w 525396"/>
                <a:gd name="connsiteY4" fmla="*/ 135360 h 662899"/>
                <a:gd name="connsiteX5" fmla="*/ 68211 w 525396"/>
                <a:gd name="connsiteY5" fmla="*/ 135360 h 662899"/>
                <a:gd name="connsiteX6" fmla="*/ 491291 w 525396"/>
                <a:gd name="connsiteY6" fmla="*/ 662900 h 662899"/>
                <a:gd name="connsiteX7" fmla="*/ 507888 w 525396"/>
                <a:gd name="connsiteY7" fmla="*/ 662900 h 662899"/>
                <a:gd name="connsiteX8" fmla="*/ 525396 w 525396"/>
                <a:gd name="connsiteY8" fmla="*/ 646321 h 662899"/>
                <a:gd name="connsiteX9" fmla="*/ 525396 w 525396"/>
                <a:gd name="connsiteY9" fmla="*/ 26688 h 662899"/>
                <a:gd name="connsiteX10" fmla="*/ 507888 w 525396"/>
                <a:gd name="connsiteY10" fmla="*/ 9199 h 662899"/>
                <a:gd name="connsiteX11" fmla="*/ 475655 w 525396"/>
                <a:gd name="connsiteY11" fmla="*/ 9199 h 662899"/>
                <a:gd name="connsiteX12" fmla="*/ 458147 w 525396"/>
                <a:gd name="connsiteY12" fmla="*/ 26688 h 662899"/>
                <a:gd name="connsiteX13" fmla="*/ 458147 w 525396"/>
                <a:gd name="connsiteY13" fmla="*/ 517431 h 662899"/>
                <a:gd name="connsiteX14" fmla="*/ 456325 w 525396"/>
                <a:gd name="connsiteY14" fmla="*/ 517431 h 662899"/>
                <a:gd name="connsiteX15" fmla="*/ 40633 w 525396"/>
                <a:gd name="connsiteY15" fmla="*/ 0 h 662899"/>
                <a:gd name="connsiteX16" fmla="*/ 17610 w 525396"/>
                <a:gd name="connsiteY16" fmla="*/ 0 h 662899"/>
                <a:gd name="connsiteX17" fmla="*/ 101 w 525396"/>
                <a:gd name="connsiteY17" fmla="*/ 16579 h 662899"/>
                <a:gd name="connsiteX18" fmla="*/ 101 w 525396"/>
                <a:gd name="connsiteY18" fmla="*/ 636212 h 66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25396" h="662899">
                  <a:moveTo>
                    <a:pt x="0" y="636212"/>
                  </a:moveTo>
                  <a:cubicBezTo>
                    <a:pt x="0" y="645411"/>
                    <a:pt x="8299" y="653700"/>
                    <a:pt x="17508" y="653700"/>
                  </a:cubicBezTo>
                  <a:lnTo>
                    <a:pt x="49792" y="653700"/>
                  </a:lnTo>
                  <a:cubicBezTo>
                    <a:pt x="59912" y="653700"/>
                    <a:pt x="67300" y="645411"/>
                    <a:pt x="67300" y="636212"/>
                  </a:cubicBezTo>
                  <a:lnTo>
                    <a:pt x="67300" y="135360"/>
                  </a:lnTo>
                  <a:lnTo>
                    <a:pt x="68211" y="135360"/>
                  </a:lnTo>
                  <a:lnTo>
                    <a:pt x="491291" y="662900"/>
                  </a:lnTo>
                  <a:lnTo>
                    <a:pt x="507888" y="662900"/>
                  </a:lnTo>
                  <a:cubicBezTo>
                    <a:pt x="517097" y="662900"/>
                    <a:pt x="525396" y="655520"/>
                    <a:pt x="525396" y="646321"/>
                  </a:cubicBezTo>
                  <a:lnTo>
                    <a:pt x="525396" y="26688"/>
                  </a:lnTo>
                  <a:cubicBezTo>
                    <a:pt x="525396" y="17489"/>
                    <a:pt x="517097" y="9199"/>
                    <a:pt x="507888" y="9199"/>
                  </a:cubicBezTo>
                  <a:lnTo>
                    <a:pt x="475655" y="9199"/>
                  </a:lnTo>
                  <a:cubicBezTo>
                    <a:pt x="465484" y="9199"/>
                    <a:pt x="458147" y="17489"/>
                    <a:pt x="458147" y="26688"/>
                  </a:cubicBezTo>
                  <a:lnTo>
                    <a:pt x="458147" y="517431"/>
                  </a:lnTo>
                  <a:lnTo>
                    <a:pt x="456325" y="517431"/>
                  </a:lnTo>
                  <a:lnTo>
                    <a:pt x="40633" y="0"/>
                  </a:lnTo>
                  <a:lnTo>
                    <a:pt x="17610" y="0"/>
                  </a:lnTo>
                  <a:cubicBezTo>
                    <a:pt x="8400" y="0"/>
                    <a:pt x="101" y="7380"/>
                    <a:pt x="101" y="16579"/>
                  </a:cubicBezTo>
                  <a:lnTo>
                    <a:pt x="101" y="636212"/>
                  </a:ln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7" name="Puolivapaa piirto 16">
              <a:extLst>
                <a:ext uri="{FF2B5EF4-FFF2-40B4-BE49-F238E27FC236}">
                  <a16:creationId xmlns:a16="http://schemas.microsoft.com/office/drawing/2014/main" id="{F8394E27-66CD-A238-6FDE-B65FEF04C0C1}"/>
                </a:ext>
              </a:extLst>
            </p:cNvPr>
            <p:cNvSpPr/>
            <p:nvPr/>
          </p:nvSpPr>
          <p:spPr>
            <a:xfrm>
              <a:off x="5012512" y="-1105372"/>
              <a:ext cx="525396" cy="662899"/>
            </a:xfrm>
            <a:custGeom>
              <a:avLst/>
              <a:gdLst>
                <a:gd name="connsiteX0" fmla="*/ 0 w 525396"/>
                <a:gd name="connsiteY0" fmla="*/ 636212 h 662899"/>
                <a:gd name="connsiteX1" fmla="*/ 17508 w 525396"/>
                <a:gd name="connsiteY1" fmla="*/ 653700 h 662899"/>
                <a:gd name="connsiteX2" fmla="*/ 49792 w 525396"/>
                <a:gd name="connsiteY2" fmla="*/ 653700 h 662899"/>
                <a:gd name="connsiteX3" fmla="*/ 67300 w 525396"/>
                <a:gd name="connsiteY3" fmla="*/ 636212 h 662899"/>
                <a:gd name="connsiteX4" fmla="*/ 67300 w 525396"/>
                <a:gd name="connsiteY4" fmla="*/ 135360 h 662899"/>
                <a:gd name="connsiteX5" fmla="*/ 68211 w 525396"/>
                <a:gd name="connsiteY5" fmla="*/ 135360 h 662899"/>
                <a:gd name="connsiteX6" fmla="*/ 491291 w 525396"/>
                <a:gd name="connsiteY6" fmla="*/ 662900 h 662899"/>
                <a:gd name="connsiteX7" fmla="*/ 507888 w 525396"/>
                <a:gd name="connsiteY7" fmla="*/ 662900 h 662899"/>
                <a:gd name="connsiteX8" fmla="*/ 525396 w 525396"/>
                <a:gd name="connsiteY8" fmla="*/ 646321 h 662899"/>
                <a:gd name="connsiteX9" fmla="*/ 525396 w 525396"/>
                <a:gd name="connsiteY9" fmla="*/ 26688 h 662899"/>
                <a:gd name="connsiteX10" fmla="*/ 507888 w 525396"/>
                <a:gd name="connsiteY10" fmla="*/ 9199 h 662899"/>
                <a:gd name="connsiteX11" fmla="*/ 475655 w 525396"/>
                <a:gd name="connsiteY11" fmla="*/ 9199 h 662899"/>
                <a:gd name="connsiteX12" fmla="*/ 458147 w 525396"/>
                <a:gd name="connsiteY12" fmla="*/ 26688 h 662899"/>
                <a:gd name="connsiteX13" fmla="*/ 458147 w 525396"/>
                <a:gd name="connsiteY13" fmla="*/ 517431 h 662899"/>
                <a:gd name="connsiteX14" fmla="*/ 456325 w 525396"/>
                <a:gd name="connsiteY14" fmla="*/ 517431 h 662899"/>
                <a:gd name="connsiteX15" fmla="*/ 40633 w 525396"/>
                <a:gd name="connsiteY15" fmla="*/ 0 h 662899"/>
                <a:gd name="connsiteX16" fmla="*/ 17610 w 525396"/>
                <a:gd name="connsiteY16" fmla="*/ 0 h 662899"/>
                <a:gd name="connsiteX17" fmla="*/ 101 w 525396"/>
                <a:gd name="connsiteY17" fmla="*/ 16579 h 662899"/>
                <a:gd name="connsiteX18" fmla="*/ 101 w 525396"/>
                <a:gd name="connsiteY18" fmla="*/ 636212 h 66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25396" h="662899">
                  <a:moveTo>
                    <a:pt x="0" y="636212"/>
                  </a:moveTo>
                  <a:cubicBezTo>
                    <a:pt x="0" y="645411"/>
                    <a:pt x="8299" y="653700"/>
                    <a:pt x="17508" y="653700"/>
                  </a:cubicBezTo>
                  <a:lnTo>
                    <a:pt x="49792" y="653700"/>
                  </a:lnTo>
                  <a:cubicBezTo>
                    <a:pt x="59912" y="653700"/>
                    <a:pt x="67300" y="645411"/>
                    <a:pt x="67300" y="636212"/>
                  </a:cubicBezTo>
                  <a:lnTo>
                    <a:pt x="67300" y="135360"/>
                  </a:lnTo>
                  <a:lnTo>
                    <a:pt x="68211" y="135360"/>
                  </a:lnTo>
                  <a:lnTo>
                    <a:pt x="491291" y="662900"/>
                  </a:lnTo>
                  <a:lnTo>
                    <a:pt x="507888" y="662900"/>
                  </a:lnTo>
                  <a:cubicBezTo>
                    <a:pt x="517097" y="662900"/>
                    <a:pt x="525396" y="655520"/>
                    <a:pt x="525396" y="646321"/>
                  </a:cubicBezTo>
                  <a:lnTo>
                    <a:pt x="525396" y="26688"/>
                  </a:lnTo>
                  <a:cubicBezTo>
                    <a:pt x="525396" y="17489"/>
                    <a:pt x="517097" y="9199"/>
                    <a:pt x="507888" y="9199"/>
                  </a:cubicBezTo>
                  <a:lnTo>
                    <a:pt x="475655" y="9199"/>
                  </a:lnTo>
                  <a:cubicBezTo>
                    <a:pt x="465484" y="9199"/>
                    <a:pt x="458147" y="17489"/>
                    <a:pt x="458147" y="26688"/>
                  </a:cubicBezTo>
                  <a:lnTo>
                    <a:pt x="458147" y="517431"/>
                  </a:lnTo>
                  <a:lnTo>
                    <a:pt x="456325" y="517431"/>
                  </a:lnTo>
                  <a:lnTo>
                    <a:pt x="40633" y="0"/>
                  </a:lnTo>
                  <a:lnTo>
                    <a:pt x="17610" y="0"/>
                  </a:lnTo>
                  <a:cubicBezTo>
                    <a:pt x="8400" y="0"/>
                    <a:pt x="101" y="7380"/>
                    <a:pt x="101" y="16579"/>
                  </a:cubicBezTo>
                  <a:lnTo>
                    <a:pt x="101" y="636212"/>
                  </a:ln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8" name="Puolivapaa piirto 17">
              <a:extLst>
                <a:ext uri="{FF2B5EF4-FFF2-40B4-BE49-F238E27FC236}">
                  <a16:creationId xmlns:a16="http://schemas.microsoft.com/office/drawing/2014/main" id="{5AD3CDF3-4652-CA0A-13F6-5FCC8FDD4945}"/>
                </a:ext>
              </a:extLst>
            </p:cNvPr>
            <p:cNvSpPr/>
            <p:nvPr/>
          </p:nvSpPr>
          <p:spPr>
            <a:xfrm>
              <a:off x="5710141" y="-1105372"/>
              <a:ext cx="404169" cy="662899"/>
            </a:xfrm>
            <a:custGeom>
              <a:avLst/>
              <a:gdLst>
                <a:gd name="connsiteX0" fmla="*/ 10591 w 404169"/>
                <a:gd name="connsiteY0" fmla="*/ 588346 h 662899"/>
                <a:gd name="connsiteX1" fmla="*/ 205053 w 404169"/>
                <a:gd name="connsiteY1" fmla="*/ 662900 h 662899"/>
                <a:gd name="connsiteX2" fmla="*/ 404170 w 404169"/>
                <a:gd name="connsiteY2" fmla="*/ 497162 h 662899"/>
                <a:gd name="connsiteX3" fmla="*/ 199537 w 404169"/>
                <a:gd name="connsiteY3" fmla="*/ 292758 h 662899"/>
                <a:gd name="connsiteX4" fmla="*/ 75108 w 404169"/>
                <a:gd name="connsiteY4" fmla="*/ 162958 h 662899"/>
                <a:gd name="connsiteX5" fmla="*/ 202320 w 404169"/>
                <a:gd name="connsiteY5" fmla="*/ 61665 h 662899"/>
                <a:gd name="connsiteX6" fmla="*/ 323055 w 404169"/>
                <a:gd name="connsiteY6" fmla="*/ 104022 h 662899"/>
                <a:gd name="connsiteX7" fmla="*/ 355339 w 404169"/>
                <a:gd name="connsiteY7" fmla="*/ 95733 h 662899"/>
                <a:gd name="connsiteX8" fmla="*/ 366421 w 404169"/>
                <a:gd name="connsiteY8" fmla="*/ 78244 h 662899"/>
                <a:gd name="connsiteX9" fmla="*/ 360905 w 404169"/>
                <a:gd name="connsiteY9" fmla="*/ 46956 h 662899"/>
                <a:gd name="connsiteX10" fmla="*/ 203282 w 404169"/>
                <a:gd name="connsiteY10" fmla="*/ 0 h 662899"/>
                <a:gd name="connsiteX11" fmla="*/ 6947 w 404169"/>
                <a:gd name="connsiteY11" fmla="*/ 163867 h 662899"/>
                <a:gd name="connsiteX12" fmla="*/ 169176 w 404169"/>
                <a:gd name="connsiteY12" fmla="*/ 354473 h 662899"/>
                <a:gd name="connsiteX13" fmla="*/ 330494 w 404169"/>
                <a:gd name="connsiteY13" fmla="*/ 499942 h 662899"/>
                <a:gd name="connsiteX14" fmla="*/ 206975 w 404169"/>
                <a:gd name="connsiteY14" fmla="*/ 601235 h 662899"/>
                <a:gd name="connsiteX15" fmla="*/ 51173 w 404169"/>
                <a:gd name="connsiteY15" fmla="*/ 531280 h 662899"/>
                <a:gd name="connsiteX16" fmla="*/ 18940 w 404169"/>
                <a:gd name="connsiteY16" fmla="*/ 539570 h 662899"/>
                <a:gd name="connsiteX17" fmla="*/ 5126 w 404169"/>
                <a:gd name="connsiteY17" fmla="*/ 557058 h 662899"/>
                <a:gd name="connsiteX18" fmla="*/ 10641 w 404169"/>
                <a:gd name="connsiteY18" fmla="*/ 588346 h 66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04169" h="662899">
                  <a:moveTo>
                    <a:pt x="10591" y="588346"/>
                  </a:moveTo>
                  <a:cubicBezTo>
                    <a:pt x="22583" y="599415"/>
                    <a:pt x="96310" y="662900"/>
                    <a:pt x="205053" y="662900"/>
                  </a:cubicBezTo>
                  <a:cubicBezTo>
                    <a:pt x="313795" y="662900"/>
                    <a:pt x="404170" y="592945"/>
                    <a:pt x="404170" y="497162"/>
                  </a:cubicBezTo>
                  <a:cubicBezTo>
                    <a:pt x="404170" y="390360"/>
                    <a:pt x="323966" y="343404"/>
                    <a:pt x="199537" y="292758"/>
                  </a:cubicBezTo>
                  <a:cubicBezTo>
                    <a:pt x="122117" y="260560"/>
                    <a:pt x="75108" y="224623"/>
                    <a:pt x="75108" y="162958"/>
                  </a:cubicBezTo>
                  <a:cubicBezTo>
                    <a:pt x="75108" y="124291"/>
                    <a:pt x="104609" y="61665"/>
                    <a:pt x="202320" y="61665"/>
                  </a:cubicBezTo>
                  <a:cubicBezTo>
                    <a:pt x="258538" y="61665"/>
                    <a:pt x="316629" y="100332"/>
                    <a:pt x="323055" y="104022"/>
                  </a:cubicBezTo>
                  <a:cubicBezTo>
                    <a:pt x="337831" y="112311"/>
                    <a:pt x="347041" y="108622"/>
                    <a:pt x="355339" y="95733"/>
                  </a:cubicBezTo>
                  <a:cubicBezTo>
                    <a:pt x="359033" y="90223"/>
                    <a:pt x="362727" y="83753"/>
                    <a:pt x="366421" y="78244"/>
                  </a:cubicBezTo>
                  <a:cubicBezTo>
                    <a:pt x="377503" y="60755"/>
                    <a:pt x="366421" y="49686"/>
                    <a:pt x="360905" y="46956"/>
                  </a:cubicBezTo>
                  <a:cubicBezTo>
                    <a:pt x="360905" y="46956"/>
                    <a:pt x="293605" y="0"/>
                    <a:pt x="203282" y="0"/>
                  </a:cubicBezTo>
                  <a:cubicBezTo>
                    <a:pt x="56739" y="0"/>
                    <a:pt x="6947" y="101292"/>
                    <a:pt x="6947" y="163867"/>
                  </a:cubicBezTo>
                  <a:cubicBezTo>
                    <a:pt x="6947" y="268850"/>
                    <a:pt x="67770" y="310246"/>
                    <a:pt x="169176" y="354473"/>
                  </a:cubicBezTo>
                  <a:cubicBezTo>
                    <a:pt x="275186" y="398650"/>
                    <a:pt x="330494" y="436407"/>
                    <a:pt x="330494" y="499942"/>
                  </a:cubicBezTo>
                  <a:cubicBezTo>
                    <a:pt x="330494" y="554278"/>
                    <a:pt x="281663" y="601235"/>
                    <a:pt x="206975" y="601235"/>
                  </a:cubicBezTo>
                  <a:cubicBezTo>
                    <a:pt x="124950" y="601235"/>
                    <a:pt x="57650" y="536790"/>
                    <a:pt x="51173" y="531280"/>
                  </a:cubicBezTo>
                  <a:cubicBezTo>
                    <a:pt x="38270" y="520211"/>
                    <a:pt x="28149" y="527590"/>
                    <a:pt x="18940" y="539570"/>
                  </a:cubicBezTo>
                  <a:cubicBezTo>
                    <a:pt x="14335" y="545079"/>
                    <a:pt x="9731" y="551549"/>
                    <a:pt x="5126" y="557058"/>
                  </a:cubicBezTo>
                  <a:cubicBezTo>
                    <a:pt x="-5956" y="574547"/>
                    <a:pt x="3304" y="581926"/>
                    <a:pt x="10641" y="588346"/>
                  </a:cubicBezTo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9" name="Puolivapaa piirto 18">
              <a:extLst>
                <a:ext uri="{FF2B5EF4-FFF2-40B4-BE49-F238E27FC236}">
                  <a16:creationId xmlns:a16="http://schemas.microsoft.com/office/drawing/2014/main" id="{38EC5265-13C6-56C8-457F-C51053597AA2}"/>
                </a:ext>
              </a:extLst>
            </p:cNvPr>
            <p:cNvSpPr/>
            <p:nvPr/>
          </p:nvSpPr>
          <p:spPr>
            <a:xfrm>
              <a:off x="6232096" y="-1105372"/>
              <a:ext cx="404169" cy="662899"/>
            </a:xfrm>
            <a:custGeom>
              <a:avLst/>
              <a:gdLst>
                <a:gd name="connsiteX0" fmla="*/ 10591 w 404169"/>
                <a:gd name="connsiteY0" fmla="*/ 588346 h 662899"/>
                <a:gd name="connsiteX1" fmla="*/ 205053 w 404169"/>
                <a:gd name="connsiteY1" fmla="*/ 662900 h 662899"/>
                <a:gd name="connsiteX2" fmla="*/ 404170 w 404169"/>
                <a:gd name="connsiteY2" fmla="*/ 497162 h 662899"/>
                <a:gd name="connsiteX3" fmla="*/ 199537 w 404169"/>
                <a:gd name="connsiteY3" fmla="*/ 292758 h 662899"/>
                <a:gd name="connsiteX4" fmla="*/ 75108 w 404169"/>
                <a:gd name="connsiteY4" fmla="*/ 162958 h 662899"/>
                <a:gd name="connsiteX5" fmla="*/ 202320 w 404169"/>
                <a:gd name="connsiteY5" fmla="*/ 61665 h 662899"/>
                <a:gd name="connsiteX6" fmla="*/ 323055 w 404169"/>
                <a:gd name="connsiteY6" fmla="*/ 104022 h 662899"/>
                <a:gd name="connsiteX7" fmla="*/ 355339 w 404169"/>
                <a:gd name="connsiteY7" fmla="*/ 95733 h 662899"/>
                <a:gd name="connsiteX8" fmla="*/ 366421 w 404169"/>
                <a:gd name="connsiteY8" fmla="*/ 78244 h 662899"/>
                <a:gd name="connsiteX9" fmla="*/ 360905 w 404169"/>
                <a:gd name="connsiteY9" fmla="*/ 46956 h 662899"/>
                <a:gd name="connsiteX10" fmla="*/ 203282 w 404169"/>
                <a:gd name="connsiteY10" fmla="*/ 0 h 662899"/>
                <a:gd name="connsiteX11" fmla="*/ 6947 w 404169"/>
                <a:gd name="connsiteY11" fmla="*/ 163867 h 662899"/>
                <a:gd name="connsiteX12" fmla="*/ 169176 w 404169"/>
                <a:gd name="connsiteY12" fmla="*/ 354473 h 662899"/>
                <a:gd name="connsiteX13" fmla="*/ 330494 w 404169"/>
                <a:gd name="connsiteY13" fmla="*/ 499942 h 662899"/>
                <a:gd name="connsiteX14" fmla="*/ 206976 w 404169"/>
                <a:gd name="connsiteY14" fmla="*/ 601235 h 662899"/>
                <a:gd name="connsiteX15" fmla="*/ 51173 w 404169"/>
                <a:gd name="connsiteY15" fmla="*/ 531280 h 662899"/>
                <a:gd name="connsiteX16" fmla="*/ 18940 w 404169"/>
                <a:gd name="connsiteY16" fmla="*/ 539570 h 662899"/>
                <a:gd name="connsiteX17" fmla="*/ 5126 w 404169"/>
                <a:gd name="connsiteY17" fmla="*/ 557058 h 662899"/>
                <a:gd name="connsiteX18" fmla="*/ 10641 w 404169"/>
                <a:gd name="connsiteY18" fmla="*/ 588346 h 66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04169" h="662899">
                  <a:moveTo>
                    <a:pt x="10591" y="588346"/>
                  </a:moveTo>
                  <a:cubicBezTo>
                    <a:pt x="22583" y="599415"/>
                    <a:pt x="96310" y="662900"/>
                    <a:pt x="205053" y="662900"/>
                  </a:cubicBezTo>
                  <a:cubicBezTo>
                    <a:pt x="313795" y="662900"/>
                    <a:pt x="404170" y="592945"/>
                    <a:pt x="404170" y="497162"/>
                  </a:cubicBezTo>
                  <a:cubicBezTo>
                    <a:pt x="404170" y="390360"/>
                    <a:pt x="323966" y="343404"/>
                    <a:pt x="199537" y="292758"/>
                  </a:cubicBezTo>
                  <a:cubicBezTo>
                    <a:pt x="122117" y="260560"/>
                    <a:pt x="75108" y="224623"/>
                    <a:pt x="75108" y="162958"/>
                  </a:cubicBezTo>
                  <a:cubicBezTo>
                    <a:pt x="75108" y="124291"/>
                    <a:pt x="104609" y="61665"/>
                    <a:pt x="202320" y="61665"/>
                  </a:cubicBezTo>
                  <a:cubicBezTo>
                    <a:pt x="258538" y="61665"/>
                    <a:pt x="316629" y="100332"/>
                    <a:pt x="323055" y="104022"/>
                  </a:cubicBezTo>
                  <a:cubicBezTo>
                    <a:pt x="337831" y="112311"/>
                    <a:pt x="347040" y="108622"/>
                    <a:pt x="355339" y="95733"/>
                  </a:cubicBezTo>
                  <a:cubicBezTo>
                    <a:pt x="359033" y="90223"/>
                    <a:pt x="362727" y="83753"/>
                    <a:pt x="366421" y="78244"/>
                  </a:cubicBezTo>
                  <a:cubicBezTo>
                    <a:pt x="377503" y="60755"/>
                    <a:pt x="366421" y="49686"/>
                    <a:pt x="360905" y="46956"/>
                  </a:cubicBezTo>
                  <a:cubicBezTo>
                    <a:pt x="360905" y="46956"/>
                    <a:pt x="293605" y="0"/>
                    <a:pt x="203282" y="0"/>
                  </a:cubicBezTo>
                  <a:cubicBezTo>
                    <a:pt x="56739" y="0"/>
                    <a:pt x="6947" y="101292"/>
                    <a:pt x="6947" y="163867"/>
                  </a:cubicBezTo>
                  <a:cubicBezTo>
                    <a:pt x="6947" y="268850"/>
                    <a:pt x="67771" y="310246"/>
                    <a:pt x="169176" y="354473"/>
                  </a:cubicBezTo>
                  <a:cubicBezTo>
                    <a:pt x="275186" y="398650"/>
                    <a:pt x="330494" y="436407"/>
                    <a:pt x="330494" y="499942"/>
                  </a:cubicBezTo>
                  <a:cubicBezTo>
                    <a:pt x="330494" y="554278"/>
                    <a:pt x="281664" y="601235"/>
                    <a:pt x="206976" y="601235"/>
                  </a:cubicBezTo>
                  <a:cubicBezTo>
                    <a:pt x="124950" y="601235"/>
                    <a:pt x="57650" y="536790"/>
                    <a:pt x="51173" y="531280"/>
                  </a:cubicBezTo>
                  <a:cubicBezTo>
                    <a:pt x="38270" y="520211"/>
                    <a:pt x="28149" y="527590"/>
                    <a:pt x="18940" y="539570"/>
                  </a:cubicBezTo>
                  <a:cubicBezTo>
                    <a:pt x="14335" y="545079"/>
                    <a:pt x="9731" y="551549"/>
                    <a:pt x="5126" y="557058"/>
                  </a:cubicBezTo>
                  <a:cubicBezTo>
                    <a:pt x="-5956" y="574547"/>
                    <a:pt x="3304" y="581926"/>
                    <a:pt x="10641" y="588346"/>
                  </a:cubicBezTo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0" name="Puolivapaa piirto 19">
              <a:extLst>
                <a:ext uri="{FF2B5EF4-FFF2-40B4-BE49-F238E27FC236}">
                  <a16:creationId xmlns:a16="http://schemas.microsoft.com/office/drawing/2014/main" id="{A3D372FC-50D0-931E-3679-02FBBDD053A4}"/>
                </a:ext>
              </a:extLst>
            </p:cNvPr>
            <p:cNvSpPr/>
            <p:nvPr/>
          </p:nvSpPr>
          <p:spPr>
            <a:xfrm>
              <a:off x="6800670" y="-1096122"/>
              <a:ext cx="71904" cy="644501"/>
            </a:xfrm>
            <a:custGeom>
              <a:avLst/>
              <a:gdLst>
                <a:gd name="connsiteX0" fmla="*/ 54397 w 71904"/>
                <a:gd name="connsiteY0" fmla="*/ 0 h 644501"/>
                <a:gd name="connsiteX1" fmla="*/ 71905 w 71904"/>
                <a:gd name="connsiteY1" fmla="*/ 17489 h 644501"/>
                <a:gd name="connsiteX2" fmla="*/ 71905 w 71904"/>
                <a:gd name="connsiteY2" fmla="*/ 627013 h 644501"/>
                <a:gd name="connsiteX3" fmla="*/ 54397 w 71904"/>
                <a:gd name="connsiteY3" fmla="*/ 644501 h 644501"/>
                <a:gd name="connsiteX4" fmla="*/ 17508 w 71904"/>
                <a:gd name="connsiteY4" fmla="*/ 644501 h 644501"/>
                <a:gd name="connsiteX5" fmla="*/ 0 w 71904"/>
                <a:gd name="connsiteY5" fmla="*/ 627013 h 644501"/>
                <a:gd name="connsiteX6" fmla="*/ 0 w 71904"/>
                <a:gd name="connsiteY6" fmla="*/ 17489 h 644501"/>
                <a:gd name="connsiteX7" fmla="*/ 17508 w 71904"/>
                <a:gd name="connsiteY7" fmla="*/ 0 h 644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904" h="644501">
                  <a:moveTo>
                    <a:pt x="54397" y="0"/>
                  </a:moveTo>
                  <a:cubicBezTo>
                    <a:pt x="64066" y="0"/>
                    <a:pt x="71905" y="7830"/>
                    <a:pt x="71905" y="17489"/>
                  </a:cubicBezTo>
                  <a:lnTo>
                    <a:pt x="71905" y="627013"/>
                  </a:lnTo>
                  <a:cubicBezTo>
                    <a:pt x="71905" y="636671"/>
                    <a:pt x="64066" y="644501"/>
                    <a:pt x="54397" y="644501"/>
                  </a:cubicBezTo>
                  <a:lnTo>
                    <a:pt x="17508" y="644501"/>
                  </a:lnTo>
                  <a:cubicBezTo>
                    <a:pt x="7838" y="644501"/>
                    <a:pt x="0" y="636671"/>
                    <a:pt x="0" y="627013"/>
                  </a:cubicBezTo>
                  <a:lnTo>
                    <a:pt x="0" y="17489"/>
                  </a:lnTo>
                  <a:cubicBezTo>
                    <a:pt x="0" y="7830"/>
                    <a:pt x="7838" y="0"/>
                    <a:pt x="17508" y="0"/>
                  </a:cubicBez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1" name="Puolivapaa piirto 20">
              <a:extLst>
                <a:ext uri="{FF2B5EF4-FFF2-40B4-BE49-F238E27FC236}">
                  <a16:creationId xmlns:a16="http://schemas.microsoft.com/office/drawing/2014/main" id="{5A7379EB-4187-65BF-2B0E-AE852E8BE26E}"/>
                </a:ext>
              </a:extLst>
            </p:cNvPr>
            <p:cNvSpPr/>
            <p:nvPr/>
          </p:nvSpPr>
          <p:spPr>
            <a:xfrm>
              <a:off x="7733105" y="-1096173"/>
              <a:ext cx="353957" cy="644501"/>
            </a:xfrm>
            <a:custGeom>
              <a:avLst/>
              <a:gdLst>
                <a:gd name="connsiteX0" fmla="*/ 0 w 353957"/>
                <a:gd name="connsiteY0" fmla="*/ 627013 h 644501"/>
                <a:gd name="connsiteX1" fmla="*/ 17508 w 353957"/>
                <a:gd name="connsiteY1" fmla="*/ 644501 h 644501"/>
                <a:gd name="connsiteX2" fmla="*/ 336450 w 353957"/>
                <a:gd name="connsiteY2" fmla="*/ 644501 h 644501"/>
                <a:gd name="connsiteX3" fmla="*/ 353958 w 353957"/>
                <a:gd name="connsiteY3" fmla="*/ 627013 h 644501"/>
                <a:gd name="connsiteX4" fmla="*/ 353958 w 353957"/>
                <a:gd name="connsiteY4" fmla="*/ 600325 h 644501"/>
                <a:gd name="connsiteX5" fmla="*/ 336450 w 353957"/>
                <a:gd name="connsiteY5" fmla="*/ 582836 h 644501"/>
                <a:gd name="connsiteX6" fmla="*/ 70994 w 353957"/>
                <a:gd name="connsiteY6" fmla="*/ 582836 h 644501"/>
                <a:gd name="connsiteX7" fmla="*/ 70994 w 353957"/>
                <a:gd name="connsiteY7" fmla="*/ 17489 h 644501"/>
                <a:gd name="connsiteX8" fmla="*/ 53486 w 353957"/>
                <a:gd name="connsiteY8" fmla="*/ 0 h 644501"/>
                <a:gd name="connsiteX9" fmla="*/ 17508 w 353957"/>
                <a:gd name="connsiteY9" fmla="*/ 0 h 644501"/>
                <a:gd name="connsiteX10" fmla="*/ 0 w 353957"/>
                <a:gd name="connsiteY10" fmla="*/ 17489 h 644501"/>
                <a:gd name="connsiteX11" fmla="*/ 0 w 353957"/>
                <a:gd name="connsiteY11" fmla="*/ 627013 h 644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3957" h="644501">
                  <a:moveTo>
                    <a:pt x="0" y="627013"/>
                  </a:moveTo>
                  <a:cubicBezTo>
                    <a:pt x="0" y="636212"/>
                    <a:pt x="7388" y="644501"/>
                    <a:pt x="17508" y="644501"/>
                  </a:cubicBezTo>
                  <a:lnTo>
                    <a:pt x="336450" y="644501"/>
                  </a:lnTo>
                  <a:cubicBezTo>
                    <a:pt x="346570" y="644501"/>
                    <a:pt x="353958" y="636212"/>
                    <a:pt x="353958" y="627013"/>
                  </a:cubicBezTo>
                  <a:lnTo>
                    <a:pt x="353958" y="600325"/>
                  </a:lnTo>
                  <a:cubicBezTo>
                    <a:pt x="353958" y="591126"/>
                    <a:pt x="346570" y="582836"/>
                    <a:pt x="336450" y="582836"/>
                  </a:cubicBezTo>
                  <a:lnTo>
                    <a:pt x="70994" y="582836"/>
                  </a:lnTo>
                  <a:lnTo>
                    <a:pt x="70994" y="17489"/>
                  </a:lnTo>
                  <a:cubicBezTo>
                    <a:pt x="70994" y="8289"/>
                    <a:pt x="62695" y="0"/>
                    <a:pt x="53486" y="0"/>
                  </a:cubicBezTo>
                  <a:lnTo>
                    <a:pt x="17508" y="0"/>
                  </a:lnTo>
                  <a:cubicBezTo>
                    <a:pt x="7388" y="0"/>
                    <a:pt x="0" y="8289"/>
                    <a:pt x="0" y="17489"/>
                  </a:cubicBezTo>
                  <a:lnTo>
                    <a:pt x="0" y="627013"/>
                  </a:ln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2" name="Puolivapaa piirto 21">
              <a:extLst>
                <a:ext uri="{FF2B5EF4-FFF2-40B4-BE49-F238E27FC236}">
                  <a16:creationId xmlns:a16="http://schemas.microsoft.com/office/drawing/2014/main" id="{88999005-627E-5CE6-20FB-2E5175E96535}"/>
                </a:ext>
              </a:extLst>
            </p:cNvPr>
            <p:cNvSpPr/>
            <p:nvPr/>
          </p:nvSpPr>
          <p:spPr>
            <a:xfrm>
              <a:off x="4280386" y="-1105322"/>
              <a:ext cx="602854" cy="653700"/>
            </a:xfrm>
            <a:custGeom>
              <a:avLst/>
              <a:gdLst>
                <a:gd name="connsiteX0" fmla="*/ 466670 w 602854"/>
                <a:gd name="connsiteY0" fmla="*/ 494989 h 653700"/>
                <a:gd name="connsiteX1" fmla="*/ 136191 w 602854"/>
                <a:gd name="connsiteY1" fmla="*/ 494989 h 653700"/>
                <a:gd name="connsiteX2" fmla="*/ 297661 w 602854"/>
                <a:gd name="connsiteY2" fmla="*/ 132529 h 653700"/>
                <a:gd name="connsiteX3" fmla="*/ 305049 w 602854"/>
                <a:gd name="connsiteY3" fmla="*/ 132529 h 653700"/>
                <a:gd name="connsiteX4" fmla="*/ 466670 w 602854"/>
                <a:gd name="connsiteY4" fmla="*/ 494989 h 653700"/>
                <a:gd name="connsiteX5" fmla="*/ 600966 w 602854"/>
                <a:gd name="connsiteY5" fmla="*/ 629742 h 653700"/>
                <a:gd name="connsiteX6" fmla="*/ 322607 w 602854"/>
                <a:gd name="connsiteY6" fmla="*/ 10109 h 653700"/>
                <a:gd name="connsiteX7" fmla="*/ 306921 w 602854"/>
                <a:gd name="connsiteY7" fmla="*/ 0 h 653700"/>
                <a:gd name="connsiteX8" fmla="*/ 297711 w 602854"/>
                <a:gd name="connsiteY8" fmla="*/ 0 h 653700"/>
                <a:gd name="connsiteX9" fmla="*/ 282025 w 602854"/>
                <a:gd name="connsiteY9" fmla="*/ 10109 h 653700"/>
                <a:gd name="connsiteX10" fmla="*/ 1844 w 602854"/>
                <a:gd name="connsiteY10" fmla="*/ 629742 h 653700"/>
                <a:gd name="connsiteX11" fmla="*/ 17480 w 602854"/>
                <a:gd name="connsiteY11" fmla="*/ 653700 h 653700"/>
                <a:gd name="connsiteX12" fmla="*/ 54368 w 602854"/>
                <a:gd name="connsiteY12" fmla="*/ 653700 h 653700"/>
                <a:gd name="connsiteX13" fmla="*/ 70055 w 602854"/>
                <a:gd name="connsiteY13" fmla="*/ 643541 h 653700"/>
                <a:gd name="connsiteX14" fmla="*/ 108765 w 602854"/>
                <a:gd name="connsiteY14" fmla="*/ 556704 h 653700"/>
                <a:gd name="connsiteX15" fmla="*/ 494147 w 602854"/>
                <a:gd name="connsiteY15" fmla="*/ 556704 h 653700"/>
                <a:gd name="connsiteX16" fmla="*/ 532756 w 602854"/>
                <a:gd name="connsiteY16" fmla="*/ 643541 h 653700"/>
                <a:gd name="connsiteX17" fmla="*/ 548442 w 602854"/>
                <a:gd name="connsiteY17" fmla="*/ 653700 h 653700"/>
                <a:gd name="connsiteX18" fmla="*/ 585330 w 602854"/>
                <a:gd name="connsiteY18" fmla="*/ 653700 h 653700"/>
                <a:gd name="connsiteX19" fmla="*/ 601017 w 602854"/>
                <a:gd name="connsiteY19" fmla="*/ 629742 h 65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02854" h="653700">
                  <a:moveTo>
                    <a:pt x="466670" y="494989"/>
                  </a:moveTo>
                  <a:lnTo>
                    <a:pt x="136191" y="494989"/>
                  </a:lnTo>
                  <a:lnTo>
                    <a:pt x="297661" y="132529"/>
                  </a:lnTo>
                  <a:lnTo>
                    <a:pt x="305049" y="132529"/>
                  </a:lnTo>
                  <a:cubicBezTo>
                    <a:pt x="332323" y="193133"/>
                    <a:pt x="409642" y="366857"/>
                    <a:pt x="466670" y="494989"/>
                  </a:cubicBezTo>
                  <a:moveTo>
                    <a:pt x="600966" y="629742"/>
                  </a:moveTo>
                  <a:lnTo>
                    <a:pt x="322607" y="10109"/>
                  </a:lnTo>
                  <a:cubicBezTo>
                    <a:pt x="319824" y="4600"/>
                    <a:pt x="315219" y="0"/>
                    <a:pt x="306921" y="0"/>
                  </a:cubicBezTo>
                  <a:lnTo>
                    <a:pt x="297711" y="0"/>
                  </a:lnTo>
                  <a:cubicBezTo>
                    <a:pt x="289412" y="0"/>
                    <a:pt x="284808" y="4600"/>
                    <a:pt x="282025" y="10109"/>
                  </a:cubicBezTo>
                  <a:lnTo>
                    <a:pt x="1844" y="629742"/>
                  </a:lnTo>
                  <a:cubicBezTo>
                    <a:pt x="-3672" y="641721"/>
                    <a:pt x="3666" y="653700"/>
                    <a:pt x="17480" y="653700"/>
                  </a:cubicBezTo>
                  <a:lnTo>
                    <a:pt x="54368" y="653700"/>
                  </a:lnTo>
                  <a:cubicBezTo>
                    <a:pt x="62667" y="653700"/>
                    <a:pt x="68183" y="648191"/>
                    <a:pt x="70055" y="643541"/>
                  </a:cubicBezTo>
                  <a:lnTo>
                    <a:pt x="108765" y="556704"/>
                  </a:lnTo>
                  <a:lnTo>
                    <a:pt x="494147" y="556704"/>
                  </a:lnTo>
                  <a:cubicBezTo>
                    <a:pt x="517221" y="608564"/>
                    <a:pt x="532756" y="643541"/>
                    <a:pt x="532756" y="643541"/>
                  </a:cubicBezTo>
                  <a:cubicBezTo>
                    <a:pt x="534577" y="648141"/>
                    <a:pt x="540143" y="653700"/>
                    <a:pt x="548442" y="653700"/>
                  </a:cubicBezTo>
                  <a:lnTo>
                    <a:pt x="585330" y="653700"/>
                  </a:lnTo>
                  <a:cubicBezTo>
                    <a:pt x="599145" y="653700"/>
                    <a:pt x="606532" y="641721"/>
                    <a:pt x="601017" y="629742"/>
                  </a:cubicBezTo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3" name="Puolivapaa piirto 22">
              <a:extLst>
                <a:ext uri="{FF2B5EF4-FFF2-40B4-BE49-F238E27FC236}">
                  <a16:creationId xmlns:a16="http://schemas.microsoft.com/office/drawing/2014/main" id="{2B80D93A-A728-B5AB-19CB-3C99B0D8D611}"/>
                </a:ext>
              </a:extLst>
            </p:cNvPr>
            <p:cNvSpPr/>
            <p:nvPr/>
          </p:nvSpPr>
          <p:spPr>
            <a:xfrm>
              <a:off x="7004774" y="-1105322"/>
              <a:ext cx="602904" cy="653750"/>
            </a:xfrm>
            <a:custGeom>
              <a:avLst/>
              <a:gdLst>
                <a:gd name="connsiteX0" fmla="*/ 466670 w 602904"/>
                <a:gd name="connsiteY0" fmla="*/ 494989 h 653750"/>
                <a:gd name="connsiteX1" fmla="*/ 136191 w 602904"/>
                <a:gd name="connsiteY1" fmla="*/ 494989 h 653750"/>
                <a:gd name="connsiteX2" fmla="*/ 297661 w 602904"/>
                <a:gd name="connsiteY2" fmla="*/ 132529 h 653750"/>
                <a:gd name="connsiteX3" fmla="*/ 305048 w 602904"/>
                <a:gd name="connsiteY3" fmla="*/ 132529 h 653750"/>
                <a:gd name="connsiteX4" fmla="*/ 466670 w 602904"/>
                <a:gd name="connsiteY4" fmla="*/ 494989 h 653750"/>
                <a:gd name="connsiteX5" fmla="*/ 600966 w 602904"/>
                <a:gd name="connsiteY5" fmla="*/ 629742 h 653750"/>
                <a:gd name="connsiteX6" fmla="*/ 322607 w 602904"/>
                <a:gd name="connsiteY6" fmla="*/ 10109 h 653750"/>
                <a:gd name="connsiteX7" fmla="*/ 306921 w 602904"/>
                <a:gd name="connsiteY7" fmla="*/ 0 h 653750"/>
                <a:gd name="connsiteX8" fmla="*/ 297711 w 602904"/>
                <a:gd name="connsiteY8" fmla="*/ 0 h 653750"/>
                <a:gd name="connsiteX9" fmla="*/ 282025 w 602904"/>
                <a:gd name="connsiteY9" fmla="*/ 10109 h 653750"/>
                <a:gd name="connsiteX10" fmla="*/ 1844 w 602904"/>
                <a:gd name="connsiteY10" fmla="*/ 629742 h 653750"/>
                <a:gd name="connsiteX11" fmla="*/ 17480 w 602904"/>
                <a:gd name="connsiteY11" fmla="*/ 653700 h 653750"/>
                <a:gd name="connsiteX12" fmla="*/ 54368 w 602904"/>
                <a:gd name="connsiteY12" fmla="*/ 653700 h 653750"/>
                <a:gd name="connsiteX13" fmla="*/ 70055 w 602904"/>
                <a:gd name="connsiteY13" fmla="*/ 643541 h 653750"/>
                <a:gd name="connsiteX14" fmla="*/ 108765 w 602904"/>
                <a:gd name="connsiteY14" fmla="*/ 556704 h 653750"/>
                <a:gd name="connsiteX15" fmla="*/ 491616 w 602904"/>
                <a:gd name="connsiteY15" fmla="*/ 556704 h 653750"/>
                <a:gd name="connsiteX16" fmla="*/ 494045 w 602904"/>
                <a:gd name="connsiteY16" fmla="*/ 556401 h 653750"/>
                <a:gd name="connsiteX17" fmla="*/ 532806 w 602904"/>
                <a:gd name="connsiteY17" fmla="*/ 643591 h 653750"/>
                <a:gd name="connsiteX18" fmla="*/ 548493 w 602904"/>
                <a:gd name="connsiteY18" fmla="*/ 653751 h 653750"/>
                <a:gd name="connsiteX19" fmla="*/ 585381 w 602904"/>
                <a:gd name="connsiteY19" fmla="*/ 653751 h 653750"/>
                <a:gd name="connsiteX20" fmla="*/ 601068 w 602904"/>
                <a:gd name="connsiteY20" fmla="*/ 629793 h 653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02904" h="653750">
                  <a:moveTo>
                    <a:pt x="466670" y="494989"/>
                  </a:moveTo>
                  <a:lnTo>
                    <a:pt x="136191" y="494989"/>
                  </a:lnTo>
                  <a:lnTo>
                    <a:pt x="297661" y="132529"/>
                  </a:lnTo>
                  <a:lnTo>
                    <a:pt x="305048" y="132529"/>
                  </a:lnTo>
                  <a:cubicBezTo>
                    <a:pt x="332323" y="193133"/>
                    <a:pt x="409642" y="366857"/>
                    <a:pt x="466670" y="494989"/>
                  </a:cubicBezTo>
                  <a:moveTo>
                    <a:pt x="600966" y="629742"/>
                  </a:moveTo>
                  <a:lnTo>
                    <a:pt x="322607" y="10109"/>
                  </a:lnTo>
                  <a:cubicBezTo>
                    <a:pt x="319824" y="4600"/>
                    <a:pt x="315219" y="0"/>
                    <a:pt x="306921" y="0"/>
                  </a:cubicBezTo>
                  <a:lnTo>
                    <a:pt x="297711" y="0"/>
                  </a:lnTo>
                  <a:cubicBezTo>
                    <a:pt x="289413" y="0"/>
                    <a:pt x="284808" y="4600"/>
                    <a:pt x="282025" y="10109"/>
                  </a:cubicBezTo>
                  <a:lnTo>
                    <a:pt x="1844" y="629742"/>
                  </a:lnTo>
                  <a:cubicBezTo>
                    <a:pt x="-3672" y="641721"/>
                    <a:pt x="3666" y="653700"/>
                    <a:pt x="17480" y="653700"/>
                  </a:cubicBezTo>
                  <a:lnTo>
                    <a:pt x="54368" y="653700"/>
                  </a:lnTo>
                  <a:cubicBezTo>
                    <a:pt x="62667" y="653700"/>
                    <a:pt x="68183" y="648191"/>
                    <a:pt x="70055" y="643541"/>
                  </a:cubicBezTo>
                  <a:lnTo>
                    <a:pt x="108765" y="556704"/>
                  </a:lnTo>
                  <a:lnTo>
                    <a:pt x="491616" y="556704"/>
                  </a:lnTo>
                  <a:cubicBezTo>
                    <a:pt x="492477" y="556704"/>
                    <a:pt x="493185" y="556452"/>
                    <a:pt x="494045" y="556401"/>
                  </a:cubicBezTo>
                  <a:cubicBezTo>
                    <a:pt x="517221" y="608463"/>
                    <a:pt x="532806" y="643591"/>
                    <a:pt x="532806" y="643591"/>
                  </a:cubicBezTo>
                  <a:cubicBezTo>
                    <a:pt x="534628" y="648191"/>
                    <a:pt x="540194" y="653751"/>
                    <a:pt x="548493" y="653751"/>
                  </a:cubicBezTo>
                  <a:lnTo>
                    <a:pt x="585381" y="653751"/>
                  </a:lnTo>
                  <a:cubicBezTo>
                    <a:pt x="599195" y="653751"/>
                    <a:pt x="606583" y="641772"/>
                    <a:pt x="601068" y="629793"/>
                  </a:cubicBezTo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4" name="Puolivapaa piirto 23">
              <a:extLst>
                <a:ext uri="{FF2B5EF4-FFF2-40B4-BE49-F238E27FC236}">
                  <a16:creationId xmlns:a16="http://schemas.microsoft.com/office/drawing/2014/main" id="{2315A048-F150-6D8F-D4EE-4F548ED0F029}"/>
                </a:ext>
              </a:extLst>
            </p:cNvPr>
            <p:cNvSpPr/>
            <p:nvPr/>
          </p:nvSpPr>
          <p:spPr>
            <a:xfrm>
              <a:off x="8139724" y="-1105322"/>
              <a:ext cx="602898" cy="653700"/>
            </a:xfrm>
            <a:custGeom>
              <a:avLst/>
              <a:gdLst>
                <a:gd name="connsiteX0" fmla="*/ 466714 w 602898"/>
                <a:gd name="connsiteY0" fmla="*/ 494989 h 653700"/>
                <a:gd name="connsiteX1" fmla="*/ 136235 w 602898"/>
                <a:gd name="connsiteY1" fmla="*/ 494989 h 653700"/>
                <a:gd name="connsiteX2" fmla="*/ 297704 w 602898"/>
                <a:gd name="connsiteY2" fmla="*/ 132529 h 653700"/>
                <a:gd name="connsiteX3" fmla="*/ 305093 w 602898"/>
                <a:gd name="connsiteY3" fmla="*/ 132529 h 653700"/>
                <a:gd name="connsiteX4" fmla="*/ 466714 w 602898"/>
                <a:gd name="connsiteY4" fmla="*/ 494989 h 653700"/>
                <a:gd name="connsiteX5" fmla="*/ 601010 w 602898"/>
                <a:gd name="connsiteY5" fmla="*/ 629742 h 653700"/>
                <a:gd name="connsiteX6" fmla="*/ 322651 w 602898"/>
                <a:gd name="connsiteY6" fmla="*/ 10109 h 653700"/>
                <a:gd name="connsiteX7" fmla="*/ 306965 w 602898"/>
                <a:gd name="connsiteY7" fmla="*/ 0 h 653700"/>
                <a:gd name="connsiteX8" fmla="*/ 297755 w 602898"/>
                <a:gd name="connsiteY8" fmla="*/ 0 h 653700"/>
                <a:gd name="connsiteX9" fmla="*/ 282069 w 602898"/>
                <a:gd name="connsiteY9" fmla="*/ 10109 h 653700"/>
                <a:gd name="connsiteX10" fmla="*/ 1837 w 602898"/>
                <a:gd name="connsiteY10" fmla="*/ 629742 h 653700"/>
                <a:gd name="connsiteX11" fmla="*/ 17523 w 602898"/>
                <a:gd name="connsiteY11" fmla="*/ 653700 h 653700"/>
                <a:gd name="connsiteX12" fmla="*/ 54412 w 602898"/>
                <a:gd name="connsiteY12" fmla="*/ 653700 h 653700"/>
                <a:gd name="connsiteX13" fmla="*/ 70099 w 602898"/>
                <a:gd name="connsiteY13" fmla="*/ 643541 h 653700"/>
                <a:gd name="connsiteX14" fmla="*/ 108809 w 602898"/>
                <a:gd name="connsiteY14" fmla="*/ 556704 h 653700"/>
                <a:gd name="connsiteX15" fmla="*/ 471824 w 602898"/>
                <a:gd name="connsiteY15" fmla="*/ 556704 h 653700"/>
                <a:gd name="connsiteX16" fmla="*/ 491762 w 602898"/>
                <a:gd name="connsiteY16" fmla="*/ 551245 h 653700"/>
                <a:gd name="connsiteX17" fmla="*/ 532800 w 602898"/>
                <a:gd name="connsiteY17" fmla="*/ 643541 h 653700"/>
                <a:gd name="connsiteX18" fmla="*/ 548486 w 602898"/>
                <a:gd name="connsiteY18" fmla="*/ 653700 h 653700"/>
                <a:gd name="connsiteX19" fmla="*/ 585375 w 602898"/>
                <a:gd name="connsiteY19" fmla="*/ 653700 h 653700"/>
                <a:gd name="connsiteX20" fmla="*/ 601061 w 602898"/>
                <a:gd name="connsiteY20" fmla="*/ 629742 h 65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02898" h="653700">
                  <a:moveTo>
                    <a:pt x="466714" y="494989"/>
                  </a:moveTo>
                  <a:lnTo>
                    <a:pt x="136235" y="494989"/>
                  </a:lnTo>
                  <a:lnTo>
                    <a:pt x="297704" y="132529"/>
                  </a:lnTo>
                  <a:lnTo>
                    <a:pt x="305093" y="132529"/>
                  </a:lnTo>
                  <a:cubicBezTo>
                    <a:pt x="332367" y="193133"/>
                    <a:pt x="409686" y="366857"/>
                    <a:pt x="466714" y="494989"/>
                  </a:cubicBezTo>
                  <a:moveTo>
                    <a:pt x="601010" y="629742"/>
                  </a:moveTo>
                  <a:lnTo>
                    <a:pt x="322651" y="10109"/>
                  </a:lnTo>
                  <a:cubicBezTo>
                    <a:pt x="319868" y="4600"/>
                    <a:pt x="315264" y="0"/>
                    <a:pt x="306965" y="0"/>
                  </a:cubicBezTo>
                  <a:lnTo>
                    <a:pt x="297755" y="0"/>
                  </a:lnTo>
                  <a:cubicBezTo>
                    <a:pt x="289456" y="0"/>
                    <a:pt x="284852" y="4600"/>
                    <a:pt x="282069" y="10109"/>
                  </a:cubicBezTo>
                  <a:lnTo>
                    <a:pt x="1837" y="629742"/>
                  </a:lnTo>
                  <a:cubicBezTo>
                    <a:pt x="-3678" y="641721"/>
                    <a:pt x="3709" y="653700"/>
                    <a:pt x="17523" y="653700"/>
                  </a:cubicBezTo>
                  <a:lnTo>
                    <a:pt x="54412" y="653700"/>
                  </a:lnTo>
                  <a:cubicBezTo>
                    <a:pt x="62711" y="653700"/>
                    <a:pt x="68226" y="648191"/>
                    <a:pt x="70099" y="643541"/>
                  </a:cubicBezTo>
                  <a:lnTo>
                    <a:pt x="108809" y="556704"/>
                  </a:lnTo>
                  <a:lnTo>
                    <a:pt x="471824" y="556704"/>
                  </a:lnTo>
                  <a:cubicBezTo>
                    <a:pt x="479921" y="556704"/>
                    <a:pt x="486853" y="554531"/>
                    <a:pt x="491762" y="551245"/>
                  </a:cubicBezTo>
                  <a:cubicBezTo>
                    <a:pt x="516151" y="606138"/>
                    <a:pt x="532800" y="643541"/>
                    <a:pt x="532800" y="643541"/>
                  </a:cubicBezTo>
                  <a:cubicBezTo>
                    <a:pt x="534621" y="648141"/>
                    <a:pt x="540187" y="653700"/>
                    <a:pt x="548486" y="653700"/>
                  </a:cubicBezTo>
                  <a:lnTo>
                    <a:pt x="585375" y="653700"/>
                  </a:lnTo>
                  <a:cubicBezTo>
                    <a:pt x="599189" y="653700"/>
                    <a:pt x="606576" y="641721"/>
                    <a:pt x="601061" y="629742"/>
                  </a:cubicBezTo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5" name="Puolivapaa piirto 24">
              <a:extLst>
                <a:ext uri="{FF2B5EF4-FFF2-40B4-BE49-F238E27FC236}">
                  <a16:creationId xmlns:a16="http://schemas.microsoft.com/office/drawing/2014/main" id="{026256AA-4A02-242C-03C1-786379A1C97B}"/>
                </a:ext>
              </a:extLst>
            </p:cNvPr>
            <p:cNvSpPr/>
            <p:nvPr/>
          </p:nvSpPr>
          <p:spPr>
            <a:xfrm>
              <a:off x="970156" y="-1529396"/>
              <a:ext cx="1512683" cy="1510996"/>
            </a:xfrm>
            <a:custGeom>
              <a:avLst/>
              <a:gdLst>
                <a:gd name="connsiteX0" fmla="*/ 756342 w 1512683"/>
                <a:gd name="connsiteY0" fmla="*/ 1510997 h 1510996"/>
                <a:gd name="connsiteX1" fmla="*/ 0 w 1512683"/>
                <a:gd name="connsiteY1" fmla="*/ 755498 h 1510996"/>
                <a:gd name="connsiteX2" fmla="*/ 756342 w 1512683"/>
                <a:gd name="connsiteY2" fmla="*/ 0 h 1510996"/>
                <a:gd name="connsiteX3" fmla="*/ 1512683 w 1512683"/>
                <a:gd name="connsiteY3" fmla="*/ 755498 h 1510996"/>
                <a:gd name="connsiteX4" fmla="*/ 756342 w 1512683"/>
                <a:gd name="connsiteY4" fmla="*/ 1510997 h 1510996"/>
                <a:gd name="connsiteX5" fmla="*/ 756342 w 1512683"/>
                <a:gd name="connsiteY5" fmla="*/ 61564 h 1510996"/>
                <a:gd name="connsiteX6" fmla="*/ 61633 w 1512683"/>
                <a:gd name="connsiteY6" fmla="*/ 755498 h 1510996"/>
                <a:gd name="connsiteX7" fmla="*/ 756291 w 1512683"/>
                <a:gd name="connsiteY7" fmla="*/ 1449382 h 1510996"/>
                <a:gd name="connsiteX8" fmla="*/ 1451000 w 1512683"/>
                <a:gd name="connsiteY8" fmla="*/ 755498 h 1510996"/>
                <a:gd name="connsiteX9" fmla="*/ 756342 w 1512683"/>
                <a:gd name="connsiteY9" fmla="*/ 61564 h 1510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12683" h="1510996">
                  <a:moveTo>
                    <a:pt x="756342" y="1510997"/>
                  </a:moveTo>
                  <a:cubicBezTo>
                    <a:pt x="339284" y="1510997"/>
                    <a:pt x="0" y="1172092"/>
                    <a:pt x="0" y="755498"/>
                  </a:cubicBezTo>
                  <a:cubicBezTo>
                    <a:pt x="0" y="338905"/>
                    <a:pt x="339284" y="0"/>
                    <a:pt x="756342" y="0"/>
                  </a:cubicBezTo>
                  <a:cubicBezTo>
                    <a:pt x="1173400" y="0"/>
                    <a:pt x="1512683" y="338905"/>
                    <a:pt x="1512683" y="755498"/>
                  </a:cubicBezTo>
                  <a:cubicBezTo>
                    <a:pt x="1512683" y="1172092"/>
                    <a:pt x="1173400" y="1510997"/>
                    <a:pt x="756342" y="1510997"/>
                  </a:cubicBezTo>
                  <a:close/>
                  <a:moveTo>
                    <a:pt x="756342" y="61564"/>
                  </a:moveTo>
                  <a:cubicBezTo>
                    <a:pt x="373288" y="61564"/>
                    <a:pt x="61633" y="372872"/>
                    <a:pt x="61633" y="755498"/>
                  </a:cubicBezTo>
                  <a:cubicBezTo>
                    <a:pt x="61633" y="1138125"/>
                    <a:pt x="373288" y="1449382"/>
                    <a:pt x="756291" y="1449382"/>
                  </a:cubicBezTo>
                  <a:cubicBezTo>
                    <a:pt x="1139294" y="1449382"/>
                    <a:pt x="1451000" y="1138075"/>
                    <a:pt x="1451000" y="755498"/>
                  </a:cubicBezTo>
                  <a:cubicBezTo>
                    <a:pt x="1451000" y="372922"/>
                    <a:pt x="1139395" y="61564"/>
                    <a:pt x="756342" y="61564"/>
                  </a:cubicBez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6" name="Puolivapaa piirto 25">
              <a:extLst>
                <a:ext uri="{FF2B5EF4-FFF2-40B4-BE49-F238E27FC236}">
                  <a16:creationId xmlns:a16="http://schemas.microsoft.com/office/drawing/2014/main" id="{3A88123A-ECC5-D415-A4B5-A6FAE9537103}"/>
                </a:ext>
              </a:extLst>
            </p:cNvPr>
            <p:cNvSpPr/>
            <p:nvPr/>
          </p:nvSpPr>
          <p:spPr>
            <a:xfrm>
              <a:off x="1621411" y="-1093191"/>
              <a:ext cx="615219" cy="666387"/>
            </a:xfrm>
            <a:custGeom>
              <a:avLst/>
              <a:gdLst>
                <a:gd name="connsiteX0" fmla="*/ 593239 w 615219"/>
                <a:gd name="connsiteY0" fmla="*/ 666387 h 666387"/>
                <a:gd name="connsiteX1" fmla="*/ 556148 w 615219"/>
                <a:gd name="connsiteY1" fmla="*/ 666387 h 666387"/>
                <a:gd name="connsiteX2" fmla="*/ 536413 w 615219"/>
                <a:gd name="connsiteY2" fmla="*/ 653549 h 666387"/>
                <a:gd name="connsiteX3" fmla="*/ 308504 w 615219"/>
                <a:gd name="connsiteY3" fmla="*/ 141981 h 666387"/>
                <a:gd name="connsiteX4" fmla="*/ 306632 w 615219"/>
                <a:gd name="connsiteY4" fmla="*/ 141981 h 666387"/>
                <a:gd name="connsiteX5" fmla="*/ 78621 w 615219"/>
                <a:gd name="connsiteY5" fmla="*/ 653700 h 666387"/>
                <a:gd name="connsiteX6" fmla="*/ 58988 w 615219"/>
                <a:gd name="connsiteY6" fmla="*/ 666387 h 666387"/>
                <a:gd name="connsiteX7" fmla="*/ 21897 w 615219"/>
                <a:gd name="connsiteY7" fmla="*/ 666387 h 666387"/>
                <a:gd name="connsiteX8" fmla="*/ 3124 w 615219"/>
                <a:gd name="connsiteY8" fmla="*/ 656885 h 666387"/>
                <a:gd name="connsiteX9" fmla="*/ 2263 w 615219"/>
                <a:gd name="connsiteY9" fmla="*/ 636262 h 666387"/>
                <a:gd name="connsiteX10" fmla="*/ 284266 w 615219"/>
                <a:gd name="connsiteY10" fmla="*/ 12687 h 666387"/>
                <a:gd name="connsiteX11" fmla="*/ 303899 w 615219"/>
                <a:gd name="connsiteY11" fmla="*/ 0 h 666387"/>
                <a:gd name="connsiteX12" fmla="*/ 313159 w 615219"/>
                <a:gd name="connsiteY12" fmla="*/ 0 h 666387"/>
                <a:gd name="connsiteX13" fmla="*/ 332742 w 615219"/>
                <a:gd name="connsiteY13" fmla="*/ 12535 h 666387"/>
                <a:gd name="connsiteX14" fmla="*/ 612974 w 615219"/>
                <a:gd name="connsiteY14" fmla="*/ 636262 h 666387"/>
                <a:gd name="connsiteX15" fmla="*/ 612113 w 615219"/>
                <a:gd name="connsiteY15" fmla="*/ 656834 h 666387"/>
                <a:gd name="connsiteX16" fmla="*/ 593340 w 615219"/>
                <a:gd name="connsiteY16" fmla="*/ 666337 h 666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15219" h="666387">
                  <a:moveTo>
                    <a:pt x="593239" y="666387"/>
                  </a:moveTo>
                  <a:lnTo>
                    <a:pt x="556148" y="666387"/>
                  </a:lnTo>
                  <a:cubicBezTo>
                    <a:pt x="546078" y="666387"/>
                    <a:pt x="538994" y="659918"/>
                    <a:pt x="536413" y="653549"/>
                  </a:cubicBezTo>
                  <a:cubicBezTo>
                    <a:pt x="534642" y="649606"/>
                    <a:pt x="355260" y="246003"/>
                    <a:pt x="308504" y="141981"/>
                  </a:cubicBezTo>
                  <a:lnTo>
                    <a:pt x="306632" y="141981"/>
                  </a:lnTo>
                  <a:lnTo>
                    <a:pt x="78621" y="653700"/>
                  </a:lnTo>
                  <a:cubicBezTo>
                    <a:pt x="76142" y="659918"/>
                    <a:pt x="69007" y="666387"/>
                    <a:pt x="58988" y="666387"/>
                  </a:cubicBezTo>
                  <a:lnTo>
                    <a:pt x="21897" y="666387"/>
                  </a:lnTo>
                  <a:cubicBezTo>
                    <a:pt x="13851" y="666387"/>
                    <a:pt x="6969" y="662900"/>
                    <a:pt x="3124" y="656885"/>
                  </a:cubicBezTo>
                  <a:cubicBezTo>
                    <a:pt x="-722" y="650920"/>
                    <a:pt x="-1026" y="643389"/>
                    <a:pt x="2263" y="636262"/>
                  </a:cubicBezTo>
                  <a:lnTo>
                    <a:pt x="284266" y="12687"/>
                  </a:lnTo>
                  <a:cubicBezTo>
                    <a:pt x="288415" y="4347"/>
                    <a:pt x="295196" y="0"/>
                    <a:pt x="303899" y="0"/>
                  </a:cubicBezTo>
                  <a:lnTo>
                    <a:pt x="313159" y="0"/>
                  </a:lnTo>
                  <a:cubicBezTo>
                    <a:pt x="319231" y="0"/>
                    <a:pt x="327530" y="2173"/>
                    <a:pt x="332742" y="12535"/>
                  </a:cubicBezTo>
                  <a:lnTo>
                    <a:pt x="612974" y="636262"/>
                  </a:lnTo>
                  <a:cubicBezTo>
                    <a:pt x="616263" y="643339"/>
                    <a:pt x="615908" y="650870"/>
                    <a:pt x="612113" y="656834"/>
                  </a:cubicBezTo>
                  <a:cubicBezTo>
                    <a:pt x="608268" y="662849"/>
                    <a:pt x="601386" y="666337"/>
                    <a:pt x="593340" y="666337"/>
                  </a:cubicBez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7" name="Puolivapaa piirto 26">
              <a:extLst>
                <a:ext uri="{FF2B5EF4-FFF2-40B4-BE49-F238E27FC236}">
                  <a16:creationId xmlns:a16="http://schemas.microsoft.com/office/drawing/2014/main" id="{D5FE9E5C-AC09-893E-38FA-97575297A4ED}"/>
                </a:ext>
              </a:extLst>
            </p:cNvPr>
            <p:cNvSpPr/>
            <p:nvPr/>
          </p:nvSpPr>
          <p:spPr>
            <a:xfrm>
              <a:off x="1298762" y="-1083891"/>
              <a:ext cx="409214" cy="657188"/>
            </a:xfrm>
            <a:custGeom>
              <a:avLst/>
              <a:gdLst>
                <a:gd name="connsiteX0" fmla="*/ 58040 w 409214"/>
                <a:gd name="connsiteY0" fmla="*/ 657087 h 657188"/>
                <a:gd name="connsiteX1" fmla="*/ 21860 w 409214"/>
                <a:gd name="connsiteY1" fmla="*/ 657087 h 657188"/>
                <a:gd name="connsiteX2" fmla="*/ 0 w 409214"/>
                <a:gd name="connsiteY2" fmla="*/ 635252 h 657188"/>
                <a:gd name="connsiteX3" fmla="*/ 0 w 409214"/>
                <a:gd name="connsiteY3" fmla="*/ 21886 h 657188"/>
                <a:gd name="connsiteX4" fmla="*/ 21860 w 409214"/>
                <a:gd name="connsiteY4" fmla="*/ 0 h 657188"/>
                <a:gd name="connsiteX5" fmla="*/ 387355 w 409214"/>
                <a:gd name="connsiteY5" fmla="*/ 0 h 657188"/>
                <a:gd name="connsiteX6" fmla="*/ 409215 w 409214"/>
                <a:gd name="connsiteY6" fmla="*/ 21886 h 657188"/>
                <a:gd name="connsiteX7" fmla="*/ 409215 w 409214"/>
                <a:gd name="connsiteY7" fmla="*/ 48776 h 657188"/>
                <a:gd name="connsiteX8" fmla="*/ 387355 w 409214"/>
                <a:gd name="connsiteY8" fmla="*/ 70662 h 657188"/>
                <a:gd name="connsiteX9" fmla="*/ 79950 w 409214"/>
                <a:gd name="connsiteY9" fmla="*/ 70662 h 657188"/>
                <a:gd name="connsiteX10" fmla="*/ 79950 w 409214"/>
                <a:gd name="connsiteY10" fmla="*/ 316008 h 657188"/>
                <a:gd name="connsiteX11" fmla="*/ 341915 w 409214"/>
                <a:gd name="connsiteY11" fmla="*/ 316008 h 657188"/>
                <a:gd name="connsiteX12" fmla="*/ 363825 w 409214"/>
                <a:gd name="connsiteY12" fmla="*/ 337894 h 657188"/>
                <a:gd name="connsiteX13" fmla="*/ 363825 w 409214"/>
                <a:gd name="connsiteY13" fmla="*/ 364784 h 657188"/>
                <a:gd name="connsiteX14" fmla="*/ 341915 w 409214"/>
                <a:gd name="connsiteY14" fmla="*/ 386670 h 657188"/>
                <a:gd name="connsiteX15" fmla="*/ 79950 w 409214"/>
                <a:gd name="connsiteY15" fmla="*/ 386670 h 657188"/>
                <a:gd name="connsiteX16" fmla="*/ 79950 w 409214"/>
                <a:gd name="connsiteY16" fmla="*/ 635353 h 657188"/>
                <a:gd name="connsiteX17" fmla="*/ 58091 w 409214"/>
                <a:gd name="connsiteY17" fmla="*/ 657188 h 6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09214" h="657188">
                  <a:moveTo>
                    <a:pt x="58040" y="657087"/>
                  </a:moveTo>
                  <a:lnTo>
                    <a:pt x="21860" y="657087"/>
                  </a:lnTo>
                  <a:cubicBezTo>
                    <a:pt x="9817" y="657087"/>
                    <a:pt x="0" y="647281"/>
                    <a:pt x="0" y="635252"/>
                  </a:cubicBezTo>
                  <a:lnTo>
                    <a:pt x="0" y="21886"/>
                  </a:lnTo>
                  <a:cubicBezTo>
                    <a:pt x="0" y="9856"/>
                    <a:pt x="9817" y="0"/>
                    <a:pt x="21860" y="0"/>
                  </a:cubicBezTo>
                  <a:lnTo>
                    <a:pt x="387355" y="0"/>
                  </a:lnTo>
                  <a:cubicBezTo>
                    <a:pt x="399398" y="0"/>
                    <a:pt x="409215" y="9806"/>
                    <a:pt x="409215" y="21886"/>
                  </a:cubicBezTo>
                  <a:lnTo>
                    <a:pt x="409215" y="48776"/>
                  </a:lnTo>
                  <a:cubicBezTo>
                    <a:pt x="409215" y="60806"/>
                    <a:pt x="399398" y="70662"/>
                    <a:pt x="387355" y="70662"/>
                  </a:cubicBezTo>
                  <a:lnTo>
                    <a:pt x="79950" y="70662"/>
                  </a:lnTo>
                  <a:lnTo>
                    <a:pt x="79950" y="316008"/>
                  </a:lnTo>
                  <a:lnTo>
                    <a:pt x="341915" y="316008"/>
                  </a:lnTo>
                  <a:cubicBezTo>
                    <a:pt x="353553" y="316008"/>
                    <a:pt x="363825" y="326218"/>
                    <a:pt x="363825" y="337894"/>
                  </a:cubicBezTo>
                  <a:lnTo>
                    <a:pt x="363825" y="364784"/>
                  </a:lnTo>
                  <a:cubicBezTo>
                    <a:pt x="363825" y="376410"/>
                    <a:pt x="353604" y="386670"/>
                    <a:pt x="341915" y="386670"/>
                  </a:cubicBezTo>
                  <a:lnTo>
                    <a:pt x="79950" y="386670"/>
                  </a:lnTo>
                  <a:lnTo>
                    <a:pt x="79950" y="635353"/>
                  </a:lnTo>
                  <a:cubicBezTo>
                    <a:pt x="79950" y="646978"/>
                    <a:pt x="69729" y="657188"/>
                    <a:pt x="58091" y="657188"/>
                  </a:cubicBez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  <p:sp>
        <p:nvSpPr>
          <p:cNvPr id="30" name="Tekstiruutu 29">
            <a:extLst>
              <a:ext uri="{FF2B5EF4-FFF2-40B4-BE49-F238E27FC236}">
                <a16:creationId xmlns:a16="http://schemas.microsoft.com/office/drawing/2014/main" id="{868F2454-4870-214E-47A5-B97713AA0D56}"/>
              </a:ext>
            </a:extLst>
          </p:cNvPr>
          <p:cNvSpPr txBox="1"/>
          <p:nvPr userDrawn="1"/>
        </p:nvSpPr>
        <p:spPr>
          <a:xfrm>
            <a:off x="5527575" y="6233092"/>
            <a:ext cx="1136850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r"/>
            <a:r>
              <a:rPr lang="fi-FI" sz="1200" dirty="0">
                <a:solidFill>
                  <a:schemeClr val="bg1"/>
                </a:solidFill>
              </a:rPr>
              <a:t>@finanssiala</a:t>
            </a:r>
          </a:p>
        </p:txBody>
      </p:sp>
    </p:spTree>
    <p:extLst>
      <p:ext uri="{BB962C8B-B14F-4D97-AF65-F5344CB8AC3E}">
        <p14:creationId xmlns:p14="http://schemas.microsoft.com/office/powerpoint/2010/main" val="380257419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petus FI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>
            <a:extLst>
              <a:ext uri="{FF2B5EF4-FFF2-40B4-BE49-F238E27FC236}">
                <a16:creationId xmlns:a16="http://schemas.microsoft.com/office/drawing/2014/main" id="{0410D0A2-3E35-AA8A-33F4-F766A3829125}"/>
              </a:ext>
            </a:extLst>
          </p:cNvPr>
          <p:cNvSpPr txBox="1"/>
          <p:nvPr userDrawn="1"/>
        </p:nvSpPr>
        <p:spPr>
          <a:xfrm>
            <a:off x="1126273" y="5863760"/>
            <a:ext cx="1595309" cy="64633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fi-FI" sz="1200" dirty="0">
                <a:solidFill>
                  <a:schemeClr val="tx2"/>
                </a:solidFill>
              </a:rPr>
              <a:t>Finanssiala ry</a:t>
            </a:r>
          </a:p>
          <a:p>
            <a:r>
              <a:rPr lang="fi-FI" sz="1200" dirty="0">
                <a:solidFill>
                  <a:schemeClr val="tx2"/>
                </a:solidFill>
              </a:rPr>
              <a:t>Itämerenkatu 11-13</a:t>
            </a:r>
          </a:p>
          <a:p>
            <a:r>
              <a:rPr lang="fi-FI" sz="1200" dirty="0">
                <a:solidFill>
                  <a:schemeClr val="tx2"/>
                </a:solidFill>
              </a:rPr>
              <a:t>00180 Helsinki</a:t>
            </a:r>
          </a:p>
        </p:txBody>
      </p:sp>
      <p:grpSp>
        <p:nvGrpSpPr>
          <p:cNvPr id="13" name="Kuva 11">
            <a:extLst>
              <a:ext uri="{FF2B5EF4-FFF2-40B4-BE49-F238E27FC236}">
                <a16:creationId xmlns:a16="http://schemas.microsoft.com/office/drawing/2014/main" id="{F8604EDB-E761-18BF-5617-62974C02AC37}"/>
              </a:ext>
            </a:extLst>
          </p:cNvPr>
          <p:cNvGrpSpPr/>
          <p:nvPr/>
        </p:nvGrpSpPr>
        <p:grpSpPr>
          <a:xfrm>
            <a:off x="1126273" y="2462867"/>
            <a:ext cx="9939454" cy="1932266"/>
            <a:chOff x="970156" y="-1529396"/>
            <a:chExt cx="7772466" cy="1510996"/>
          </a:xfrm>
          <a:solidFill>
            <a:srgbClr val="E5007D"/>
          </a:solidFill>
        </p:grpSpPr>
        <p:sp>
          <p:nvSpPr>
            <p:cNvPr id="14" name="Puolivapaa piirto 13">
              <a:extLst>
                <a:ext uri="{FF2B5EF4-FFF2-40B4-BE49-F238E27FC236}">
                  <a16:creationId xmlns:a16="http://schemas.microsoft.com/office/drawing/2014/main" id="{747D58B4-A9F1-C748-3776-85A747ED4DD3}"/>
                </a:ext>
              </a:extLst>
            </p:cNvPr>
            <p:cNvSpPr/>
            <p:nvPr/>
          </p:nvSpPr>
          <p:spPr>
            <a:xfrm>
              <a:off x="2780730" y="-1096122"/>
              <a:ext cx="398234" cy="644450"/>
            </a:xfrm>
            <a:custGeom>
              <a:avLst/>
              <a:gdLst>
                <a:gd name="connsiteX0" fmla="*/ 0 w 398234"/>
                <a:gd name="connsiteY0" fmla="*/ 626962 h 644450"/>
                <a:gd name="connsiteX1" fmla="*/ 17508 w 398234"/>
                <a:gd name="connsiteY1" fmla="*/ 644451 h 644450"/>
                <a:gd name="connsiteX2" fmla="*/ 53486 w 398234"/>
                <a:gd name="connsiteY2" fmla="*/ 644451 h 644450"/>
                <a:gd name="connsiteX3" fmla="*/ 70994 w 398234"/>
                <a:gd name="connsiteY3" fmla="*/ 626962 h 644450"/>
                <a:gd name="connsiteX4" fmla="*/ 70994 w 398234"/>
                <a:gd name="connsiteY4" fmla="*/ 375601 h 644450"/>
                <a:gd name="connsiteX5" fmla="*/ 335539 w 398234"/>
                <a:gd name="connsiteY5" fmla="*/ 375601 h 644450"/>
                <a:gd name="connsiteX6" fmla="*/ 353047 w 398234"/>
                <a:gd name="connsiteY6" fmla="*/ 358112 h 644450"/>
                <a:gd name="connsiteX7" fmla="*/ 353047 w 398234"/>
                <a:gd name="connsiteY7" fmla="*/ 331425 h 644450"/>
                <a:gd name="connsiteX8" fmla="*/ 335539 w 398234"/>
                <a:gd name="connsiteY8" fmla="*/ 313936 h 644450"/>
                <a:gd name="connsiteX9" fmla="*/ 70994 w 398234"/>
                <a:gd name="connsiteY9" fmla="*/ 313936 h 644450"/>
                <a:gd name="connsiteX10" fmla="*/ 70994 w 398234"/>
                <a:gd name="connsiteY10" fmla="*/ 61665 h 644450"/>
                <a:gd name="connsiteX11" fmla="*/ 380726 w 398234"/>
                <a:gd name="connsiteY11" fmla="*/ 61665 h 644450"/>
                <a:gd name="connsiteX12" fmla="*/ 398234 w 398234"/>
                <a:gd name="connsiteY12" fmla="*/ 44176 h 644450"/>
                <a:gd name="connsiteX13" fmla="*/ 398234 w 398234"/>
                <a:gd name="connsiteY13" fmla="*/ 17489 h 644450"/>
                <a:gd name="connsiteX14" fmla="*/ 380726 w 398234"/>
                <a:gd name="connsiteY14" fmla="*/ 0 h 644450"/>
                <a:gd name="connsiteX15" fmla="*/ 17559 w 398234"/>
                <a:gd name="connsiteY15" fmla="*/ 0 h 644450"/>
                <a:gd name="connsiteX16" fmla="*/ 51 w 398234"/>
                <a:gd name="connsiteY16" fmla="*/ 17489 h 644450"/>
                <a:gd name="connsiteX17" fmla="*/ 51 w 398234"/>
                <a:gd name="connsiteY17" fmla="*/ 627013 h 64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98234" h="644450">
                  <a:moveTo>
                    <a:pt x="0" y="626962"/>
                  </a:moveTo>
                  <a:cubicBezTo>
                    <a:pt x="0" y="636161"/>
                    <a:pt x="7388" y="644451"/>
                    <a:pt x="17508" y="644451"/>
                  </a:cubicBezTo>
                  <a:lnTo>
                    <a:pt x="53486" y="644451"/>
                  </a:lnTo>
                  <a:cubicBezTo>
                    <a:pt x="62695" y="644451"/>
                    <a:pt x="70994" y="636161"/>
                    <a:pt x="70994" y="626962"/>
                  </a:cubicBezTo>
                  <a:lnTo>
                    <a:pt x="70994" y="375601"/>
                  </a:lnTo>
                  <a:lnTo>
                    <a:pt x="335539" y="375601"/>
                  </a:lnTo>
                  <a:cubicBezTo>
                    <a:pt x="344748" y="375601"/>
                    <a:pt x="353047" y="367312"/>
                    <a:pt x="353047" y="358112"/>
                  </a:cubicBezTo>
                  <a:lnTo>
                    <a:pt x="353047" y="331425"/>
                  </a:lnTo>
                  <a:cubicBezTo>
                    <a:pt x="353047" y="322225"/>
                    <a:pt x="344748" y="313936"/>
                    <a:pt x="335539" y="313936"/>
                  </a:cubicBezTo>
                  <a:lnTo>
                    <a:pt x="70994" y="313936"/>
                  </a:lnTo>
                  <a:lnTo>
                    <a:pt x="70994" y="61665"/>
                  </a:lnTo>
                  <a:lnTo>
                    <a:pt x="380726" y="61665"/>
                  </a:lnTo>
                  <a:cubicBezTo>
                    <a:pt x="390846" y="61665"/>
                    <a:pt x="398234" y="53376"/>
                    <a:pt x="398234" y="44176"/>
                  </a:cubicBezTo>
                  <a:lnTo>
                    <a:pt x="398234" y="17489"/>
                  </a:lnTo>
                  <a:cubicBezTo>
                    <a:pt x="398234" y="8289"/>
                    <a:pt x="390846" y="0"/>
                    <a:pt x="380726" y="0"/>
                  </a:cubicBezTo>
                  <a:lnTo>
                    <a:pt x="17559" y="0"/>
                  </a:lnTo>
                  <a:cubicBezTo>
                    <a:pt x="7438" y="0"/>
                    <a:pt x="51" y="8289"/>
                    <a:pt x="51" y="17489"/>
                  </a:cubicBezTo>
                  <a:lnTo>
                    <a:pt x="51" y="627013"/>
                  </a:ln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5" name="Puolivapaa piirto 14">
              <a:extLst>
                <a:ext uri="{FF2B5EF4-FFF2-40B4-BE49-F238E27FC236}">
                  <a16:creationId xmlns:a16="http://schemas.microsoft.com/office/drawing/2014/main" id="{02FE2C2A-BC06-CD68-C8D0-9D1948437FD5}"/>
                </a:ext>
              </a:extLst>
            </p:cNvPr>
            <p:cNvSpPr/>
            <p:nvPr/>
          </p:nvSpPr>
          <p:spPr>
            <a:xfrm>
              <a:off x="3335930" y="-1096122"/>
              <a:ext cx="71904" cy="644501"/>
            </a:xfrm>
            <a:custGeom>
              <a:avLst/>
              <a:gdLst>
                <a:gd name="connsiteX0" fmla="*/ 54397 w 71904"/>
                <a:gd name="connsiteY0" fmla="*/ 0 h 644501"/>
                <a:gd name="connsiteX1" fmla="*/ 71905 w 71904"/>
                <a:gd name="connsiteY1" fmla="*/ 17489 h 644501"/>
                <a:gd name="connsiteX2" fmla="*/ 71905 w 71904"/>
                <a:gd name="connsiteY2" fmla="*/ 627013 h 644501"/>
                <a:gd name="connsiteX3" fmla="*/ 54397 w 71904"/>
                <a:gd name="connsiteY3" fmla="*/ 644501 h 644501"/>
                <a:gd name="connsiteX4" fmla="*/ 17508 w 71904"/>
                <a:gd name="connsiteY4" fmla="*/ 644501 h 644501"/>
                <a:gd name="connsiteX5" fmla="*/ 0 w 71904"/>
                <a:gd name="connsiteY5" fmla="*/ 627013 h 644501"/>
                <a:gd name="connsiteX6" fmla="*/ 0 w 71904"/>
                <a:gd name="connsiteY6" fmla="*/ 17489 h 644501"/>
                <a:gd name="connsiteX7" fmla="*/ 17508 w 71904"/>
                <a:gd name="connsiteY7" fmla="*/ 0 h 644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904" h="644501">
                  <a:moveTo>
                    <a:pt x="54397" y="0"/>
                  </a:moveTo>
                  <a:cubicBezTo>
                    <a:pt x="64066" y="0"/>
                    <a:pt x="71905" y="7830"/>
                    <a:pt x="71905" y="17489"/>
                  </a:cubicBezTo>
                  <a:lnTo>
                    <a:pt x="71905" y="627013"/>
                  </a:lnTo>
                  <a:cubicBezTo>
                    <a:pt x="71905" y="636671"/>
                    <a:pt x="64066" y="644501"/>
                    <a:pt x="54397" y="644501"/>
                  </a:cubicBezTo>
                  <a:lnTo>
                    <a:pt x="17508" y="644501"/>
                  </a:lnTo>
                  <a:cubicBezTo>
                    <a:pt x="7839" y="644501"/>
                    <a:pt x="0" y="636671"/>
                    <a:pt x="0" y="627013"/>
                  </a:cubicBezTo>
                  <a:lnTo>
                    <a:pt x="0" y="17489"/>
                  </a:lnTo>
                  <a:cubicBezTo>
                    <a:pt x="0" y="7830"/>
                    <a:pt x="7839" y="0"/>
                    <a:pt x="17508" y="0"/>
                  </a:cubicBez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6" name="Puolivapaa piirto 15">
              <a:extLst>
                <a:ext uri="{FF2B5EF4-FFF2-40B4-BE49-F238E27FC236}">
                  <a16:creationId xmlns:a16="http://schemas.microsoft.com/office/drawing/2014/main" id="{26437FFB-8BBB-85C3-CB42-C3BCAD27DBE5}"/>
                </a:ext>
              </a:extLst>
            </p:cNvPr>
            <p:cNvSpPr/>
            <p:nvPr/>
          </p:nvSpPr>
          <p:spPr>
            <a:xfrm>
              <a:off x="3626586" y="-1105372"/>
              <a:ext cx="525396" cy="662899"/>
            </a:xfrm>
            <a:custGeom>
              <a:avLst/>
              <a:gdLst>
                <a:gd name="connsiteX0" fmla="*/ 0 w 525396"/>
                <a:gd name="connsiteY0" fmla="*/ 636212 h 662899"/>
                <a:gd name="connsiteX1" fmla="*/ 17508 w 525396"/>
                <a:gd name="connsiteY1" fmla="*/ 653700 h 662899"/>
                <a:gd name="connsiteX2" fmla="*/ 49792 w 525396"/>
                <a:gd name="connsiteY2" fmla="*/ 653700 h 662899"/>
                <a:gd name="connsiteX3" fmla="*/ 67300 w 525396"/>
                <a:gd name="connsiteY3" fmla="*/ 636212 h 662899"/>
                <a:gd name="connsiteX4" fmla="*/ 67300 w 525396"/>
                <a:gd name="connsiteY4" fmla="*/ 135360 h 662899"/>
                <a:gd name="connsiteX5" fmla="*/ 68211 w 525396"/>
                <a:gd name="connsiteY5" fmla="*/ 135360 h 662899"/>
                <a:gd name="connsiteX6" fmla="*/ 491291 w 525396"/>
                <a:gd name="connsiteY6" fmla="*/ 662900 h 662899"/>
                <a:gd name="connsiteX7" fmla="*/ 507888 w 525396"/>
                <a:gd name="connsiteY7" fmla="*/ 662900 h 662899"/>
                <a:gd name="connsiteX8" fmla="*/ 525396 w 525396"/>
                <a:gd name="connsiteY8" fmla="*/ 646321 h 662899"/>
                <a:gd name="connsiteX9" fmla="*/ 525396 w 525396"/>
                <a:gd name="connsiteY9" fmla="*/ 26688 h 662899"/>
                <a:gd name="connsiteX10" fmla="*/ 507888 w 525396"/>
                <a:gd name="connsiteY10" fmla="*/ 9199 h 662899"/>
                <a:gd name="connsiteX11" fmla="*/ 475655 w 525396"/>
                <a:gd name="connsiteY11" fmla="*/ 9199 h 662899"/>
                <a:gd name="connsiteX12" fmla="*/ 458147 w 525396"/>
                <a:gd name="connsiteY12" fmla="*/ 26688 h 662899"/>
                <a:gd name="connsiteX13" fmla="*/ 458147 w 525396"/>
                <a:gd name="connsiteY13" fmla="*/ 517431 h 662899"/>
                <a:gd name="connsiteX14" fmla="*/ 456325 w 525396"/>
                <a:gd name="connsiteY14" fmla="*/ 517431 h 662899"/>
                <a:gd name="connsiteX15" fmla="*/ 40633 w 525396"/>
                <a:gd name="connsiteY15" fmla="*/ 0 h 662899"/>
                <a:gd name="connsiteX16" fmla="*/ 17610 w 525396"/>
                <a:gd name="connsiteY16" fmla="*/ 0 h 662899"/>
                <a:gd name="connsiteX17" fmla="*/ 101 w 525396"/>
                <a:gd name="connsiteY17" fmla="*/ 16579 h 662899"/>
                <a:gd name="connsiteX18" fmla="*/ 101 w 525396"/>
                <a:gd name="connsiteY18" fmla="*/ 636212 h 66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25396" h="662899">
                  <a:moveTo>
                    <a:pt x="0" y="636212"/>
                  </a:moveTo>
                  <a:cubicBezTo>
                    <a:pt x="0" y="645411"/>
                    <a:pt x="8299" y="653700"/>
                    <a:pt x="17508" y="653700"/>
                  </a:cubicBezTo>
                  <a:lnTo>
                    <a:pt x="49792" y="653700"/>
                  </a:lnTo>
                  <a:cubicBezTo>
                    <a:pt x="59912" y="653700"/>
                    <a:pt x="67300" y="645411"/>
                    <a:pt x="67300" y="636212"/>
                  </a:cubicBezTo>
                  <a:lnTo>
                    <a:pt x="67300" y="135360"/>
                  </a:lnTo>
                  <a:lnTo>
                    <a:pt x="68211" y="135360"/>
                  </a:lnTo>
                  <a:lnTo>
                    <a:pt x="491291" y="662900"/>
                  </a:lnTo>
                  <a:lnTo>
                    <a:pt x="507888" y="662900"/>
                  </a:lnTo>
                  <a:cubicBezTo>
                    <a:pt x="517097" y="662900"/>
                    <a:pt x="525396" y="655520"/>
                    <a:pt x="525396" y="646321"/>
                  </a:cubicBezTo>
                  <a:lnTo>
                    <a:pt x="525396" y="26688"/>
                  </a:lnTo>
                  <a:cubicBezTo>
                    <a:pt x="525396" y="17489"/>
                    <a:pt x="517097" y="9199"/>
                    <a:pt x="507888" y="9199"/>
                  </a:cubicBezTo>
                  <a:lnTo>
                    <a:pt x="475655" y="9199"/>
                  </a:lnTo>
                  <a:cubicBezTo>
                    <a:pt x="465484" y="9199"/>
                    <a:pt x="458147" y="17489"/>
                    <a:pt x="458147" y="26688"/>
                  </a:cubicBezTo>
                  <a:lnTo>
                    <a:pt x="458147" y="517431"/>
                  </a:lnTo>
                  <a:lnTo>
                    <a:pt x="456325" y="517431"/>
                  </a:lnTo>
                  <a:lnTo>
                    <a:pt x="40633" y="0"/>
                  </a:lnTo>
                  <a:lnTo>
                    <a:pt x="17610" y="0"/>
                  </a:lnTo>
                  <a:cubicBezTo>
                    <a:pt x="8400" y="0"/>
                    <a:pt x="101" y="7380"/>
                    <a:pt x="101" y="16579"/>
                  </a:cubicBezTo>
                  <a:lnTo>
                    <a:pt x="101" y="636212"/>
                  </a:ln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7" name="Puolivapaa piirto 16">
              <a:extLst>
                <a:ext uri="{FF2B5EF4-FFF2-40B4-BE49-F238E27FC236}">
                  <a16:creationId xmlns:a16="http://schemas.microsoft.com/office/drawing/2014/main" id="{F8394E27-66CD-A238-6FDE-B65FEF04C0C1}"/>
                </a:ext>
              </a:extLst>
            </p:cNvPr>
            <p:cNvSpPr/>
            <p:nvPr/>
          </p:nvSpPr>
          <p:spPr>
            <a:xfrm>
              <a:off x="5012512" y="-1105372"/>
              <a:ext cx="525396" cy="662899"/>
            </a:xfrm>
            <a:custGeom>
              <a:avLst/>
              <a:gdLst>
                <a:gd name="connsiteX0" fmla="*/ 0 w 525396"/>
                <a:gd name="connsiteY0" fmla="*/ 636212 h 662899"/>
                <a:gd name="connsiteX1" fmla="*/ 17508 w 525396"/>
                <a:gd name="connsiteY1" fmla="*/ 653700 h 662899"/>
                <a:gd name="connsiteX2" fmla="*/ 49792 w 525396"/>
                <a:gd name="connsiteY2" fmla="*/ 653700 h 662899"/>
                <a:gd name="connsiteX3" fmla="*/ 67300 w 525396"/>
                <a:gd name="connsiteY3" fmla="*/ 636212 h 662899"/>
                <a:gd name="connsiteX4" fmla="*/ 67300 w 525396"/>
                <a:gd name="connsiteY4" fmla="*/ 135360 h 662899"/>
                <a:gd name="connsiteX5" fmla="*/ 68211 w 525396"/>
                <a:gd name="connsiteY5" fmla="*/ 135360 h 662899"/>
                <a:gd name="connsiteX6" fmla="*/ 491291 w 525396"/>
                <a:gd name="connsiteY6" fmla="*/ 662900 h 662899"/>
                <a:gd name="connsiteX7" fmla="*/ 507888 w 525396"/>
                <a:gd name="connsiteY7" fmla="*/ 662900 h 662899"/>
                <a:gd name="connsiteX8" fmla="*/ 525396 w 525396"/>
                <a:gd name="connsiteY8" fmla="*/ 646321 h 662899"/>
                <a:gd name="connsiteX9" fmla="*/ 525396 w 525396"/>
                <a:gd name="connsiteY9" fmla="*/ 26688 h 662899"/>
                <a:gd name="connsiteX10" fmla="*/ 507888 w 525396"/>
                <a:gd name="connsiteY10" fmla="*/ 9199 h 662899"/>
                <a:gd name="connsiteX11" fmla="*/ 475655 w 525396"/>
                <a:gd name="connsiteY11" fmla="*/ 9199 h 662899"/>
                <a:gd name="connsiteX12" fmla="*/ 458147 w 525396"/>
                <a:gd name="connsiteY12" fmla="*/ 26688 h 662899"/>
                <a:gd name="connsiteX13" fmla="*/ 458147 w 525396"/>
                <a:gd name="connsiteY13" fmla="*/ 517431 h 662899"/>
                <a:gd name="connsiteX14" fmla="*/ 456325 w 525396"/>
                <a:gd name="connsiteY14" fmla="*/ 517431 h 662899"/>
                <a:gd name="connsiteX15" fmla="*/ 40633 w 525396"/>
                <a:gd name="connsiteY15" fmla="*/ 0 h 662899"/>
                <a:gd name="connsiteX16" fmla="*/ 17610 w 525396"/>
                <a:gd name="connsiteY16" fmla="*/ 0 h 662899"/>
                <a:gd name="connsiteX17" fmla="*/ 101 w 525396"/>
                <a:gd name="connsiteY17" fmla="*/ 16579 h 662899"/>
                <a:gd name="connsiteX18" fmla="*/ 101 w 525396"/>
                <a:gd name="connsiteY18" fmla="*/ 636212 h 66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25396" h="662899">
                  <a:moveTo>
                    <a:pt x="0" y="636212"/>
                  </a:moveTo>
                  <a:cubicBezTo>
                    <a:pt x="0" y="645411"/>
                    <a:pt x="8299" y="653700"/>
                    <a:pt x="17508" y="653700"/>
                  </a:cubicBezTo>
                  <a:lnTo>
                    <a:pt x="49792" y="653700"/>
                  </a:lnTo>
                  <a:cubicBezTo>
                    <a:pt x="59912" y="653700"/>
                    <a:pt x="67300" y="645411"/>
                    <a:pt x="67300" y="636212"/>
                  </a:cubicBezTo>
                  <a:lnTo>
                    <a:pt x="67300" y="135360"/>
                  </a:lnTo>
                  <a:lnTo>
                    <a:pt x="68211" y="135360"/>
                  </a:lnTo>
                  <a:lnTo>
                    <a:pt x="491291" y="662900"/>
                  </a:lnTo>
                  <a:lnTo>
                    <a:pt x="507888" y="662900"/>
                  </a:lnTo>
                  <a:cubicBezTo>
                    <a:pt x="517097" y="662900"/>
                    <a:pt x="525396" y="655520"/>
                    <a:pt x="525396" y="646321"/>
                  </a:cubicBezTo>
                  <a:lnTo>
                    <a:pt x="525396" y="26688"/>
                  </a:lnTo>
                  <a:cubicBezTo>
                    <a:pt x="525396" y="17489"/>
                    <a:pt x="517097" y="9199"/>
                    <a:pt x="507888" y="9199"/>
                  </a:cubicBezTo>
                  <a:lnTo>
                    <a:pt x="475655" y="9199"/>
                  </a:lnTo>
                  <a:cubicBezTo>
                    <a:pt x="465484" y="9199"/>
                    <a:pt x="458147" y="17489"/>
                    <a:pt x="458147" y="26688"/>
                  </a:cubicBezTo>
                  <a:lnTo>
                    <a:pt x="458147" y="517431"/>
                  </a:lnTo>
                  <a:lnTo>
                    <a:pt x="456325" y="517431"/>
                  </a:lnTo>
                  <a:lnTo>
                    <a:pt x="40633" y="0"/>
                  </a:lnTo>
                  <a:lnTo>
                    <a:pt x="17610" y="0"/>
                  </a:lnTo>
                  <a:cubicBezTo>
                    <a:pt x="8400" y="0"/>
                    <a:pt x="101" y="7380"/>
                    <a:pt x="101" y="16579"/>
                  </a:cubicBezTo>
                  <a:lnTo>
                    <a:pt x="101" y="636212"/>
                  </a:ln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8" name="Puolivapaa piirto 17">
              <a:extLst>
                <a:ext uri="{FF2B5EF4-FFF2-40B4-BE49-F238E27FC236}">
                  <a16:creationId xmlns:a16="http://schemas.microsoft.com/office/drawing/2014/main" id="{5AD3CDF3-4652-CA0A-13F6-5FCC8FDD4945}"/>
                </a:ext>
              </a:extLst>
            </p:cNvPr>
            <p:cNvSpPr/>
            <p:nvPr/>
          </p:nvSpPr>
          <p:spPr>
            <a:xfrm>
              <a:off x="5710141" y="-1105372"/>
              <a:ext cx="404169" cy="662899"/>
            </a:xfrm>
            <a:custGeom>
              <a:avLst/>
              <a:gdLst>
                <a:gd name="connsiteX0" fmla="*/ 10591 w 404169"/>
                <a:gd name="connsiteY0" fmla="*/ 588346 h 662899"/>
                <a:gd name="connsiteX1" fmla="*/ 205053 w 404169"/>
                <a:gd name="connsiteY1" fmla="*/ 662900 h 662899"/>
                <a:gd name="connsiteX2" fmla="*/ 404170 w 404169"/>
                <a:gd name="connsiteY2" fmla="*/ 497162 h 662899"/>
                <a:gd name="connsiteX3" fmla="*/ 199537 w 404169"/>
                <a:gd name="connsiteY3" fmla="*/ 292758 h 662899"/>
                <a:gd name="connsiteX4" fmla="*/ 75108 w 404169"/>
                <a:gd name="connsiteY4" fmla="*/ 162958 h 662899"/>
                <a:gd name="connsiteX5" fmla="*/ 202320 w 404169"/>
                <a:gd name="connsiteY5" fmla="*/ 61665 h 662899"/>
                <a:gd name="connsiteX6" fmla="*/ 323055 w 404169"/>
                <a:gd name="connsiteY6" fmla="*/ 104022 h 662899"/>
                <a:gd name="connsiteX7" fmla="*/ 355339 w 404169"/>
                <a:gd name="connsiteY7" fmla="*/ 95733 h 662899"/>
                <a:gd name="connsiteX8" fmla="*/ 366421 w 404169"/>
                <a:gd name="connsiteY8" fmla="*/ 78244 h 662899"/>
                <a:gd name="connsiteX9" fmla="*/ 360905 w 404169"/>
                <a:gd name="connsiteY9" fmla="*/ 46956 h 662899"/>
                <a:gd name="connsiteX10" fmla="*/ 203282 w 404169"/>
                <a:gd name="connsiteY10" fmla="*/ 0 h 662899"/>
                <a:gd name="connsiteX11" fmla="*/ 6947 w 404169"/>
                <a:gd name="connsiteY11" fmla="*/ 163867 h 662899"/>
                <a:gd name="connsiteX12" fmla="*/ 169176 w 404169"/>
                <a:gd name="connsiteY12" fmla="*/ 354473 h 662899"/>
                <a:gd name="connsiteX13" fmla="*/ 330494 w 404169"/>
                <a:gd name="connsiteY13" fmla="*/ 499942 h 662899"/>
                <a:gd name="connsiteX14" fmla="*/ 206975 w 404169"/>
                <a:gd name="connsiteY14" fmla="*/ 601235 h 662899"/>
                <a:gd name="connsiteX15" fmla="*/ 51173 w 404169"/>
                <a:gd name="connsiteY15" fmla="*/ 531280 h 662899"/>
                <a:gd name="connsiteX16" fmla="*/ 18940 w 404169"/>
                <a:gd name="connsiteY16" fmla="*/ 539570 h 662899"/>
                <a:gd name="connsiteX17" fmla="*/ 5126 w 404169"/>
                <a:gd name="connsiteY17" fmla="*/ 557058 h 662899"/>
                <a:gd name="connsiteX18" fmla="*/ 10641 w 404169"/>
                <a:gd name="connsiteY18" fmla="*/ 588346 h 66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04169" h="662899">
                  <a:moveTo>
                    <a:pt x="10591" y="588346"/>
                  </a:moveTo>
                  <a:cubicBezTo>
                    <a:pt x="22583" y="599415"/>
                    <a:pt x="96310" y="662900"/>
                    <a:pt x="205053" y="662900"/>
                  </a:cubicBezTo>
                  <a:cubicBezTo>
                    <a:pt x="313795" y="662900"/>
                    <a:pt x="404170" y="592945"/>
                    <a:pt x="404170" y="497162"/>
                  </a:cubicBezTo>
                  <a:cubicBezTo>
                    <a:pt x="404170" y="390360"/>
                    <a:pt x="323966" y="343404"/>
                    <a:pt x="199537" y="292758"/>
                  </a:cubicBezTo>
                  <a:cubicBezTo>
                    <a:pt x="122117" y="260560"/>
                    <a:pt x="75108" y="224623"/>
                    <a:pt x="75108" y="162958"/>
                  </a:cubicBezTo>
                  <a:cubicBezTo>
                    <a:pt x="75108" y="124291"/>
                    <a:pt x="104609" y="61665"/>
                    <a:pt x="202320" y="61665"/>
                  </a:cubicBezTo>
                  <a:cubicBezTo>
                    <a:pt x="258538" y="61665"/>
                    <a:pt x="316629" y="100332"/>
                    <a:pt x="323055" y="104022"/>
                  </a:cubicBezTo>
                  <a:cubicBezTo>
                    <a:pt x="337831" y="112311"/>
                    <a:pt x="347041" y="108622"/>
                    <a:pt x="355339" y="95733"/>
                  </a:cubicBezTo>
                  <a:cubicBezTo>
                    <a:pt x="359033" y="90223"/>
                    <a:pt x="362727" y="83753"/>
                    <a:pt x="366421" y="78244"/>
                  </a:cubicBezTo>
                  <a:cubicBezTo>
                    <a:pt x="377503" y="60755"/>
                    <a:pt x="366421" y="49686"/>
                    <a:pt x="360905" y="46956"/>
                  </a:cubicBezTo>
                  <a:cubicBezTo>
                    <a:pt x="360905" y="46956"/>
                    <a:pt x="293605" y="0"/>
                    <a:pt x="203282" y="0"/>
                  </a:cubicBezTo>
                  <a:cubicBezTo>
                    <a:pt x="56739" y="0"/>
                    <a:pt x="6947" y="101292"/>
                    <a:pt x="6947" y="163867"/>
                  </a:cubicBezTo>
                  <a:cubicBezTo>
                    <a:pt x="6947" y="268850"/>
                    <a:pt x="67770" y="310246"/>
                    <a:pt x="169176" y="354473"/>
                  </a:cubicBezTo>
                  <a:cubicBezTo>
                    <a:pt x="275186" y="398650"/>
                    <a:pt x="330494" y="436407"/>
                    <a:pt x="330494" y="499942"/>
                  </a:cubicBezTo>
                  <a:cubicBezTo>
                    <a:pt x="330494" y="554278"/>
                    <a:pt x="281663" y="601235"/>
                    <a:pt x="206975" y="601235"/>
                  </a:cubicBezTo>
                  <a:cubicBezTo>
                    <a:pt x="124950" y="601235"/>
                    <a:pt x="57650" y="536790"/>
                    <a:pt x="51173" y="531280"/>
                  </a:cubicBezTo>
                  <a:cubicBezTo>
                    <a:pt x="38270" y="520211"/>
                    <a:pt x="28149" y="527590"/>
                    <a:pt x="18940" y="539570"/>
                  </a:cubicBezTo>
                  <a:cubicBezTo>
                    <a:pt x="14335" y="545079"/>
                    <a:pt x="9731" y="551549"/>
                    <a:pt x="5126" y="557058"/>
                  </a:cubicBezTo>
                  <a:cubicBezTo>
                    <a:pt x="-5956" y="574547"/>
                    <a:pt x="3304" y="581926"/>
                    <a:pt x="10641" y="588346"/>
                  </a:cubicBezTo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9" name="Puolivapaa piirto 18">
              <a:extLst>
                <a:ext uri="{FF2B5EF4-FFF2-40B4-BE49-F238E27FC236}">
                  <a16:creationId xmlns:a16="http://schemas.microsoft.com/office/drawing/2014/main" id="{38EC5265-13C6-56C8-457F-C51053597AA2}"/>
                </a:ext>
              </a:extLst>
            </p:cNvPr>
            <p:cNvSpPr/>
            <p:nvPr/>
          </p:nvSpPr>
          <p:spPr>
            <a:xfrm>
              <a:off x="6232096" y="-1105372"/>
              <a:ext cx="404169" cy="662899"/>
            </a:xfrm>
            <a:custGeom>
              <a:avLst/>
              <a:gdLst>
                <a:gd name="connsiteX0" fmla="*/ 10591 w 404169"/>
                <a:gd name="connsiteY0" fmla="*/ 588346 h 662899"/>
                <a:gd name="connsiteX1" fmla="*/ 205053 w 404169"/>
                <a:gd name="connsiteY1" fmla="*/ 662900 h 662899"/>
                <a:gd name="connsiteX2" fmla="*/ 404170 w 404169"/>
                <a:gd name="connsiteY2" fmla="*/ 497162 h 662899"/>
                <a:gd name="connsiteX3" fmla="*/ 199537 w 404169"/>
                <a:gd name="connsiteY3" fmla="*/ 292758 h 662899"/>
                <a:gd name="connsiteX4" fmla="*/ 75108 w 404169"/>
                <a:gd name="connsiteY4" fmla="*/ 162958 h 662899"/>
                <a:gd name="connsiteX5" fmla="*/ 202320 w 404169"/>
                <a:gd name="connsiteY5" fmla="*/ 61665 h 662899"/>
                <a:gd name="connsiteX6" fmla="*/ 323055 w 404169"/>
                <a:gd name="connsiteY6" fmla="*/ 104022 h 662899"/>
                <a:gd name="connsiteX7" fmla="*/ 355339 w 404169"/>
                <a:gd name="connsiteY7" fmla="*/ 95733 h 662899"/>
                <a:gd name="connsiteX8" fmla="*/ 366421 w 404169"/>
                <a:gd name="connsiteY8" fmla="*/ 78244 h 662899"/>
                <a:gd name="connsiteX9" fmla="*/ 360905 w 404169"/>
                <a:gd name="connsiteY9" fmla="*/ 46956 h 662899"/>
                <a:gd name="connsiteX10" fmla="*/ 203282 w 404169"/>
                <a:gd name="connsiteY10" fmla="*/ 0 h 662899"/>
                <a:gd name="connsiteX11" fmla="*/ 6947 w 404169"/>
                <a:gd name="connsiteY11" fmla="*/ 163867 h 662899"/>
                <a:gd name="connsiteX12" fmla="*/ 169176 w 404169"/>
                <a:gd name="connsiteY12" fmla="*/ 354473 h 662899"/>
                <a:gd name="connsiteX13" fmla="*/ 330494 w 404169"/>
                <a:gd name="connsiteY13" fmla="*/ 499942 h 662899"/>
                <a:gd name="connsiteX14" fmla="*/ 206976 w 404169"/>
                <a:gd name="connsiteY14" fmla="*/ 601235 h 662899"/>
                <a:gd name="connsiteX15" fmla="*/ 51173 w 404169"/>
                <a:gd name="connsiteY15" fmla="*/ 531280 h 662899"/>
                <a:gd name="connsiteX16" fmla="*/ 18940 w 404169"/>
                <a:gd name="connsiteY16" fmla="*/ 539570 h 662899"/>
                <a:gd name="connsiteX17" fmla="*/ 5126 w 404169"/>
                <a:gd name="connsiteY17" fmla="*/ 557058 h 662899"/>
                <a:gd name="connsiteX18" fmla="*/ 10641 w 404169"/>
                <a:gd name="connsiteY18" fmla="*/ 588346 h 66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04169" h="662899">
                  <a:moveTo>
                    <a:pt x="10591" y="588346"/>
                  </a:moveTo>
                  <a:cubicBezTo>
                    <a:pt x="22583" y="599415"/>
                    <a:pt x="96310" y="662900"/>
                    <a:pt x="205053" y="662900"/>
                  </a:cubicBezTo>
                  <a:cubicBezTo>
                    <a:pt x="313795" y="662900"/>
                    <a:pt x="404170" y="592945"/>
                    <a:pt x="404170" y="497162"/>
                  </a:cubicBezTo>
                  <a:cubicBezTo>
                    <a:pt x="404170" y="390360"/>
                    <a:pt x="323966" y="343404"/>
                    <a:pt x="199537" y="292758"/>
                  </a:cubicBezTo>
                  <a:cubicBezTo>
                    <a:pt x="122117" y="260560"/>
                    <a:pt x="75108" y="224623"/>
                    <a:pt x="75108" y="162958"/>
                  </a:cubicBezTo>
                  <a:cubicBezTo>
                    <a:pt x="75108" y="124291"/>
                    <a:pt x="104609" y="61665"/>
                    <a:pt x="202320" y="61665"/>
                  </a:cubicBezTo>
                  <a:cubicBezTo>
                    <a:pt x="258538" y="61665"/>
                    <a:pt x="316629" y="100332"/>
                    <a:pt x="323055" y="104022"/>
                  </a:cubicBezTo>
                  <a:cubicBezTo>
                    <a:pt x="337831" y="112311"/>
                    <a:pt x="347040" y="108622"/>
                    <a:pt x="355339" y="95733"/>
                  </a:cubicBezTo>
                  <a:cubicBezTo>
                    <a:pt x="359033" y="90223"/>
                    <a:pt x="362727" y="83753"/>
                    <a:pt x="366421" y="78244"/>
                  </a:cubicBezTo>
                  <a:cubicBezTo>
                    <a:pt x="377503" y="60755"/>
                    <a:pt x="366421" y="49686"/>
                    <a:pt x="360905" y="46956"/>
                  </a:cubicBezTo>
                  <a:cubicBezTo>
                    <a:pt x="360905" y="46956"/>
                    <a:pt x="293605" y="0"/>
                    <a:pt x="203282" y="0"/>
                  </a:cubicBezTo>
                  <a:cubicBezTo>
                    <a:pt x="56739" y="0"/>
                    <a:pt x="6947" y="101292"/>
                    <a:pt x="6947" y="163867"/>
                  </a:cubicBezTo>
                  <a:cubicBezTo>
                    <a:pt x="6947" y="268850"/>
                    <a:pt x="67771" y="310246"/>
                    <a:pt x="169176" y="354473"/>
                  </a:cubicBezTo>
                  <a:cubicBezTo>
                    <a:pt x="275186" y="398650"/>
                    <a:pt x="330494" y="436407"/>
                    <a:pt x="330494" y="499942"/>
                  </a:cubicBezTo>
                  <a:cubicBezTo>
                    <a:pt x="330494" y="554278"/>
                    <a:pt x="281664" y="601235"/>
                    <a:pt x="206976" y="601235"/>
                  </a:cubicBezTo>
                  <a:cubicBezTo>
                    <a:pt x="124950" y="601235"/>
                    <a:pt x="57650" y="536790"/>
                    <a:pt x="51173" y="531280"/>
                  </a:cubicBezTo>
                  <a:cubicBezTo>
                    <a:pt x="38270" y="520211"/>
                    <a:pt x="28149" y="527590"/>
                    <a:pt x="18940" y="539570"/>
                  </a:cubicBezTo>
                  <a:cubicBezTo>
                    <a:pt x="14335" y="545079"/>
                    <a:pt x="9731" y="551549"/>
                    <a:pt x="5126" y="557058"/>
                  </a:cubicBezTo>
                  <a:cubicBezTo>
                    <a:pt x="-5956" y="574547"/>
                    <a:pt x="3304" y="581926"/>
                    <a:pt x="10641" y="588346"/>
                  </a:cubicBezTo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0" name="Puolivapaa piirto 19">
              <a:extLst>
                <a:ext uri="{FF2B5EF4-FFF2-40B4-BE49-F238E27FC236}">
                  <a16:creationId xmlns:a16="http://schemas.microsoft.com/office/drawing/2014/main" id="{A3D372FC-50D0-931E-3679-02FBBDD053A4}"/>
                </a:ext>
              </a:extLst>
            </p:cNvPr>
            <p:cNvSpPr/>
            <p:nvPr/>
          </p:nvSpPr>
          <p:spPr>
            <a:xfrm>
              <a:off x="6800670" y="-1096122"/>
              <a:ext cx="71904" cy="644501"/>
            </a:xfrm>
            <a:custGeom>
              <a:avLst/>
              <a:gdLst>
                <a:gd name="connsiteX0" fmla="*/ 54397 w 71904"/>
                <a:gd name="connsiteY0" fmla="*/ 0 h 644501"/>
                <a:gd name="connsiteX1" fmla="*/ 71905 w 71904"/>
                <a:gd name="connsiteY1" fmla="*/ 17489 h 644501"/>
                <a:gd name="connsiteX2" fmla="*/ 71905 w 71904"/>
                <a:gd name="connsiteY2" fmla="*/ 627013 h 644501"/>
                <a:gd name="connsiteX3" fmla="*/ 54397 w 71904"/>
                <a:gd name="connsiteY3" fmla="*/ 644501 h 644501"/>
                <a:gd name="connsiteX4" fmla="*/ 17508 w 71904"/>
                <a:gd name="connsiteY4" fmla="*/ 644501 h 644501"/>
                <a:gd name="connsiteX5" fmla="*/ 0 w 71904"/>
                <a:gd name="connsiteY5" fmla="*/ 627013 h 644501"/>
                <a:gd name="connsiteX6" fmla="*/ 0 w 71904"/>
                <a:gd name="connsiteY6" fmla="*/ 17489 h 644501"/>
                <a:gd name="connsiteX7" fmla="*/ 17508 w 71904"/>
                <a:gd name="connsiteY7" fmla="*/ 0 h 644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904" h="644501">
                  <a:moveTo>
                    <a:pt x="54397" y="0"/>
                  </a:moveTo>
                  <a:cubicBezTo>
                    <a:pt x="64066" y="0"/>
                    <a:pt x="71905" y="7830"/>
                    <a:pt x="71905" y="17489"/>
                  </a:cubicBezTo>
                  <a:lnTo>
                    <a:pt x="71905" y="627013"/>
                  </a:lnTo>
                  <a:cubicBezTo>
                    <a:pt x="71905" y="636671"/>
                    <a:pt x="64066" y="644501"/>
                    <a:pt x="54397" y="644501"/>
                  </a:cubicBezTo>
                  <a:lnTo>
                    <a:pt x="17508" y="644501"/>
                  </a:lnTo>
                  <a:cubicBezTo>
                    <a:pt x="7838" y="644501"/>
                    <a:pt x="0" y="636671"/>
                    <a:pt x="0" y="627013"/>
                  </a:cubicBezTo>
                  <a:lnTo>
                    <a:pt x="0" y="17489"/>
                  </a:lnTo>
                  <a:cubicBezTo>
                    <a:pt x="0" y="7830"/>
                    <a:pt x="7838" y="0"/>
                    <a:pt x="17508" y="0"/>
                  </a:cubicBez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1" name="Puolivapaa piirto 20">
              <a:extLst>
                <a:ext uri="{FF2B5EF4-FFF2-40B4-BE49-F238E27FC236}">
                  <a16:creationId xmlns:a16="http://schemas.microsoft.com/office/drawing/2014/main" id="{5A7379EB-4187-65BF-2B0E-AE852E8BE26E}"/>
                </a:ext>
              </a:extLst>
            </p:cNvPr>
            <p:cNvSpPr/>
            <p:nvPr/>
          </p:nvSpPr>
          <p:spPr>
            <a:xfrm>
              <a:off x="7733105" y="-1096173"/>
              <a:ext cx="353957" cy="644501"/>
            </a:xfrm>
            <a:custGeom>
              <a:avLst/>
              <a:gdLst>
                <a:gd name="connsiteX0" fmla="*/ 0 w 353957"/>
                <a:gd name="connsiteY0" fmla="*/ 627013 h 644501"/>
                <a:gd name="connsiteX1" fmla="*/ 17508 w 353957"/>
                <a:gd name="connsiteY1" fmla="*/ 644501 h 644501"/>
                <a:gd name="connsiteX2" fmla="*/ 336450 w 353957"/>
                <a:gd name="connsiteY2" fmla="*/ 644501 h 644501"/>
                <a:gd name="connsiteX3" fmla="*/ 353958 w 353957"/>
                <a:gd name="connsiteY3" fmla="*/ 627013 h 644501"/>
                <a:gd name="connsiteX4" fmla="*/ 353958 w 353957"/>
                <a:gd name="connsiteY4" fmla="*/ 600325 h 644501"/>
                <a:gd name="connsiteX5" fmla="*/ 336450 w 353957"/>
                <a:gd name="connsiteY5" fmla="*/ 582836 h 644501"/>
                <a:gd name="connsiteX6" fmla="*/ 70994 w 353957"/>
                <a:gd name="connsiteY6" fmla="*/ 582836 h 644501"/>
                <a:gd name="connsiteX7" fmla="*/ 70994 w 353957"/>
                <a:gd name="connsiteY7" fmla="*/ 17489 h 644501"/>
                <a:gd name="connsiteX8" fmla="*/ 53486 w 353957"/>
                <a:gd name="connsiteY8" fmla="*/ 0 h 644501"/>
                <a:gd name="connsiteX9" fmla="*/ 17508 w 353957"/>
                <a:gd name="connsiteY9" fmla="*/ 0 h 644501"/>
                <a:gd name="connsiteX10" fmla="*/ 0 w 353957"/>
                <a:gd name="connsiteY10" fmla="*/ 17489 h 644501"/>
                <a:gd name="connsiteX11" fmla="*/ 0 w 353957"/>
                <a:gd name="connsiteY11" fmla="*/ 627013 h 644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3957" h="644501">
                  <a:moveTo>
                    <a:pt x="0" y="627013"/>
                  </a:moveTo>
                  <a:cubicBezTo>
                    <a:pt x="0" y="636212"/>
                    <a:pt x="7388" y="644501"/>
                    <a:pt x="17508" y="644501"/>
                  </a:cubicBezTo>
                  <a:lnTo>
                    <a:pt x="336450" y="644501"/>
                  </a:lnTo>
                  <a:cubicBezTo>
                    <a:pt x="346570" y="644501"/>
                    <a:pt x="353958" y="636212"/>
                    <a:pt x="353958" y="627013"/>
                  </a:cubicBezTo>
                  <a:lnTo>
                    <a:pt x="353958" y="600325"/>
                  </a:lnTo>
                  <a:cubicBezTo>
                    <a:pt x="353958" y="591126"/>
                    <a:pt x="346570" y="582836"/>
                    <a:pt x="336450" y="582836"/>
                  </a:cubicBezTo>
                  <a:lnTo>
                    <a:pt x="70994" y="582836"/>
                  </a:lnTo>
                  <a:lnTo>
                    <a:pt x="70994" y="17489"/>
                  </a:lnTo>
                  <a:cubicBezTo>
                    <a:pt x="70994" y="8289"/>
                    <a:pt x="62695" y="0"/>
                    <a:pt x="53486" y="0"/>
                  </a:cubicBezTo>
                  <a:lnTo>
                    <a:pt x="17508" y="0"/>
                  </a:lnTo>
                  <a:cubicBezTo>
                    <a:pt x="7388" y="0"/>
                    <a:pt x="0" y="8289"/>
                    <a:pt x="0" y="17489"/>
                  </a:cubicBezTo>
                  <a:lnTo>
                    <a:pt x="0" y="627013"/>
                  </a:ln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2" name="Puolivapaa piirto 21">
              <a:extLst>
                <a:ext uri="{FF2B5EF4-FFF2-40B4-BE49-F238E27FC236}">
                  <a16:creationId xmlns:a16="http://schemas.microsoft.com/office/drawing/2014/main" id="{88999005-627E-5CE6-20FB-2E5175E96535}"/>
                </a:ext>
              </a:extLst>
            </p:cNvPr>
            <p:cNvSpPr/>
            <p:nvPr/>
          </p:nvSpPr>
          <p:spPr>
            <a:xfrm>
              <a:off x="4280386" y="-1105322"/>
              <a:ext cx="602854" cy="653700"/>
            </a:xfrm>
            <a:custGeom>
              <a:avLst/>
              <a:gdLst>
                <a:gd name="connsiteX0" fmla="*/ 466670 w 602854"/>
                <a:gd name="connsiteY0" fmla="*/ 494989 h 653700"/>
                <a:gd name="connsiteX1" fmla="*/ 136191 w 602854"/>
                <a:gd name="connsiteY1" fmla="*/ 494989 h 653700"/>
                <a:gd name="connsiteX2" fmla="*/ 297661 w 602854"/>
                <a:gd name="connsiteY2" fmla="*/ 132529 h 653700"/>
                <a:gd name="connsiteX3" fmla="*/ 305049 w 602854"/>
                <a:gd name="connsiteY3" fmla="*/ 132529 h 653700"/>
                <a:gd name="connsiteX4" fmla="*/ 466670 w 602854"/>
                <a:gd name="connsiteY4" fmla="*/ 494989 h 653700"/>
                <a:gd name="connsiteX5" fmla="*/ 600966 w 602854"/>
                <a:gd name="connsiteY5" fmla="*/ 629742 h 653700"/>
                <a:gd name="connsiteX6" fmla="*/ 322607 w 602854"/>
                <a:gd name="connsiteY6" fmla="*/ 10109 h 653700"/>
                <a:gd name="connsiteX7" fmla="*/ 306921 w 602854"/>
                <a:gd name="connsiteY7" fmla="*/ 0 h 653700"/>
                <a:gd name="connsiteX8" fmla="*/ 297711 w 602854"/>
                <a:gd name="connsiteY8" fmla="*/ 0 h 653700"/>
                <a:gd name="connsiteX9" fmla="*/ 282025 w 602854"/>
                <a:gd name="connsiteY9" fmla="*/ 10109 h 653700"/>
                <a:gd name="connsiteX10" fmla="*/ 1844 w 602854"/>
                <a:gd name="connsiteY10" fmla="*/ 629742 h 653700"/>
                <a:gd name="connsiteX11" fmla="*/ 17480 w 602854"/>
                <a:gd name="connsiteY11" fmla="*/ 653700 h 653700"/>
                <a:gd name="connsiteX12" fmla="*/ 54368 w 602854"/>
                <a:gd name="connsiteY12" fmla="*/ 653700 h 653700"/>
                <a:gd name="connsiteX13" fmla="*/ 70055 w 602854"/>
                <a:gd name="connsiteY13" fmla="*/ 643541 h 653700"/>
                <a:gd name="connsiteX14" fmla="*/ 108765 w 602854"/>
                <a:gd name="connsiteY14" fmla="*/ 556704 h 653700"/>
                <a:gd name="connsiteX15" fmla="*/ 494147 w 602854"/>
                <a:gd name="connsiteY15" fmla="*/ 556704 h 653700"/>
                <a:gd name="connsiteX16" fmla="*/ 532756 w 602854"/>
                <a:gd name="connsiteY16" fmla="*/ 643541 h 653700"/>
                <a:gd name="connsiteX17" fmla="*/ 548442 w 602854"/>
                <a:gd name="connsiteY17" fmla="*/ 653700 h 653700"/>
                <a:gd name="connsiteX18" fmla="*/ 585330 w 602854"/>
                <a:gd name="connsiteY18" fmla="*/ 653700 h 653700"/>
                <a:gd name="connsiteX19" fmla="*/ 601017 w 602854"/>
                <a:gd name="connsiteY19" fmla="*/ 629742 h 65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02854" h="653700">
                  <a:moveTo>
                    <a:pt x="466670" y="494989"/>
                  </a:moveTo>
                  <a:lnTo>
                    <a:pt x="136191" y="494989"/>
                  </a:lnTo>
                  <a:lnTo>
                    <a:pt x="297661" y="132529"/>
                  </a:lnTo>
                  <a:lnTo>
                    <a:pt x="305049" y="132529"/>
                  </a:lnTo>
                  <a:cubicBezTo>
                    <a:pt x="332323" y="193133"/>
                    <a:pt x="409642" y="366857"/>
                    <a:pt x="466670" y="494989"/>
                  </a:cubicBezTo>
                  <a:moveTo>
                    <a:pt x="600966" y="629742"/>
                  </a:moveTo>
                  <a:lnTo>
                    <a:pt x="322607" y="10109"/>
                  </a:lnTo>
                  <a:cubicBezTo>
                    <a:pt x="319824" y="4600"/>
                    <a:pt x="315219" y="0"/>
                    <a:pt x="306921" y="0"/>
                  </a:cubicBezTo>
                  <a:lnTo>
                    <a:pt x="297711" y="0"/>
                  </a:lnTo>
                  <a:cubicBezTo>
                    <a:pt x="289412" y="0"/>
                    <a:pt x="284808" y="4600"/>
                    <a:pt x="282025" y="10109"/>
                  </a:cubicBezTo>
                  <a:lnTo>
                    <a:pt x="1844" y="629742"/>
                  </a:lnTo>
                  <a:cubicBezTo>
                    <a:pt x="-3672" y="641721"/>
                    <a:pt x="3666" y="653700"/>
                    <a:pt x="17480" y="653700"/>
                  </a:cubicBezTo>
                  <a:lnTo>
                    <a:pt x="54368" y="653700"/>
                  </a:lnTo>
                  <a:cubicBezTo>
                    <a:pt x="62667" y="653700"/>
                    <a:pt x="68183" y="648191"/>
                    <a:pt x="70055" y="643541"/>
                  </a:cubicBezTo>
                  <a:lnTo>
                    <a:pt x="108765" y="556704"/>
                  </a:lnTo>
                  <a:lnTo>
                    <a:pt x="494147" y="556704"/>
                  </a:lnTo>
                  <a:cubicBezTo>
                    <a:pt x="517221" y="608564"/>
                    <a:pt x="532756" y="643541"/>
                    <a:pt x="532756" y="643541"/>
                  </a:cubicBezTo>
                  <a:cubicBezTo>
                    <a:pt x="534577" y="648141"/>
                    <a:pt x="540143" y="653700"/>
                    <a:pt x="548442" y="653700"/>
                  </a:cubicBezTo>
                  <a:lnTo>
                    <a:pt x="585330" y="653700"/>
                  </a:lnTo>
                  <a:cubicBezTo>
                    <a:pt x="599145" y="653700"/>
                    <a:pt x="606532" y="641721"/>
                    <a:pt x="601017" y="629742"/>
                  </a:cubicBezTo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3" name="Puolivapaa piirto 22">
              <a:extLst>
                <a:ext uri="{FF2B5EF4-FFF2-40B4-BE49-F238E27FC236}">
                  <a16:creationId xmlns:a16="http://schemas.microsoft.com/office/drawing/2014/main" id="{2B80D93A-A728-B5AB-19CB-3C99B0D8D611}"/>
                </a:ext>
              </a:extLst>
            </p:cNvPr>
            <p:cNvSpPr/>
            <p:nvPr/>
          </p:nvSpPr>
          <p:spPr>
            <a:xfrm>
              <a:off x="7004774" y="-1105322"/>
              <a:ext cx="602904" cy="653750"/>
            </a:xfrm>
            <a:custGeom>
              <a:avLst/>
              <a:gdLst>
                <a:gd name="connsiteX0" fmla="*/ 466670 w 602904"/>
                <a:gd name="connsiteY0" fmla="*/ 494989 h 653750"/>
                <a:gd name="connsiteX1" fmla="*/ 136191 w 602904"/>
                <a:gd name="connsiteY1" fmla="*/ 494989 h 653750"/>
                <a:gd name="connsiteX2" fmla="*/ 297661 w 602904"/>
                <a:gd name="connsiteY2" fmla="*/ 132529 h 653750"/>
                <a:gd name="connsiteX3" fmla="*/ 305048 w 602904"/>
                <a:gd name="connsiteY3" fmla="*/ 132529 h 653750"/>
                <a:gd name="connsiteX4" fmla="*/ 466670 w 602904"/>
                <a:gd name="connsiteY4" fmla="*/ 494989 h 653750"/>
                <a:gd name="connsiteX5" fmla="*/ 600966 w 602904"/>
                <a:gd name="connsiteY5" fmla="*/ 629742 h 653750"/>
                <a:gd name="connsiteX6" fmla="*/ 322607 w 602904"/>
                <a:gd name="connsiteY6" fmla="*/ 10109 h 653750"/>
                <a:gd name="connsiteX7" fmla="*/ 306921 w 602904"/>
                <a:gd name="connsiteY7" fmla="*/ 0 h 653750"/>
                <a:gd name="connsiteX8" fmla="*/ 297711 w 602904"/>
                <a:gd name="connsiteY8" fmla="*/ 0 h 653750"/>
                <a:gd name="connsiteX9" fmla="*/ 282025 w 602904"/>
                <a:gd name="connsiteY9" fmla="*/ 10109 h 653750"/>
                <a:gd name="connsiteX10" fmla="*/ 1844 w 602904"/>
                <a:gd name="connsiteY10" fmla="*/ 629742 h 653750"/>
                <a:gd name="connsiteX11" fmla="*/ 17480 w 602904"/>
                <a:gd name="connsiteY11" fmla="*/ 653700 h 653750"/>
                <a:gd name="connsiteX12" fmla="*/ 54368 w 602904"/>
                <a:gd name="connsiteY12" fmla="*/ 653700 h 653750"/>
                <a:gd name="connsiteX13" fmla="*/ 70055 w 602904"/>
                <a:gd name="connsiteY13" fmla="*/ 643541 h 653750"/>
                <a:gd name="connsiteX14" fmla="*/ 108765 w 602904"/>
                <a:gd name="connsiteY14" fmla="*/ 556704 h 653750"/>
                <a:gd name="connsiteX15" fmla="*/ 491616 w 602904"/>
                <a:gd name="connsiteY15" fmla="*/ 556704 h 653750"/>
                <a:gd name="connsiteX16" fmla="*/ 494045 w 602904"/>
                <a:gd name="connsiteY16" fmla="*/ 556401 h 653750"/>
                <a:gd name="connsiteX17" fmla="*/ 532806 w 602904"/>
                <a:gd name="connsiteY17" fmla="*/ 643591 h 653750"/>
                <a:gd name="connsiteX18" fmla="*/ 548493 w 602904"/>
                <a:gd name="connsiteY18" fmla="*/ 653751 h 653750"/>
                <a:gd name="connsiteX19" fmla="*/ 585381 w 602904"/>
                <a:gd name="connsiteY19" fmla="*/ 653751 h 653750"/>
                <a:gd name="connsiteX20" fmla="*/ 601068 w 602904"/>
                <a:gd name="connsiteY20" fmla="*/ 629793 h 653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02904" h="653750">
                  <a:moveTo>
                    <a:pt x="466670" y="494989"/>
                  </a:moveTo>
                  <a:lnTo>
                    <a:pt x="136191" y="494989"/>
                  </a:lnTo>
                  <a:lnTo>
                    <a:pt x="297661" y="132529"/>
                  </a:lnTo>
                  <a:lnTo>
                    <a:pt x="305048" y="132529"/>
                  </a:lnTo>
                  <a:cubicBezTo>
                    <a:pt x="332323" y="193133"/>
                    <a:pt x="409642" y="366857"/>
                    <a:pt x="466670" y="494989"/>
                  </a:cubicBezTo>
                  <a:moveTo>
                    <a:pt x="600966" y="629742"/>
                  </a:moveTo>
                  <a:lnTo>
                    <a:pt x="322607" y="10109"/>
                  </a:lnTo>
                  <a:cubicBezTo>
                    <a:pt x="319824" y="4600"/>
                    <a:pt x="315219" y="0"/>
                    <a:pt x="306921" y="0"/>
                  </a:cubicBezTo>
                  <a:lnTo>
                    <a:pt x="297711" y="0"/>
                  </a:lnTo>
                  <a:cubicBezTo>
                    <a:pt x="289413" y="0"/>
                    <a:pt x="284808" y="4600"/>
                    <a:pt x="282025" y="10109"/>
                  </a:cubicBezTo>
                  <a:lnTo>
                    <a:pt x="1844" y="629742"/>
                  </a:lnTo>
                  <a:cubicBezTo>
                    <a:pt x="-3672" y="641721"/>
                    <a:pt x="3666" y="653700"/>
                    <a:pt x="17480" y="653700"/>
                  </a:cubicBezTo>
                  <a:lnTo>
                    <a:pt x="54368" y="653700"/>
                  </a:lnTo>
                  <a:cubicBezTo>
                    <a:pt x="62667" y="653700"/>
                    <a:pt x="68183" y="648191"/>
                    <a:pt x="70055" y="643541"/>
                  </a:cubicBezTo>
                  <a:lnTo>
                    <a:pt x="108765" y="556704"/>
                  </a:lnTo>
                  <a:lnTo>
                    <a:pt x="491616" y="556704"/>
                  </a:lnTo>
                  <a:cubicBezTo>
                    <a:pt x="492477" y="556704"/>
                    <a:pt x="493185" y="556452"/>
                    <a:pt x="494045" y="556401"/>
                  </a:cubicBezTo>
                  <a:cubicBezTo>
                    <a:pt x="517221" y="608463"/>
                    <a:pt x="532806" y="643591"/>
                    <a:pt x="532806" y="643591"/>
                  </a:cubicBezTo>
                  <a:cubicBezTo>
                    <a:pt x="534628" y="648191"/>
                    <a:pt x="540194" y="653751"/>
                    <a:pt x="548493" y="653751"/>
                  </a:cubicBezTo>
                  <a:lnTo>
                    <a:pt x="585381" y="653751"/>
                  </a:lnTo>
                  <a:cubicBezTo>
                    <a:pt x="599195" y="653751"/>
                    <a:pt x="606583" y="641772"/>
                    <a:pt x="601068" y="629793"/>
                  </a:cubicBezTo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4" name="Puolivapaa piirto 23">
              <a:extLst>
                <a:ext uri="{FF2B5EF4-FFF2-40B4-BE49-F238E27FC236}">
                  <a16:creationId xmlns:a16="http://schemas.microsoft.com/office/drawing/2014/main" id="{2315A048-F150-6D8F-D4EE-4F548ED0F029}"/>
                </a:ext>
              </a:extLst>
            </p:cNvPr>
            <p:cNvSpPr/>
            <p:nvPr/>
          </p:nvSpPr>
          <p:spPr>
            <a:xfrm>
              <a:off x="8139724" y="-1105322"/>
              <a:ext cx="602898" cy="653700"/>
            </a:xfrm>
            <a:custGeom>
              <a:avLst/>
              <a:gdLst>
                <a:gd name="connsiteX0" fmla="*/ 466714 w 602898"/>
                <a:gd name="connsiteY0" fmla="*/ 494989 h 653700"/>
                <a:gd name="connsiteX1" fmla="*/ 136235 w 602898"/>
                <a:gd name="connsiteY1" fmla="*/ 494989 h 653700"/>
                <a:gd name="connsiteX2" fmla="*/ 297704 w 602898"/>
                <a:gd name="connsiteY2" fmla="*/ 132529 h 653700"/>
                <a:gd name="connsiteX3" fmla="*/ 305093 w 602898"/>
                <a:gd name="connsiteY3" fmla="*/ 132529 h 653700"/>
                <a:gd name="connsiteX4" fmla="*/ 466714 w 602898"/>
                <a:gd name="connsiteY4" fmla="*/ 494989 h 653700"/>
                <a:gd name="connsiteX5" fmla="*/ 601010 w 602898"/>
                <a:gd name="connsiteY5" fmla="*/ 629742 h 653700"/>
                <a:gd name="connsiteX6" fmla="*/ 322651 w 602898"/>
                <a:gd name="connsiteY6" fmla="*/ 10109 h 653700"/>
                <a:gd name="connsiteX7" fmla="*/ 306965 w 602898"/>
                <a:gd name="connsiteY7" fmla="*/ 0 h 653700"/>
                <a:gd name="connsiteX8" fmla="*/ 297755 w 602898"/>
                <a:gd name="connsiteY8" fmla="*/ 0 h 653700"/>
                <a:gd name="connsiteX9" fmla="*/ 282069 w 602898"/>
                <a:gd name="connsiteY9" fmla="*/ 10109 h 653700"/>
                <a:gd name="connsiteX10" fmla="*/ 1837 w 602898"/>
                <a:gd name="connsiteY10" fmla="*/ 629742 h 653700"/>
                <a:gd name="connsiteX11" fmla="*/ 17523 w 602898"/>
                <a:gd name="connsiteY11" fmla="*/ 653700 h 653700"/>
                <a:gd name="connsiteX12" fmla="*/ 54412 w 602898"/>
                <a:gd name="connsiteY12" fmla="*/ 653700 h 653700"/>
                <a:gd name="connsiteX13" fmla="*/ 70099 w 602898"/>
                <a:gd name="connsiteY13" fmla="*/ 643541 h 653700"/>
                <a:gd name="connsiteX14" fmla="*/ 108809 w 602898"/>
                <a:gd name="connsiteY14" fmla="*/ 556704 h 653700"/>
                <a:gd name="connsiteX15" fmla="*/ 471824 w 602898"/>
                <a:gd name="connsiteY15" fmla="*/ 556704 h 653700"/>
                <a:gd name="connsiteX16" fmla="*/ 491762 w 602898"/>
                <a:gd name="connsiteY16" fmla="*/ 551245 h 653700"/>
                <a:gd name="connsiteX17" fmla="*/ 532800 w 602898"/>
                <a:gd name="connsiteY17" fmla="*/ 643541 h 653700"/>
                <a:gd name="connsiteX18" fmla="*/ 548486 w 602898"/>
                <a:gd name="connsiteY18" fmla="*/ 653700 h 653700"/>
                <a:gd name="connsiteX19" fmla="*/ 585375 w 602898"/>
                <a:gd name="connsiteY19" fmla="*/ 653700 h 653700"/>
                <a:gd name="connsiteX20" fmla="*/ 601061 w 602898"/>
                <a:gd name="connsiteY20" fmla="*/ 629742 h 65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02898" h="653700">
                  <a:moveTo>
                    <a:pt x="466714" y="494989"/>
                  </a:moveTo>
                  <a:lnTo>
                    <a:pt x="136235" y="494989"/>
                  </a:lnTo>
                  <a:lnTo>
                    <a:pt x="297704" y="132529"/>
                  </a:lnTo>
                  <a:lnTo>
                    <a:pt x="305093" y="132529"/>
                  </a:lnTo>
                  <a:cubicBezTo>
                    <a:pt x="332367" y="193133"/>
                    <a:pt x="409686" y="366857"/>
                    <a:pt x="466714" y="494989"/>
                  </a:cubicBezTo>
                  <a:moveTo>
                    <a:pt x="601010" y="629742"/>
                  </a:moveTo>
                  <a:lnTo>
                    <a:pt x="322651" y="10109"/>
                  </a:lnTo>
                  <a:cubicBezTo>
                    <a:pt x="319868" y="4600"/>
                    <a:pt x="315264" y="0"/>
                    <a:pt x="306965" y="0"/>
                  </a:cubicBezTo>
                  <a:lnTo>
                    <a:pt x="297755" y="0"/>
                  </a:lnTo>
                  <a:cubicBezTo>
                    <a:pt x="289456" y="0"/>
                    <a:pt x="284852" y="4600"/>
                    <a:pt x="282069" y="10109"/>
                  </a:cubicBezTo>
                  <a:lnTo>
                    <a:pt x="1837" y="629742"/>
                  </a:lnTo>
                  <a:cubicBezTo>
                    <a:pt x="-3678" y="641721"/>
                    <a:pt x="3709" y="653700"/>
                    <a:pt x="17523" y="653700"/>
                  </a:cubicBezTo>
                  <a:lnTo>
                    <a:pt x="54412" y="653700"/>
                  </a:lnTo>
                  <a:cubicBezTo>
                    <a:pt x="62711" y="653700"/>
                    <a:pt x="68226" y="648191"/>
                    <a:pt x="70099" y="643541"/>
                  </a:cubicBezTo>
                  <a:lnTo>
                    <a:pt x="108809" y="556704"/>
                  </a:lnTo>
                  <a:lnTo>
                    <a:pt x="471824" y="556704"/>
                  </a:lnTo>
                  <a:cubicBezTo>
                    <a:pt x="479921" y="556704"/>
                    <a:pt x="486853" y="554531"/>
                    <a:pt x="491762" y="551245"/>
                  </a:cubicBezTo>
                  <a:cubicBezTo>
                    <a:pt x="516151" y="606138"/>
                    <a:pt x="532800" y="643541"/>
                    <a:pt x="532800" y="643541"/>
                  </a:cubicBezTo>
                  <a:cubicBezTo>
                    <a:pt x="534621" y="648141"/>
                    <a:pt x="540187" y="653700"/>
                    <a:pt x="548486" y="653700"/>
                  </a:cubicBezTo>
                  <a:lnTo>
                    <a:pt x="585375" y="653700"/>
                  </a:lnTo>
                  <a:cubicBezTo>
                    <a:pt x="599189" y="653700"/>
                    <a:pt x="606576" y="641721"/>
                    <a:pt x="601061" y="629742"/>
                  </a:cubicBezTo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5" name="Puolivapaa piirto 24">
              <a:extLst>
                <a:ext uri="{FF2B5EF4-FFF2-40B4-BE49-F238E27FC236}">
                  <a16:creationId xmlns:a16="http://schemas.microsoft.com/office/drawing/2014/main" id="{026256AA-4A02-242C-03C1-786379A1C97B}"/>
                </a:ext>
              </a:extLst>
            </p:cNvPr>
            <p:cNvSpPr/>
            <p:nvPr/>
          </p:nvSpPr>
          <p:spPr>
            <a:xfrm>
              <a:off x="970156" y="-1529396"/>
              <a:ext cx="1512683" cy="1510996"/>
            </a:xfrm>
            <a:custGeom>
              <a:avLst/>
              <a:gdLst>
                <a:gd name="connsiteX0" fmla="*/ 756342 w 1512683"/>
                <a:gd name="connsiteY0" fmla="*/ 1510997 h 1510996"/>
                <a:gd name="connsiteX1" fmla="*/ 0 w 1512683"/>
                <a:gd name="connsiteY1" fmla="*/ 755498 h 1510996"/>
                <a:gd name="connsiteX2" fmla="*/ 756342 w 1512683"/>
                <a:gd name="connsiteY2" fmla="*/ 0 h 1510996"/>
                <a:gd name="connsiteX3" fmla="*/ 1512683 w 1512683"/>
                <a:gd name="connsiteY3" fmla="*/ 755498 h 1510996"/>
                <a:gd name="connsiteX4" fmla="*/ 756342 w 1512683"/>
                <a:gd name="connsiteY4" fmla="*/ 1510997 h 1510996"/>
                <a:gd name="connsiteX5" fmla="*/ 756342 w 1512683"/>
                <a:gd name="connsiteY5" fmla="*/ 61564 h 1510996"/>
                <a:gd name="connsiteX6" fmla="*/ 61633 w 1512683"/>
                <a:gd name="connsiteY6" fmla="*/ 755498 h 1510996"/>
                <a:gd name="connsiteX7" fmla="*/ 756291 w 1512683"/>
                <a:gd name="connsiteY7" fmla="*/ 1449382 h 1510996"/>
                <a:gd name="connsiteX8" fmla="*/ 1451000 w 1512683"/>
                <a:gd name="connsiteY8" fmla="*/ 755498 h 1510996"/>
                <a:gd name="connsiteX9" fmla="*/ 756342 w 1512683"/>
                <a:gd name="connsiteY9" fmla="*/ 61564 h 1510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12683" h="1510996">
                  <a:moveTo>
                    <a:pt x="756342" y="1510997"/>
                  </a:moveTo>
                  <a:cubicBezTo>
                    <a:pt x="339284" y="1510997"/>
                    <a:pt x="0" y="1172092"/>
                    <a:pt x="0" y="755498"/>
                  </a:cubicBezTo>
                  <a:cubicBezTo>
                    <a:pt x="0" y="338905"/>
                    <a:pt x="339284" y="0"/>
                    <a:pt x="756342" y="0"/>
                  </a:cubicBezTo>
                  <a:cubicBezTo>
                    <a:pt x="1173400" y="0"/>
                    <a:pt x="1512683" y="338905"/>
                    <a:pt x="1512683" y="755498"/>
                  </a:cubicBezTo>
                  <a:cubicBezTo>
                    <a:pt x="1512683" y="1172092"/>
                    <a:pt x="1173400" y="1510997"/>
                    <a:pt x="756342" y="1510997"/>
                  </a:cubicBezTo>
                  <a:close/>
                  <a:moveTo>
                    <a:pt x="756342" y="61564"/>
                  </a:moveTo>
                  <a:cubicBezTo>
                    <a:pt x="373288" y="61564"/>
                    <a:pt x="61633" y="372872"/>
                    <a:pt x="61633" y="755498"/>
                  </a:cubicBezTo>
                  <a:cubicBezTo>
                    <a:pt x="61633" y="1138125"/>
                    <a:pt x="373288" y="1449382"/>
                    <a:pt x="756291" y="1449382"/>
                  </a:cubicBezTo>
                  <a:cubicBezTo>
                    <a:pt x="1139294" y="1449382"/>
                    <a:pt x="1451000" y="1138075"/>
                    <a:pt x="1451000" y="755498"/>
                  </a:cubicBezTo>
                  <a:cubicBezTo>
                    <a:pt x="1451000" y="372922"/>
                    <a:pt x="1139395" y="61564"/>
                    <a:pt x="756342" y="61564"/>
                  </a:cubicBez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6" name="Puolivapaa piirto 25">
              <a:extLst>
                <a:ext uri="{FF2B5EF4-FFF2-40B4-BE49-F238E27FC236}">
                  <a16:creationId xmlns:a16="http://schemas.microsoft.com/office/drawing/2014/main" id="{3A88123A-ECC5-D415-A4B5-A6FAE9537103}"/>
                </a:ext>
              </a:extLst>
            </p:cNvPr>
            <p:cNvSpPr/>
            <p:nvPr/>
          </p:nvSpPr>
          <p:spPr>
            <a:xfrm>
              <a:off x="1621411" y="-1093191"/>
              <a:ext cx="615219" cy="666387"/>
            </a:xfrm>
            <a:custGeom>
              <a:avLst/>
              <a:gdLst>
                <a:gd name="connsiteX0" fmla="*/ 593239 w 615219"/>
                <a:gd name="connsiteY0" fmla="*/ 666387 h 666387"/>
                <a:gd name="connsiteX1" fmla="*/ 556148 w 615219"/>
                <a:gd name="connsiteY1" fmla="*/ 666387 h 666387"/>
                <a:gd name="connsiteX2" fmla="*/ 536413 w 615219"/>
                <a:gd name="connsiteY2" fmla="*/ 653549 h 666387"/>
                <a:gd name="connsiteX3" fmla="*/ 308504 w 615219"/>
                <a:gd name="connsiteY3" fmla="*/ 141981 h 666387"/>
                <a:gd name="connsiteX4" fmla="*/ 306632 w 615219"/>
                <a:gd name="connsiteY4" fmla="*/ 141981 h 666387"/>
                <a:gd name="connsiteX5" fmla="*/ 78621 w 615219"/>
                <a:gd name="connsiteY5" fmla="*/ 653700 h 666387"/>
                <a:gd name="connsiteX6" fmla="*/ 58988 w 615219"/>
                <a:gd name="connsiteY6" fmla="*/ 666387 h 666387"/>
                <a:gd name="connsiteX7" fmla="*/ 21897 w 615219"/>
                <a:gd name="connsiteY7" fmla="*/ 666387 h 666387"/>
                <a:gd name="connsiteX8" fmla="*/ 3124 w 615219"/>
                <a:gd name="connsiteY8" fmla="*/ 656885 h 666387"/>
                <a:gd name="connsiteX9" fmla="*/ 2263 w 615219"/>
                <a:gd name="connsiteY9" fmla="*/ 636262 h 666387"/>
                <a:gd name="connsiteX10" fmla="*/ 284266 w 615219"/>
                <a:gd name="connsiteY10" fmla="*/ 12687 h 666387"/>
                <a:gd name="connsiteX11" fmla="*/ 303899 w 615219"/>
                <a:gd name="connsiteY11" fmla="*/ 0 h 666387"/>
                <a:gd name="connsiteX12" fmla="*/ 313159 w 615219"/>
                <a:gd name="connsiteY12" fmla="*/ 0 h 666387"/>
                <a:gd name="connsiteX13" fmla="*/ 332742 w 615219"/>
                <a:gd name="connsiteY13" fmla="*/ 12535 h 666387"/>
                <a:gd name="connsiteX14" fmla="*/ 612974 w 615219"/>
                <a:gd name="connsiteY14" fmla="*/ 636262 h 666387"/>
                <a:gd name="connsiteX15" fmla="*/ 612113 w 615219"/>
                <a:gd name="connsiteY15" fmla="*/ 656834 h 666387"/>
                <a:gd name="connsiteX16" fmla="*/ 593340 w 615219"/>
                <a:gd name="connsiteY16" fmla="*/ 666337 h 666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15219" h="666387">
                  <a:moveTo>
                    <a:pt x="593239" y="666387"/>
                  </a:moveTo>
                  <a:lnTo>
                    <a:pt x="556148" y="666387"/>
                  </a:lnTo>
                  <a:cubicBezTo>
                    <a:pt x="546078" y="666387"/>
                    <a:pt x="538994" y="659918"/>
                    <a:pt x="536413" y="653549"/>
                  </a:cubicBezTo>
                  <a:cubicBezTo>
                    <a:pt x="534642" y="649606"/>
                    <a:pt x="355260" y="246003"/>
                    <a:pt x="308504" y="141981"/>
                  </a:cubicBezTo>
                  <a:lnTo>
                    <a:pt x="306632" y="141981"/>
                  </a:lnTo>
                  <a:lnTo>
                    <a:pt x="78621" y="653700"/>
                  </a:lnTo>
                  <a:cubicBezTo>
                    <a:pt x="76142" y="659918"/>
                    <a:pt x="69007" y="666387"/>
                    <a:pt x="58988" y="666387"/>
                  </a:cubicBezTo>
                  <a:lnTo>
                    <a:pt x="21897" y="666387"/>
                  </a:lnTo>
                  <a:cubicBezTo>
                    <a:pt x="13851" y="666387"/>
                    <a:pt x="6969" y="662900"/>
                    <a:pt x="3124" y="656885"/>
                  </a:cubicBezTo>
                  <a:cubicBezTo>
                    <a:pt x="-722" y="650920"/>
                    <a:pt x="-1026" y="643389"/>
                    <a:pt x="2263" y="636262"/>
                  </a:cubicBezTo>
                  <a:lnTo>
                    <a:pt x="284266" y="12687"/>
                  </a:lnTo>
                  <a:cubicBezTo>
                    <a:pt x="288415" y="4347"/>
                    <a:pt x="295196" y="0"/>
                    <a:pt x="303899" y="0"/>
                  </a:cubicBezTo>
                  <a:lnTo>
                    <a:pt x="313159" y="0"/>
                  </a:lnTo>
                  <a:cubicBezTo>
                    <a:pt x="319231" y="0"/>
                    <a:pt x="327530" y="2173"/>
                    <a:pt x="332742" y="12535"/>
                  </a:cubicBezTo>
                  <a:lnTo>
                    <a:pt x="612974" y="636262"/>
                  </a:lnTo>
                  <a:cubicBezTo>
                    <a:pt x="616263" y="643339"/>
                    <a:pt x="615908" y="650870"/>
                    <a:pt x="612113" y="656834"/>
                  </a:cubicBezTo>
                  <a:cubicBezTo>
                    <a:pt x="608268" y="662849"/>
                    <a:pt x="601386" y="666337"/>
                    <a:pt x="593340" y="666337"/>
                  </a:cubicBez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7" name="Puolivapaa piirto 26">
              <a:extLst>
                <a:ext uri="{FF2B5EF4-FFF2-40B4-BE49-F238E27FC236}">
                  <a16:creationId xmlns:a16="http://schemas.microsoft.com/office/drawing/2014/main" id="{D5FE9E5C-AC09-893E-38FA-97575297A4ED}"/>
                </a:ext>
              </a:extLst>
            </p:cNvPr>
            <p:cNvSpPr/>
            <p:nvPr/>
          </p:nvSpPr>
          <p:spPr>
            <a:xfrm>
              <a:off x="1298762" y="-1083891"/>
              <a:ext cx="409214" cy="657188"/>
            </a:xfrm>
            <a:custGeom>
              <a:avLst/>
              <a:gdLst>
                <a:gd name="connsiteX0" fmla="*/ 58040 w 409214"/>
                <a:gd name="connsiteY0" fmla="*/ 657087 h 657188"/>
                <a:gd name="connsiteX1" fmla="*/ 21860 w 409214"/>
                <a:gd name="connsiteY1" fmla="*/ 657087 h 657188"/>
                <a:gd name="connsiteX2" fmla="*/ 0 w 409214"/>
                <a:gd name="connsiteY2" fmla="*/ 635252 h 657188"/>
                <a:gd name="connsiteX3" fmla="*/ 0 w 409214"/>
                <a:gd name="connsiteY3" fmla="*/ 21886 h 657188"/>
                <a:gd name="connsiteX4" fmla="*/ 21860 w 409214"/>
                <a:gd name="connsiteY4" fmla="*/ 0 h 657188"/>
                <a:gd name="connsiteX5" fmla="*/ 387355 w 409214"/>
                <a:gd name="connsiteY5" fmla="*/ 0 h 657188"/>
                <a:gd name="connsiteX6" fmla="*/ 409215 w 409214"/>
                <a:gd name="connsiteY6" fmla="*/ 21886 h 657188"/>
                <a:gd name="connsiteX7" fmla="*/ 409215 w 409214"/>
                <a:gd name="connsiteY7" fmla="*/ 48776 h 657188"/>
                <a:gd name="connsiteX8" fmla="*/ 387355 w 409214"/>
                <a:gd name="connsiteY8" fmla="*/ 70662 h 657188"/>
                <a:gd name="connsiteX9" fmla="*/ 79950 w 409214"/>
                <a:gd name="connsiteY9" fmla="*/ 70662 h 657188"/>
                <a:gd name="connsiteX10" fmla="*/ 79950 w 409214"/>
                <a:gd name="connsiteY10" fmla="*/ 316008 h 657188"/>
                <a:gd name="connsiteX11" fmla="*/ 341915 w 409214"/>
                <a:gd name="connsiteY11" fmla="*/ 316008 h 657188"/>
                <a:gd name="connsiteX12" fmla="*/ 363825 w 409214"/>
                <a:gd name="connsiteY12" fmla="*/ 337894 h 657188"/>
                <a:gd name="connsiteX13" fmla="*/ 363825 w 409214"/>
                <a:gd name="connsiteY13" fmla="*/ 364784 h 657188"/>
                <a:gd name="connsiteX14" fmla="*/ 341915 w 409214"/>
                <a:gd name="connsiteY14" fmla="*/ 386670 h 657188"/>
                <a:gd name="connsiteX15" fmla="*/ 79950 w 409214"/>
                <a:gd name="connsiteY15" fmla="*/ 386670 h 657188"/>
                <a:gd name="connsiteX16" fmla="*/ 79950 w 409214"/>
                <a:gd name="connsiteY16" fmla="*/ 635353 h 657188"/>
                <a:gd name="connsiteX17" fmla="*/ 58091 w 409214"/>
                <a:gd name="connsiteY17" fmla="*/ 657188 h 6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09214" h="657188">
                  <a:moveTo>
                    <a:pt x="58040" y="657087"/>
                  </a:moveTo>
                  <a:lnTo>
                    <a:pt x="21860" y="657087"/>
                  </a:lnTo>
                  <a:cubicBezTo>
                    <a:pt x="9817" y="657087"/>
                    <a:pt x="0" y="647281"/>
                    <a:pt x="0" y="635252"/>
                  </a:cubicBezTo>
                  <a:lnTo>
                    <a:pt x="0" y="21886"/>
                  </a:lnTo>
                  <a:cubicBezTo>
                    <a:pt x="0" y="9856"/>
                    <a:pt x="9817" y="0"/>
                    <a:pt x="21860" y="0"/>
                  </a:cubicBezTo>
                  <a:lnTo>
                    <a:pt x="387355" y="0"/>
                  </a:lnTo>
                  <a:cubicBezTo>
                    <a:pt x="399398" y="0"/>
                    <a:pt x="409215" y="9806"/>
                    <a:pt x="409215" y="21886"/>
                  </a:cubicBezTo>
                  <a:lnTo>
                    <a:pt x="409215" y="48776"/>
                  </a:lnTo>
                  <a:cubicBezTo>
                    <a:pt x="409215" y="60806"/>
                    <a:pt x="399398" y="70662"/>
                    <a:pt x="387355" y="70662"/>
                  </a:cubicBezTo>
                  <a:lnTo>
                    <a:pt x="79950" y="70662"/>
                  </a:lnTo>
                  <a:lnTo>
                    <a:pt x="79950" y="316008"/>
                  </a:lnTo>
                  <a:lnTo>
                    <a:pt x="341915" y="316008"/>
                  </a:lnTo>
                  <a:cubicBezTo>
                    <a:pt x="353553" y="316008"/>
                    <a:pt x="363825" y="326218"/>
                    <a:pt x="363825" y="337894"/>
                  </a:cubicBezTo>
                  <a:lnTo>
                    <a:pt x="363825" y="364784"/>
                  </a:lnTo>
                  <a:cubicBezTo>
                    <a:pt x="363825" y="376410"/>
                    <a:pt x="353604" y="386670"/>
                    <a:pt x="341915" y="386670"/>
                  </a:cubicBezTo>
                  <a:lnTo>
                    <a:pt x="79950" y="386670"/>
                  </a:lnTo>
                  <a:lnTo>
                    <a:pt x="79950" y="635353"/>
                  </a:lnTo>
                  <a:cubicBezTo>
                    <a:pt x="79950" y="646978"/>
                    <a:pt x="69729" y="657188"/>
                    <a:pt x="58091" y="657188"/>
                  </a:cubicBez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  <p:sp>
        <p:nvSpPr>
          <p:cNvPr id="6" name="Tekstiruutu 5">
            <a:extLst>
              <a:ext uri="{FF2B5EF4-FFF2-40B4-BE49-F238E27FC236}">
                <a16:creationId xmlns:a16="http://schemas.microsoft.com/office/drawing/2014/main" id="{A27648E5-B0E3-78C1-6510-8CC76E0B67D7}"/>
              </a:ext>
            </a:extLst>
          </p:cNvPr>
          <p:cNvSpPr txBox="1"/>
          <p:nvPr userDrawn="1"/>
        </p:nvSpPr>
        <p:spPr>
          <a:xfrm>
            <a:off x="9940099" y="6233092"/>
            <a:ext cx="1125628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 err="1">
                <a:solidFill>
                  <a:schemeClr val="tx2"/>
                </a:solidFill>
              </a:rPr>
              <a:t>finanssiala.fi</a:t>
            </a:r>
            <a:endParaRPr lang="fi-FI" sz="1200" dirty="0">
              <a:solidFill>
                <a:schemeClr val="tx2"/>
              </a:solidFill>
            </a:endParaRP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4263CA36-7DC5-C88E-84FF-229710F03A62}"/>
              </a:ext>
            </a:extLst>
          </p:cNvPr>
          <p:cNvSpPr txBox="1"/>
          <p:nvPr userDrawn="1"/>
        </p:nvSpPr>
        <p:spPr>
          <a:xfrm>
            <a:off x="5527575" y="6233092"/>
            <a:ext cx="1136850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r"/>
            <a:r>
              <a:rPr lang="fi-FI" sz="1200" dirty="0">
                <a:solidFill>
                  <a:schemeClr val="tx2"/>
                </a:solidFill>
              </a:rPr>
              <a:t>@finanssiala</a:t>
            </a:r>
          </a:p>
        </p:txBody>
      </p:sp>
    </p:spTree>
    <p:extLst>
      <p:ext uri="{BB962C8B-B14F-4D97-AF65-F5344CB8AC3E}">
        <p14:creationId xmlns:p14="http://schemas.microsoft.com/office/powerpoint/2010/main" val="342544062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petus FI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Kuva 11">
            <a:extLst>
              <a:ext uri="{FF2B5EF4-FFF2-40B4-BE49-F238E27FC236}">
                <a16:creationId xmlns:a16="http://schemas.microsoft.com/office/drawing/2014/main" id="{F8604EDB-E761-18BF-5617-62974C02AC37}"/>
              </a:ext>
            </a:extLst>
          </p:cNvPr>
          <p:cNvGrpSpPr/>
          <p:nvPr/>
        </p:nvGrpSpPr>
        <p:grpSpPr>
          <a:xfrm>
            <a:off x="1126273" y="2462867"/>
            <a:ext cx="9939454" cy="1932266"/>
            <a:chOff x="970156" y="-1529396"/>
            <a:chExt cx="7772466" cy="1510996"/>
          </a:xfrm>
          <a:solidFill>
            <a:schemeClr val="bg1"/>
          </a:solidFill>
        </p:grpSpPr>
        <p:sp>
          <p:nvSpPr>
            <p:cNvPr id="14" name="Puolivapaa piirto 13">
              <a:extLst>
                <a:ext uri="{FF2B5EF4-FFF2-40B4-BE49-F238E27FC236}">
                  <a16:creationId xmlns:a16="http://schemas.microsoft.com/office/drawing/2014/main" id="{747D58B4-A9F1-C748-3776-85A747ED4DD3}"/>
                </a:ext>
              </a:extLst>
            </p:cNvPr>
            <p:cNvSpPr/>
            <p:nvPr/>
          </p:nvSpPr>
          <p:spPr>
            <a:xfrm>
              <a:off x="2780730" y="-1096122"/>
              <a:ext cx="398234" cy="644450"/>
            </a:xfrm>
            <a:custGeom>
              <a:avLst/>
              <a:gdLst>
                <a:gd name="connsiteX0" fmla="*/ 0 w 398234"/>
                <a:gd name="connsiteY0" fmla="*/ 626962 h 644450"/>
                <a:gd name="connsiteX1" fmla="*/ 17508 w 398234"/>
                <a:gd name="connsiteY1" fmla="*/ 644451 h 644450"/>
                <a:gd name="connsiteX2" fmla="*/ 53486 w 398234"/>
                <a:gd name="connsiteY2" fmla="*/ 644451 h 644450"/>
                <a:gd name="connsiteX3" fmla="*/ 70994 w 398234"/>
                <a:gd name="connsiteY3" fmla="*/ 626962 h 644450"/>
                <a:gd name="connsiteX4" fmla="*/ 70994 w 398234"/>
                <a:gd name="connsiteY4" fmla="*/ 375601 h 644450"/>
                <a:gd name="connsiteX5" fmla="*/ 335539 w 398234"/>
                <a:gd name="connsiteY5" fmla="*/ 375601 h 644450"/>
                <a:gd name="connsiteX6" fmla="*/ 353047 w 398234"/>
                <a:gd name="connsiteY6" fmla="*/ 358112 h 644450"/>
                <a:gd name="connsiteX7" fmla="*/ 353047 w 398234"/>
                <a:gd name="connsiteY7" fmla="*/ 331425 h 644450"/>
                <a:gd name="connsiteX8" fmla="*/ 335539 w 398234"/>
                <a:gd name="connsiteY8" fmla="*/ 313936 h 644450"/>
                <a:gd name="connsiteX9" fmla="*/ 70994 w 398234"/>
                <a:gd name="connsiteY9" fmla="*/ 313936 h 644450"/>
                <a:gd name="connsiteX10" fmla="*/ 70994 w 398234"/>
                <a:gd name="connsiteY10" fmla="*/ 61665 h 644450"/>
                <a:gd name="connsiteX11" fmla="*/ 380726 w 398234"/>
                <a:gd name="connsiteY11" fmla="*/ 61665 h 644450"/>
                <a:gd name="connsiteX12" fmla="*/ 398234 w 398234"/>
                <a:gd name="connsiteY12" fmla="*/ 44176 h 644450"/>
                <a:gd name="connsiteX13" fmla="*/ 398234 w 398234"/>
                <a:gd name="connsiteY13" fmla="*/ 17489 h 644450"/>
                <a:gd name="connsiteX14" fmla="*/ 380726 w 398234"/>
                <a:gd name="connsiteY14" fmla="*/ 0 h 644450"/>
                <a:gd name="connsiteX15" fmla="*/ 17559 w 398234"/>
                <a:gd name="connsiteY15" fmla="*/ 0 h 644450"/>
                <a:gd name="connsiteX16" fmla="*/ 51 w 398234"/>
                <a:gd name="connsiteY16" fmla="*/ 17489 h 644450"/>
                <a:gd name="connsiteX17" fmla="*/ 51 w 398234"/>
                <a:gd name="connsiteY17" fmla="*/ 627013 h 64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98234" h="644450">
                  <a:moveTo>
                    <a:pt x="0" y="626962"/>
                  </a:moveTo>
                  <a:cubicBezTo>
                    <a:pt x="0" y="636161"/>
                    <a:pt x="7388" y="644451"/>
                    <a:pt x="17508" y="644451"/>
                  </a:cubicBezTo>
                  <a:lnTo>
                    <a:pt x="53486" y="644451"/>
                  </a:lnTo>
                  <a:cubicBezTo>
                    <a:pt x="62695" y="644451"/>
                    <a:pt x="70994" y="636161"/>
                    <a:pt x="70994" y="626962"/>
                  </a:cubicBezTo>
                  <a:lnTo>
                    <a:pt x="70994" y="375601"/>
                  </a:lnTo>
                  <a:lnTo>
                    <a:pt x="335539" y="375601"/>
                  </a:lnTo>
                  <a:cubicBezTo>
                    <a:pt x="344748" y="375601"/>
                    <a:pt x="353047" y="367312"/>
                    <a:pt x="353047" y="358112"/>
                  </a:cubicBezTo>
                  <a:lnTo>
                    <a:pt x="353047" y="331425"/>
                  </a:lnTo>
                  <a:cubicBezTo>
                    <a:pt x="353047" y="322225"/>
                    <a:pt x="344748" y="313936"/>
                    <a:pt x="335539" y="313936"/>
                  </a:cubicBezTo>
                  <a:lnTo>
                    <a:pt x="70994" y="313936"/>
                  </a:lnTo>
                  <a:lnTo>
                    <a:pt x="70994" y="61665"/>
                  </a:lnTo>
                  <a:lnTo>
                    <a:pt x="380726" y="61665"/>
                  </a:lnTo>
                  <a:cubicBezTo>
                    <a:pt x="390846" y="61665"/>
                    <a:pt x="398234" y="53376"/>
                    <a:pt x="398234" y="44176"/>
                  </a:cubicBezTo>
                  <a:lnTo>
                    <a:pt x="398234" y="17489"/>
                  </a:lnTo>
                  <a:cubicBezTo>
                    <a:pt x="398234" y="8289"/>
                    <a:pt x="390846" y="0"/>
                    <a:pt x="380726" y="0"/>
                  </a:cubicBezTo>
                  <a:lnTo>
                    <a:pt x="17559" y="0"/>
                  </a:lnTo>
                  <a:cubicBezTo>
                    <a:pt x="7438" y="0"/>
                    <a:pt x="51" y="8289"/>
                    <a:pt x="51" y="17489"/>
                  </a:cubicBezTo>
                  <a:lnTo>
                    <a:pt x="51" y="627013"/>
                  </a:lnTo>
                  <a:close/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5" name="Puolivapaa piirto 14">
              <a:extLst>
                <a:ext uri="{FF2B5EF4-FFF2-40B4-BE49-F238E27FC236}">
                  <a16:creationId xmlns:a16="http://schemas.microsoft.com/office/drawing/2014/main" id="{02FE2C2A-BC06-CD68-C8D0-9D1948437FD5}"/>
                </a:ext>
              </a:extLst>
            </p:cNvPr>
            <p:cNvSpPr/>
            <p:nvPr/>
          </p:nvSpPr>
          <p:spPr>
            <a:xfrm>
              <a:off x="3335930" y="-1096122"/>
              <a:ext cx="71904" cy="644501"/>
            </a:xfrm>
            <a:custGeom>
              <a:avLst/>
              <a:gdLst>
                <a:gd name="connsiteX0" fmla="*/ 54397 w 71904"/>
                <a:gd name="connsiteY0" fmla="*/ 0 h 644501"/>
                <a:gd name="connsiteX1" fmla="*/ 71905 w 71904"/>
                <a:gd name="connsiteY1" fmla="*/ 17489 h 644501"/>
                <a:gd name="connsiteX2" fmla="*/ 71905 w 71904"/>
                <a:gd name="connsiteY2" fmla="*/ 627013 h 644501"/>
                <a:gd name="connsiteX3" fmla="*/ 54397 w 71904"/>
                <a:gd name="connsiteY3" fmla="*/ 644501 h 644501"/>
                <a:gd name="connsiteX4" fmla="*/ 17508 w 71904"/>
                <a:gd name="connsiteY4" fmla="*/ 644501 h 644501"/>
                <a:gd name="connsiteX5" fmla="*/ 0 w 71904"/>
                <a:gd name="connsiteY5" fmla="*/ 627013 h 644501"/>
                <a:gd name="connsiteX6" fmla="*/ 0 w 71904"/>
                <a:gd name="connsiteY6" fmla="*/ 17489 h 644501"/>
                <a:gd name="connsiteX7" fmla="*/ 17508 w 71904"/>
                <a:gd name="connsiteY7" fmla="*/ 0 h 644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904" h="644501">
                  <a:moveTo>
                    <a:pt x="54397" y="0"/>
                  </a:moveTo>
                  <a:cubicBezTo>
                    <a:pt x="64066" y="0"/>
                    <a:pt x="71905" y="7830"/>
                    <a:pt x="71905" y="17489"/>
                  </a:cubicBezTo>
                  <a:lnTo>
                    <a:pt x="71905" y="627013"/>
                  </a:lnTo>
                  <a:cubicBezTo>
                    <a:pt x="71905" y="636671"/>
                    <a:pt x="64066" y="644501"/>
                    <a:pt x="54397" y="644501"/>
                  </a:cubicBezTo>
                  <a:lnTo>
                    <a:pt x="17508" y="644501"/>
                  </a:lnTo>
                  <a:cubicBezTo>
                    <a:pt x="7839" y="644501"/>
                    <a:pt x="0" y="636671"/>
                    <a:pt x="0" y="627013"/>
                  </a:cubicBezTo>
                  <a:lnTo>
                    <a:pt x="0" y="17489"/>
                  </a:lnTo>
                  <a:cubicBezTo>
                    <a:pt x="0" y="7830"/>
                    <a:pt x="7839" y="0"/>
                    <a:pt x="17508" y="0"/>
                  </a:cubicBezTo>
                  <a:close/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6" name="Puolivapaa piirto 15">
              <a:extLst>
                <a:ext uri="{FF2B5EF4-FFF2-40B4-BE49-F238E27FC236}">
                  <a16:creationId xmlns:a16="http://schemas.microsoft.com/office/drawing/2014/main" id="{26437FFB-8BBB-85C3-CB42-C3BCAD27DBE5}"/>
                </a:ext>
              </a:extLst>
            </p:cNvPr>
            <p:cNvSpPr/>
            <p:nvPr/>
          </p:nvSpPr>
          <p:spPr>
            <a:xfrm>
              <a:off x="3626586" y="-1105372"/>
              <a:ext cx="525396" cy="662899"/>
            </a:xfrm>
            <a:custGeom>
              <a:avLst/>
              <a:gdLst>
                <a:gd name="connsiteX0" fmla="*/ 0 w 525396"/>
                <a:gd name="connsiteY0" fmla="*/ 636212 h 662899"/>
                <a:gd name="connsiteX1" fmla="*/ 17508 w 525396"/>
                <a:gd name="connsiteY1" fmla="*/ 653700 h 662899"/>
                <a:gd name="connsiteX2" fmla="*/ 49792 w 525396"/>
                <a:gd name="connsiteY2" fmla="*/ 653700 h 662899"/>
                <a:gd name="connsiteX3" fmla="*/ 67300 w 525396"/>
                <a:gd name="connsiteY3" fmla="*/ 636212 h 662899"/>
                <a:gd name="connsiteX4" fmla="*/ 67300 w 525396"/>
                <a:gd name="connsiteY4" fmla="*/ 135360 h 662899"/>
                <a:gd name="connsiteX5" fmla="*/ 68211 w 525396"/>
                <a:gd name="connsiteY5" fmla="*/ 135360 h 662899"/>
                <a:gd name="connsiteX6" fmla="*/ 491291 w 525396"/>
                <a:gd name="connsiteY6" fmla="*/ 662900 h 662899"/>
                <a:gd name="connsiteX7" fmla="*/ 507888 w 525396"/>
                <a:gd name="connsiteY7" fmla="*/ 662900 h 662899"/>
                <a:gd name="connsiteX8" fmla="*/ 525396 w 525396"/>
                <a:gd name="connsiteY8" fmla="*/ 646321 h 662899"/>
                <a:gd name="connsiteX9" fmla="*/ 525396 w 525396"/>
                <a:gd name="connsiteY9" fmla="*/ 26688 h 662899"/>
                <a:gd name="connsiteX10" fmla="*/ 507888 w 525396"/>
                <a:gd name="connsiteY10" fmla="*/ 9199 h 662899"/>
                <a:gd name="connsiteX11" fmla="*/ 475655 w 525396"/>
                <a:gd name="connsiteY11" fmla="*/ 9199 h 662899"/>
                <a:gd name="connsiteX12" fmla="*/ 458147 w 525396"/>
                <a:gd name="connsiteY12" fmla="*/ 26688 h 662899"/>
                <a:gd name="connsiteX13" fmla="*/ 458147 w 525396"/>
                <a:gd name="connsiteY13" fmla="*/ 517431 h 662899"/>
                <a:gd name="connsiteX14" fmla="*/ 456325 w 525396"/>
                <a:gd name="connsiteY14" fmla="*/ 517431 h 662899"/>
                <a:gd name="connsiteX15" fmla="*/ 40633 w 525396"/>
                <a:gd name="connsiteY15" fmla="*/ 0 h 662899"/>
                <a:gd name="connsiteX16" fmla="*/ 17610 w 525396"/>
                <a:gd name="connsiteY16" fmla="*/ 0 h 662899"/>
                <a:gd name="connsiteX17" fmla="*/ 101 w 525396"/>
                <a:gd name="connsiteY17" fmla="*/ 16579 h 662899"/>
                <a:gd name="connsiteX18" fmla="*/ 101 w 525396"/>
                <a:gd name="connsiteY18" fmla="*/ 636212 h 66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25396" h="662899">
                  <a:moveTo>
                    <a:pt x="0" y="636212"/>
                  </a:moveTo>
                  <a:cubicBezTo>
                    <a:pt x="0" y="645411"/>
                    <a:pt x="8299" y="653700"/>
                    <a:pt x="17508" y="653700"/>
                  </a:cubicBezTo>
                  <a:lnTo>
                    <a:pt x="49792" y="653700"/>
                  </a:lnTo>
                  <a:cubicBezTo>
                    <a:pt x="59912" y="653700"/>
                    <a:pt x="67300" y="645411"/>
                    <a:pt x="67300" y="636212"/>
                  </a:cubicBezTo>
                  <a:lnTo>
                    <a:pt x="67300" y="135360"/>
                  </a:lnTo>
                  <a:lnTo>
                    <a:pt x="68211" y="135360"/>
                  </a:lnTo>
                  <a:lnTo>
                    <a:pt x="491291" y="662900"/>
                  </a:lnTo>
                  <a:lnTo>
                    <a:pt x="507888" y="662900"/>
                  </a:lnTo>
                  <a:cubicBezTo>
                    <a:pt x="517097" y="662900"/>
                    <a:pt x="525396" y="655520"/>
                    <a:pt x="525396" y="646321"/>
                  </a:cubicBezTo>
                  <a:lnTo>
                    <a:pt x="525396" y="26688"/>
                  </a:lnTo>
                  <a:cubicBezTo>
                    <a:pt x="525396" y="17489"/>
                    <a:pt x="517097" y="9199"/>
                    <a:pt x="507888" y="9199"/>
                  </a:cubicBezTo>
                  <a:lnTo>
                    <a:pt x="475655" y="9199"/>
                  </a:lnTo>
                  <a:cubicBezTo>
                    <a:pt x="465484" y="9199"/>
                    <a:pt x="458147" y="17489"/>
                    <a:pt x="458147" y="26688"/>
                  </a:cubicBezTo>
                  <a:lnTo>
                    <a:pt x="458147" y="517431"/>
                  </a:lnTo>
                  <a:lnTo>
                    <a:pt x="456325" y="517431"/>
                  </a:lnTo>
                  <a:lnTo>
                    <a:pt x="40633" y="0"/>
                  </a:lnTo>
                  <a:lnTo>
                    <a:pt x="17610" y="0"/>
                  </a:lnTo>
                  <a:cubicBezTo>
                    <a:pt x="8400" y="0"/>
                    <a:pt x="101" y="7380"/>
                    <a:pt x="101" y="16579"/>
                  </a:cubicBezTo>
                  <a:lnTo>
                    <a:pt x="101" y="636212"/>
                  </a:lnTo>
                  <a:close/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7" name="Puolivapaa piirto 16">
              <a:extLst>
                <a:ext uri="{FF2B5EF4-FFF2-40B4-BE49-F238E27FC236}">
                  <a16:creationId xmlns:a16="http://schemas.microsoft.com/office/drawing/2014/main" id="{F8394E27-66CD-A238-6FDE-B65FEF04C0C1}"/>
                </a:ext>
              </a:extLst>
            </p:cNvPr>
            <p:cNvSpPr/>
            <p:nvPr/>
          </p:nvSpPr>
          <p:spPr>
            <a:xfrm>
              <a:off x="5012512" y="-1105372"/>
              <a:ext cx="525396" cy="662899"/>
            </a:xfrm>
            <a:custGeom>
              <a:avLst/>
              <a:gdLst>
                <a:gd name="connsiteX0" fmla="*/ 0 w 525396"/>
                <a:gd name="connsiteY0" fmla="*/ 636212 h 662899"/>
                <a:gd name="connsiteX1" fmla="*/ 17508 w 525396"/>
                <a:gd name="connsiteY1" fmla="*/ 653700 h 662899"/>
                <a:gd name="connsiteX2" fmla="*/ 49792 w 525396"/>
                <a:gd name="connsiteY2" fmla="*/ 653700 h 662899"/>
                <a:gd name="connsiteX3" fmla="*/ 67300 w 525396"/>
                <a:gd name="connsiteY3" fmla="*/ 636212 h 662899"/>
                <a:gd name="connsiteX4" fmla="*/ 67300 w 525396"/>
                <a:gd name="connsiteY4" fmla="*/ 135360 h 662899"/>
                <a:gd name="connsiteX5" fmla="*/ 68211 w 525396"/>
                <a:gd name="connsiteY5" fmla="*/ 135360 h 662899"/>
                <a:gd name="connsiteX6" fmla="*/ 491291 w 525396"/>
                <a:gd name="connsiteY6" fmla="*/ 662900 h 662899"/>
                <a:gd name="connsiteX7" fmla="*/ 507888 w 525396"/>
                <a:gd name="connsiteY7" fmla="*/ 662900 h 662899"/>
                <a:gd name="connsiteX8" fmla="*/ 525396 w 525396"/>
                <a:gd name="connsiteY8" fmla="*/ 646321 h 662899"/>
                <a:gd name="connsiteX9" fmla="*/ 525396 w 525396"/>
                <a:gd name="connsiteY9" fmla="*/ 26688 h 662899"/>
                <a:gd name="connsiteX10" fmla="*/ 507888 w 525396"/>
                <a:gd name="connsiteY10" fmla="*/ 9199 h 662899"/>
                <a:gd name="connsiteX11" fmla="*/ 475655 w 525396"/>
                <a:gd name="connsiteY11" fmla="*/ 9199 h 662899"/>
                <a:gd name="connsiteX12" fmla="*/ 458147 w 525396"/>
                <a:gd name="connsiteY12" fmla="*/ 26688 h 662899"/>
                <a:gd name="connsiteX13" fmla="*/ 458147 w 525396"/>
                <a:gd name="connsiteY13" fmla="*/ 517431 h 662899"/>
                <a:gd name="connsiteX14" fmla="*/ 456325 w 525396"/>
                <a:gd name="connsiteY14" fmla="*/ 517431 h 662899"/>
                <a:gd name="connsiteX15" fmla="*/ 40633 w 525396"/>
                <a:gd name="connsiteY15" fmla="*/ 0 h 662899"/>
                <a:gd name="connsiteX16" fmla="*/ 17610 w 525396"/>
                <a:gd name="connsiteY16" fmla="*/ 0 h 662899"/>
                <a:gd name="connsiteX17" fmla="*/ 101 w 525396"/>
                <a:gd name="connsiteY17" fmla="*/ 16579 h 662899"/>
                <a:gd name="connsiteX18" fmla="*/ 101 w 525396"/>
                <a:gd name="connsiteY18" fmla="*/ 636212 h 66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25396" h="662899">
                  <a:moveTo>
                    <a:pt x="0" y="636212"/>
                  </a:moveTo>
                  <a:cubicBezTo>
                    <a:pt x="0" y="645411"/>
                    <a:pt x="8299" y="653700"/>
                    <a:pt x="17508" y="653700"/>
                  </a:cubicBezTo>
                  <a:lnTo>
                    <a:pt x="49792" y="653700"/>
                  </a:lnTo>
                  <a:cubicBezTo>
                    <a:pt x="59912" y="653700"/>
                    <a:pt x="67300" y="645411"/>
                    <a:pt x="67300" y="636212"/>
                  </a:cubicBezTo>
                  <a:lnTo>
                    <a:pt x="67300" y="135360"/>
                  </a:lnTo>
                  <a:lnTo>
                    <a:pt x="68211" y="135360"/>
                  </a:lnTo>
                  <a:lnTo>
                    <a:pt x="491291" y="662900"/>
                  </a:lnTo>
                  <a:lnTo>
                    <a:pt x="507888" y="662900"/>
                  </a:lnTo>
                  <a:cubicBezTo>
                    <a:pt x="517097" y="662900"/>
                    <a:pt x="525396" y="655520"/>
                    <a:pt x="525396" y="646321"/>
                  </a:cubicBezTo>
                  <a:lnTo>
                    <a:pt x="525396" y="26688"/>
                  </a:lnTo>
                  <a:cubicBezTo>
                    <a:pt x="525396" y="17489"/>
                    <a:pt x="517097" y="9199"/>
                    <a:pt x="507888" y="9199"/>
                  </a:cubicBezTo>
                  <a:lnTo>
                    <a:pt x="475655" y="9199"/>
                  </a:lnTo>
                  <a:cubicBezTo>
                    <a:pt x="465484" y="9199"/>
                    <a:pt x="458147" y="17489"/>
                    <a:pt x="458147" y="26688"/>
                  </a:cubicBezTo>
                  <a:lnTo>
                    <a:pt x="458147" y="517431"/>
                  </a:lnTo>
                  <a:lnTo>
                    <a:pt x="456325" y="517431"/>
                  </a:lnTo>
                  <a:lnTo>
                    <a:pt x="40633" y="0"/>
                  </a:lnTo>
                  <a:lnTo>
                    <a:pt x="17610" y="0"/>
                  </a:lnTo>
                  <a:cubicBezTo>
                    <a:pt x="8400" y="0"/>
                    <a:pt x="101" y="7380"/>
                    <a:pt x="101" y="16579"/>
                  </a:cubicBezTo>
                  <a:lnTo>
                    <a:pt x="101" y="636212"/>
                  </a:lnTo>
                  <a:close/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8" name="Puolivapaa piirto 17">
              <a:extLst>
                <a:ext uri="{FF2B5EF4-FFF2-40B4-BE49-F238E27FC236}">
                  <a16:creationId xmlns:a16="http://schemas.microsoft.com/office/drawing/2014/main" id="{5AD3CDF3-4652-CA0A-13F6-5FCC8FDD4945}"/>
                </a:ext>
              </a:extLst>
            </p:cNvPr>
            <p:cNvSpPr/>
            <p:nvPr/>
          </p:nvSpPr>
          <p:spPr>
            <a:xfrm>
              <a:off x="5710141" y="-1105372"/>
              <a:ext cx="404169" cy="662899"/>
            </a:xfrm>
            <a:custGeom>
              <a:avLst/>
              <a:gdLst>
                <a:gd name="connsiteX0" fmla="*/ 10591 w 404169"/>
                <a:gd name="connsiteY0" fmla="*/ 588346 h 662899"/>
                <a:gd name="connsiteX1" fmla="*/ 205053 w 404169"/>
                <a:gd name="connsiteY1" fmla="*/ 662900 h 662899"/>
                <a:gd name="connsiteX2" fmla="*/ 404170 w 404169"/>
                <a:gd name="connsiteY2" fmla="*/ 497162 h 662899"/>
                <a:gd name="connsiteX3" fmla="*/ 199537 w 404169"/>
                <a:gd name="connsiteY3" fmla="*/ 292758 h 662899"/>
                <a:gd name="connsiteX4" fmla="*/ 75108 w 404169"/>
                <a:gd name="connsiteY4" fmla="*/ 162958 h 662899"/>
                <a:gd name="connsiteX5" fmla="*/ 202320 w 404169"/>
                <a:gd name="connsiteY5" fmla="*/ 61665 h 662899"/>
                <a:gd name="connsiteX6" fmla="*/ 323055 w 404169"/>
                <a:gd name="connsiteY6" fmla="*/ 104022 h 662899"/>
                <a:gd name="connsiteX7" fmla="*/ 355339 w 404169"/>
                <a:gd name="connsiteY7" fmla="*/ 95733 h 662899"/>
                <a:gd name="connsiteX8" fmla="*/ 366421 w 404169"/>
                <a:gd name="connsiteY8" fmla="*/ 78244 h 662899"/>
                <a:gd name="connsiteX9" fmla="*/ 360905 w 404169"/>
                <a:gd name="connsiteY9" fmla="*/ 46956 h 662899"/>
                <a:gd name="connsiteX10" fmla="*/ 203282 w 404169"/>
                <a:gd name="connsiteY10" fmla="*/ 0 h 662899"/>
                <a:gd name="connsiteX11" fmla="*/ 6947 w 404169"/>
                <a:gd name="connsiteY11" fmla="*/ 163867 h 662899"/>
                <a:gd name="connsiteX12" fmla="*/ 169176 w 404169"/>
                <a:gd name="connsiteY12" fmla="*/ 354473 h 662899"/>
                <a:gd name="connsiteX13" fmla="*/ 330494 w 404169"/>
                <a:gd name="connsiteY13" fmla="*/ 499942 h 662899"/>
                <a:gd name="connsiteX14" fmla="*/ 206975 w 404169"/>
                <a:gd name="connsiteY14" fmla="*/ 601235 h 662899"/>
                <a:gd name="connsiteX15" fmla="*/ 51173 w 404169"/>
                <a:gd name="connsiteY15" fmla="*/ 531280 h 662899"/>
                <a:gd name="connsiteX16" fmla="*/ 18940 w 404169"/>
                <a:gd name="connsiteY16" fmla="*/ 539570 h 662899"/>
                <a:gd name="connsiteX17" fmla="*/ 5126 w 404169"/>
                <a:gd name="connsiteY17" fmla="*/ 557058 h 662899"/>
                <a:gd name="connsiteX18" fmla="*/ 10641 w 404169"/>
                <a:gd name="connsiteY18" fmla="*/ 588346 h 66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04169" h="662899">
                  <a:moveTo>
                    <a:pt x="10591" y="588346"/>
                  </a:moveTo>
                  <a:cubicBezTo>
                    <a:pt x="22583" y="599415"/>
                    <a:pt x="96310" y="662900"/>
                    <a:pt x="205053" y="662900"/>
                  </a:cubicBezTo>
                  <a:cubicBezTo>
                    <a:pt x="313795" y="662900"/>
                    <a:pt x="404170" y="592945"/>
                    <a:pt x="404170" y="497162"/>
                  </a:cubicBezTo>
                  <a:cubicBezTo>
                    <a:pt x="404170" y="390360"/>
                    <a:pt x="323966" y="343404"/>
                    <a:pt x="199537" y="292758"/>
                  </a:cubicBezTo>
                  <a:cubicBezTo>
                    <a:pt x="122117" y="260560"/>
                    <a:pt x="75108" y="224623"/>
                    <a:pt x="75108" y="162958"/>
                  </a:cubicBezTo>
                  <a:cubicBezTo>
                    <a:pt x="75108" y="124291"/>
                    <a:pt x="104609" y="61665"/>
                    <a:pt x="202320" y="61665"/>
                  </a:cubicBezTo>
                  <a:cubicBezTo>
                    <a:pt x="258538" y="61665"/>
                    <a:pt x="316629" y="100332"/>
                    <a:pt x="323055" y="104022"/>
                  </a:cubicBezTo>
                  <a:cubicBezTo>
                    <a:pt x="337831" y="112311"/>
                    <a:pt x="347041" y="108622"/>
                    <a:pt x="355339" y="95733"/>
                  </a:cubicBezTo>
                  <a:cubicBezTo>
                    <a:pt x="359033" y="90223"/>
                    <a:pt x="362727" y="83753"/>
                    <a:pt x="366421" y="78244"/>
                  </a:cubicBezTo>
                  <a:cubicBezTo>
                    <a:pt x="377503" y="60755"/>
                    <a:pt x="366421" y="49686"/>
                    <a:pt x="360905" y="46956"/>
                  </a:cubicBezTo>
                  <a:cubicBezTo>
                    <a:pt x="360905" y="46956"/>
                    <a:pt x="293605" y="0"/>
                    <a:pt x="203282" y="0"/>
                  </a:cubicBezTo>
                  <a:cubicBezTo>
                    <a:pt x="56739" y="0"/>
                    <a:pt x="6947" y="101292"/>
                    <a:pt x="6947" y="163867"/>
                  </a:cubicBezTo>
                  <a:cubicBezTo>
                    <a:pt x="6947" y="268850"/>
                    <a:pt x="67770" y="310246"/>
                    <a:pt x="169176" y="354473"/>
                  </a:cubicBezTo>
                  <a:cubicBezTo>
                    <a:pt x="275186" y="398650"/>
                    <a:pt x="330494" y="436407"/>
                    <a:pt x="330494" y="499942"/>
                  </a:cubicBezTo>
                  <a:cubicBezTo>
                    <a:pt x="330494" y="554278"/>
                    <a:pt x="281663" y="601235"/>
                    <a:pt x="206975" y="601235"/>
                  </a:cubicBezTo>
                  <a:cubicBezTo>
                    <a:pt x="124950" y="601235"/>
                    <a:pt x="57650" y="536790"/>
                    <a:pt x="51173" y="531280"/>
                  </a:cubicBezTo>
                  <a:cubicBezTo>
                    <a:pt x="38270" y="520211"/>
                    <a:pt x="28149" y="527590"/>
                    <a:pt x="18940" y="539570"/>
                  </a:cubicBezTo>
                  <a:cubicBezTo>
                    <a:pt x="14335" y="545079"/>
                    <a:pt x="9731" y="551549"/>
                    <a:pt x="5126" y="557058"/>
                  </a:cubicBezTo>
                  <a:cubicBezTo>
                    <a:pt x="-5956" y="574547"/>
                    <a:pt x="3304" y="581926"/>
                    <a:pt x="10641" y="588346"/>
                  </a:cubicBezTo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9" name="Puolivapaa piirto 18">
              <a:extLst>
                <a:ext uri="{FF2B5EF4-FFF2-40B4-BE49-F238E27FC236}">
                  <a16:creationId xmlns:a16="http://schemas.microsoft.com/office/drawing/2014/main" id="{38EC5265-13C6-56C8-457F-C51053597AA2}"/>
                </a:ext>
              </a:extLst>
            </p:cNvPr>
            <p:cNvSpPr/>
            <p:nvPr/>
          </p:nvSpPr>
          <p:spPr>
            <a:xfrm>
              <a:off x="6232096" y="-1105372"/>
              <a:ext cx="404169" cy="662899"/>
            </a:xfrm>
            <a:custGeom>
              <a:avLst/>
              <a:gdLst>
                <a:gd name="connsiteX0" fmla="*/ 10591 w 404169"/>
                <a:gd name="connsiteY0" fmla="*/ 588346 h 662899"/>
                <a:gd name="connsiteX1" fmla="*/ 205053 w 404169"/>
                <a:gd name="connsiteY1" fmla="*/ 662900 h 662899"/>
                <a:gd name="connsiteX2" fmla="*/ 404170 w 404169"/>
                <a:gd name="connsiteY2" fmla="*/ 497162 h 662899"/>
                <a:gd name="connsiteX3" fmla="*/ 199537 w 404169"/>
                <a:gd name="connsiteY3" fmla="*/ 292758 h 662899"/>
                <a:gd name="connsiteX4" fmla="*/ 75108 w 404169"/>
                <a:gd name="connsiteY4" fmla="*/ 162958 h 662899"/>
                <a:gd name="connsiteX5" fmla="*/ 202320 w 404169"/>
                <a:gd name="connsiteY5" fmla="*/ 61665 h 662899"/>
                <a:gd name="connsiteX6" fmla="*/ 323055 w 404169"/>
                <a:gd name="connsiteY6" fmla="*/ 104022 h 662899"/>
                <a:gd name="connsiteX7" fmla="*/ 355339 w 404169"/>
                <a:gd name="connsiteY7" fmla="*/ 95733 h 662899"/>
                <a:gd name="connsiteX8" fmla="*/ 366421 w 404169"/>
                <a:gd name="connsiteY8" fmla="*/ 78244 h 662899"/>
                <a:gd name="connsiteX9" fmla="*/ 360905 w 404169"/>
                <a:gd name="connsiteY9" fmla="*/ 46956 h 662899"/>
                <a:gd name="connsiteX10" fmla="*/ 203282 w 404169"/>
                <a:gd name="connsiteY10" fmla="*/ 0 h 662899"/>
                <a:gd name="connsiteX11" fmla="*/ 6947 w 404169"/>
                <a:gd name="connsiteY11" fmla="*/ 163867 h 662899"/>
                <a:gd name="connsiteX12" fmla="*/ 169176 w 404169"/>
                <a:gd name="connsiteY12" fmla="*/ 354473 h 662899"/>
                <a:gd name="connsiteX13" fmla="*/ 330494 w 404169"/>
                <a:gd name="connsiteY13" fmla="*/ 499942 h 662899"/>
                <a:gd name="connsiteX14" fmla="*/ 206976 w 404169"/>
                <a:gd name="connsiteY14" fmla="*/ 601235 h 662899"/>
                <a:gd name="connsiteX15" fmla="*/ 51173 w 404169"/>
                <a:gd name="connsiteY15" fmla="*/ 531280 h 662899"/>
                <a:gd name="connsiteX16" fmla="*/ 18940 w 404169"/>
                <a:gd name="connsiteY16" fmla="*/ 539570 h 662899"/>
                <a:gd name="connsiteX17" fmla="*/ 5126 w 404169"/>
                <a:gd name="connsiteY17" fmla="*/ 557058 h 662899"/>
                <a:gd name="connsiteX18" fmla="*/ 10641 w 404169"/>
                <a:gd name="connsiteY18" fmla="*/ 588346 h 66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04169" h="662899">
                  <a:moveTo>
                    <a:pt x="10591" y="588346"/>
                  </a:moveTo>
                  <a:cubicBezTo>
                    <a:pt x="22583" y="599415"/>
                    <a:pt x="96310" y="662900"/>
                    <a:pt x="205053" y="662900"/>
                  </a:cubicBezTo>
                  <a:cubicBezTo>
                    <a:pt x="313795" y="662900"/>
                    <a:pt x="404170" y="592945"/>
                    <a:pt x="404170" y="497162"/>
                  </a:cubicBezTo>
                  <a:cubicBezTo>
                    <a:pt x="404170" y="390360"/>
                    <a:pt x="323966" y="343404"/>
                    <a:pt x="199537" y="292758"/>
                  </a:cubicBezTo>
                  <a:cubicBezTo>
                    <a:pt x="122117" y="260560"/>
                    <a:pt x="75108" y="224623"/>
                    <a:pt x="75108" y="162958"/>
                  </a:cubicBezTo>
                  <a:cubicBezTo>
                    <a:pt x="75108" y="124291"/>
                    <a:pt x="104609" y="61665"/>
                    <a:pt x="202320" y="61665"/>
                  </a:cubicBezTo>
                  <a:cubicBezTo>
                    <a:pt x="258538" y="61665"/>
                    <a:pt x="316629" y="100332"/>
                    <a:pt x="323055" y="104022"/>
                  </a:cubicBezTo>
                  <a:cubicBezTo>
                    <a:pt x="337831" y="112311"/>
                    <a:pt x="347040" y="108622"/>
                    <a:pt x="355339" y="95733"/>
                  </a:cubicBezTo>
                  <a:cubicBezTo>
                    <a:pt x="359033" y="90223"/>
                    <a:pt x="362727" y="83753"/>
                    <a:pt x="366421" y="78244"/>
                  </a:cubicBezTo>
                  <a:cubicBezTo>
                    <a:pt x="377503" y="60755"/>
                    <a:pt x="366421" y="49686"/>
                    <a:pt x="360905" y="46956"/>
                  </a:cubicBezTo>
                  <a:cubicBezTo>
                    <a:pt x="360905" y="46956"/>
                    <a:pt x="293605" y="0"/>
                    <a:pt x="203282" y="0"/>
                  </a:cubicBezTo>
                  <a:cubicBezTo>
                    <a:pt x="56739" y="0"/>
                    <a:pt x="6947" y="101292"/>
                    <a:pt x="6947" y="163867"/>
                  </a:cubicBezTo>
                  <a:cubicBezTo>
                    <a:pt x="6947" y="268850"/>
                    <a:pt x="67771" y="310246"/>
                    <a:pt x="169176" y="354473"/>
                  </a:cubicBezTo>
                  <a:cubicBezTo>
                    <a:pt x="275186" y="398650"/>
                    <a:pt x="330494" y="436407"/>
                    <a:pt x="330494" y="499942"/>
                  </a:cubicBezTo>
                  <a:cubicBezTo>
                    <a:pt x="330494" y="554278"/>
                    <a:pt x="281664" y="601235"/>
                    <a:pt x="206976" y="601235"/>
                  </a:cubicBezTo>
                  <a:cubicBezTo>
                    <a:pt x="124950" y="601235"/>
                    <a:pt x="57650" y="536790"/>
                    <a:pt x="51173" y="531280"/>
                  </a:cubicBezTo>
                  <a:cubicBezTo>
                    <a:pt x="38270" y="520211"/>
                    <a:pt x="28149" y="527590"/>
                    <a:pt x="18940" y="539570"/>
                  </a:cubicBezTo>
                  <a:cubicBezTo>
                    <a:pt x="14335" y="545079"/>
                    <a:pt x="9731" y="551549"/>
                    <a:pt x="5126" y="557058"/>
                  </a:cubicBezTo>
                  <a:cubicBezTo>
                    <a:pt x="-5956" y="574547"/>
                    <a:pt x="3304" y="581926"/>
                    <a:pt x="10641" y="588346"/>
                  </a:cubicBezTo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0" name="Puolivapaa piirto 19">
              <a:extLst>
                <a:ext uri="{FF2B5EF4-FFF2-40B4-BE49-F238E27FC236}">
                  <a16:creationId xmlns:a16="http://schemas.microsoft.com/office/drawing/2014/main" id="{A3D372FC-50D0-931E-3679-02FBBDD053A4}"/>
                </a:ext>
              </a:extLst>
            </p:cNvPr>
            <p:cNvSpPr/>
            <p:nvPr/>
          </p:nvSpPr>
          <p:spPr>
            <a:xfrm>
              <a:off x="6800670" y="-1096122"/>
              <a:ext cx="71904" cy="644501"/>
            </a:xfrm>
            <a:custGeom>
              <a:avLst/>
              <a:gdLst>
                <a:gd name="connsiteX0" fmla="*/ 54397 w 71904"/>
                <a:gd name="connsiteY0" fmla="*/ 0 h 644501"/>
                <a:gd name="connsiteX1" fmla="*/ 71905 w 71904"/>
                <a:gd name="connsiteY1" fmla="*/ 17489 h 644501"/>
                <a:gd name="connsiteX2" fmla="*/ 71905 w 71904"/>
                <a:gd name="connsiteY2" fmla="*/ 627013 h 644501"/>
                <a:gd name="connsiteX3" fmla="*/ 54397 w 71904"/>
                <a:gd name="connsiteY3" fmla="*/ 644501 h 644501"/>
                <a:gd name="connsiteX4" fmla="*/ 17508 w 71904"/>
                <a:gd name="connsiteY4" fmla="*/ 644501 h 644501"/>
                <a:gd name="connsiteX5" fmla="*/ 0 w 71904"/>
                <a:gd name="connsiteY5" fmla="*/ 627013 h 644501"/>
                <a:gd name="connsiteX6" fmla="*/ 0 w 71904"/>
                <a:gd name="connsiteY6" fmla="*/ 17489 h 644501"/>
                <a:gd name="connsiteX7" fmla="*/ 17508 w 71904"/>
                <a:gd name="connsiteY7" fmla="*/ 0 h 644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904" h="644501">
                  <a:moveTo>
                    <a:pt x="54397" y="0"/>
                  </a:moveTo>
                  <a:cubicBezTo>
                    <a:pt x="64066" y="0"/>
                    <a:pt x="71905" y="7830"/>
                    <a:pt x="71905" y="17489"/>
                  </a:cubicBezTo>
                  <a:lnTo>
                    <a:pt x="71905" y="627013"/>
                  </a:lnTo>
                  <a:cubicBezTo>
                    <a:pt x="71905" y="636671"/>
                    <a:pt x="64066" y="644501"/>
                    <a:pt x="54397" y="644501"/>
                  </a:cubicBezTo>
                  <a:lnTo>
                    <a:pt x="17508" y="644501"/>
                  </a:lnTo>
                  <a:cubicBezTo>
                    <a:pt x="7838" y="644501"/>
                    <a:pt x="0" y="636671"/>
                    <a:pt x="0" y="627013"/>
                  </a:cubicBezTo>
                  <a:lnTo>
                    <a:pt x="0" y="17489"/>
                  </a:lnTo>
                  <a:cubicBezTo>
                    <a:pt x="0" y="7830"/>
                    <a:pt x="7838" y="0"/>
                    <a:pt x="17508" y="0"/>
                  </a:cubicBezTo>
                  <a:close/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1" name="Puolivapaa piirto 20">
              <a:extLst>
                <a:ext uri="{FF2B5EF4-FFF2-40B4-BE49-F238E27FC236}">
                  <a16:creationId xmlns:a16="http://schemas.microsoft.com/office/drawing/2014/main" id="{5A7379EB-4187-65BF-2B0E-AE852E8BE26E}"/>
                </a:ext>
              </a:extLst>
            </p:cNvPr>
            <p:cNvSpPr/>
            <p:nvPr/>
          </p:nvSpPr>
          <p:spPr>
            <a:xfrm>
              <a:off x="7733105" y="-1096173"/>
              <a:ext cx="353957" cy="644501"/>
            </a:xfrm>
            <a:custGeom>
              <a:avLst/>
              <a:gdLst>
                <a:gd name="connsiteX0" fmla="*/ 0 w 353957"/>
                <a:gd name="connsiteY0" fmla="*/ 627013 h 644501"/>
                <a:gd name="connsiteX1" fmla="*/ 17508 w 353957"/>
                <a:gd name="connsiteY1" fmla="*/ 644501 h 644501"/>
                <a:gd name="connsiteX2" fmla="*/ 336450 w 353957"/>
                <a:gd name="connsiteY2" fmla="*/ 644501 h 644501"/>
                <a:gd name="connsiteX3" fmla="*/ 353958 w 353957"/>
                <a:gd name="connsiteY3" fmla="*/ 627013 h 644501"/>
                <a:gd name="connsiteX4" fmla="*/ 353958 w 353957"/>
                <a:gd name="connsiteY4" fmla="*/ 600325 h 644501"/>
                <a:gd name="connsiteX5" fmla="*/ 336450 w 353957"/>
                <a:gd name="connsiteY5" fmla="*/ 582836 h 644501"/>
                <a:gd name="connsiteX6" fmla="*/ 70994 w 353957"/>
                <a:gd name="connsiteY6" fmla="*/ 582836 h 644501"/>
                <a:gd name="connsiteX7" fmla="*/ 70994 w 353957"/>
                <a:gd name="connsiteY7" fmla="*/ 17489 h 644501"/>
                <a:gd name="connsiteX8" fmla="*/ 53486 w 353957"/>
                <a:gd name="connsiteY8" fmla="*/ 0 h 644501"/>
                <a:gd name="connsiteX9" fmla="*/ 17508 w 353957"/>
                <a:gd name="connsiteY9" fmla="*/ 0 h 644501"/>
                <a:gd name="connsiteX10" fmla="*/ 0 w 353957"/>
                <a:gd name="connsiteY10" fmla="*/ 17489 h 644501"/>
                <a:gd name="connsiteX11" fmla="*/ 0 w 353957"/>
                <a:gd name="connsiteY11" fmla="*/ 627013 h 644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3957" h="644501">
                  <a:moveTo>
                    <a:pt x="0" y="627013"/>
                  </a:moveTo>
                  <a:cubicBezTo>
                    <a:pt x="0" y="636212"/>
                    <a:pt x="7388" y="644501"/>
                    <a:pt x="17508" y="644501"/>
                  </a:cubicBezTo>
                  <a:lnTo>
                    <a:pt x="336450" y="644501"/>
                  </a:lnTo>
                  <a:cubicBezTo>
                    <a:pt x="346570" y="644501"/>
                    <a:pt x="353958" y="636212"/>
                    <a:pt x="353958" y="627013"/>
                  </a:cubicBezTo>
                  <a:lnTo>
                    <a:pt x="353958" y="600325"/>
                  </a:lnTo>
                  <a:cubicBezTo>
                    <a:pt x="353958" y="591126"/>
                    <a:pt x="346570" y="582836"/>
                    <a:pt x="336450" y="582836"/>
                  </a:cubicBezTo>
                  <a:lnTo>
                    <a:pt x="70994" y="582836"/>
                  </a:lnTo>
                  <a:lnTo>
                    <a:pt x="70994" y="17489"/>
                  </a:lnTo>
                  <a:cubicBezTo>
                    <a:pt x="70994" y="8289"/>
                    <a:pt x="62695" y="0"/>
                    <a:pt x="53486" y="0"/>
                  </a:cubicBezTo>
                  <a:lnTo>
                    <a:pt x="17508" y="0"/>
                  </a:lnTo>
                  <a:cubicBezTo>
                    <a:pt x="7388" y="0"/>
                    <a:pt x="0" y="8289"/>
                    <a:pt x="0" y="17489"/>
                  </a:cubicBezTo>
                  <a:lnTo>
                    <a:pt x="0" y="627013"/>
                  </a:lnTo>
                  <a:close/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2" name="Puolivapaa piirto 21">
              <a:extLst>
                <a:ext uri="{FF2B5EF4-FFF2-40B4-BE49-F238E27FC236}">
                  <a16:creationId xmlns:a16="http://schemas.microsoft.com/office/drawing/2014/main" id="{88999005-627E-5CE6-20FB-2E5175E96535}"/>
                </a:ext>
              </a:extLst>
            </p:cNvPr>
            <p:cNvSpPr/>
            <p:nvPr/>
          </p:nvSpPr>
          <p:spPr>
            <a:xfrm>
              <a:off x="4280386" y="-1105322"/>
              <a:ext cx="602854" cy="653700"/>
            </a:xfrm>
            <a:custGeom>
              <a:avLst/>
              <a:gdLst>
                <a:gd name="connsiteX0" fmla="*/ 466670 w 602854"/>
                <a:gd name="connsiteY0" fmla="*/ 494989 h 653700"/>
                <a:gd name="connsiteX1" fmla="*/ 136191 w 602854"/>
                <a:gd name="connsiteY1" fmla="*/ 494989 h 653700"/>
                <a:gd name="connsiteX2" fmla="*/ 297661 w 602854"/>
                <a:gd name="connsiteY2" fmla="*/ 132529 h 653700"/>
                <a:gd name="connsiteX3" fmla="*/ 305049 w 602854"/>
                <a:gd name="connsiteY3" fmla="*/ 132529 h 653700"/>
                <a:gd name="connsiteX4" fmla="*/ 466670 w 602854"/>
                <a:gd name="connsiteY4" fmla="*/ 494989 h 653700"/>
                <a:gd name="connsiteX5" fmla="*/ 600966 w 602854"/>
                <a:gd name="connsiteY5" fmla="*/ 629742 h 653700"/>
                <a:gd name="connsiteX6" fmla="*/ 322607 w 602854"/>
                <a:gd name="connsiteY6" fmla="*/ 10109 h 653700"/>
                <a:gd name="connsiteX7" fmla="*/ 306921 w 602854"/>
                <a:gd name="connsiteY7" fmla="*/ 0 h 653700"/>
                <a:gd name="connsiteX8" fmla="*/ 297711 w 602854"/>
                <a:gd name="connsiteY8" fmla="*/ 0 h 653700"/>
                <a:gd name="connsiteX9" fmla="*/ 282025 w 602854"/>
                <a:gd name="connsiteY9" fmla="*/ 10109 h 653700"/>
                <a:gd name="connsiteX10" fmla="*/ 1844 w 602854"/>
                <a:gd name="connsiteY10" fmla="*/ 629742 h 653700"/>
                <a:gd name="connsiteX11" fmla="*/ 17480 w 602854"/>
                <a:gd name="connsiteY11" fmla="*/ 653700 h 653700"/>
                <a:gd name="connsiteX12" fmla="*/ 54368 w 602854"/>
                <a:gd name="connsiteY12" fmla="*/ 653700 h 653700"/>
                <a:gd name="connsiteX13" fmla="*/ 70055 w 602854"/>
                <a:gd name="connsiteY13" fmla="*/ 643541 h 653700"/>
                <a:gd name="connsiteX14" fmla="*/ 108765 w 602854"/>
                <a:gd name="connsiteY14" fmla="*/ 556704 h 653700"/>
                <a:gd name="connsiteX15" fmla="*/ 494147 w 602854"/>
                <a:gd name="connsiteY15" fmla="*/ 556704 h 653700"/>
                <a:gd name="connsiteX16" fmla="*/ 532756 w 602854"/>
                <a:gd name="connsiteY16" fmla="*/ 643541 h 653700"/>
                <a:gd name="connsiteX17" fmla="*/ 548442 w 602854"/>
                <a:gd name="connsiteY17" fmla="*/ 653700 h 653700"/>
                <a:gd name="connsiteX18" fmla="*/ 585330 w 602854"/>
                <a:gd name="connsiteY18" fmla="*/ 653700 h 653700"/>
                <a:gd name="connsiteX19" fmla="*/ 601017 w 602854"/>
                <a:gd name="connsiteY19" fmla="*/ 629742 h 65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02854" h="653700">
                  <a:moveTo>
                    <a:pt x="466670" y="494989"/>
                  </a:moveTo>
                  <a:lnTo>
                    <a:pt x="136191" y="494989"/>
                  </a:lnTo>
                  <a:lnTo>
                    <a:pt x="297661" y="132529"/>
                  </a:lnTo>
                  <a:lnTo>
                    <a:pt x="305049" y="132529"/>
                  </a:lnTo>
                  <a:cubicBezTo>
                    <a:pt x="332323" y="193133"/>
                    <a:pt x="409642" y="366857"/>
                    <a:pt x="466670" y="494989"/>
                  </a:cubicBezTo>
                  <a:moveTo>
                    <a:pt x="600966" y="629742"/>
                  </a:moveTo>
                  <a:lnTo>
                    <a:pt x="322607" y="10109"/>
                  </a:lnTo>
                  <a:cubicBezTo>
                    <a:pt x="319824" y="4600"/>
                    <a:pt x="315219" y="0"/>
                    <a:pt x="306921" y="0"/>
                  </a:cubicBezTo>
                  <a:lnTo>
                    <a:pt x="297711" y="0"/>
                  </a:lnTo>
                  <a:cubicBezTo>
                    <a:pt x="289412" y="0"/>
                    <a:pt x="284808" y="4600"/>
                    <a:pt x="282025" y="10109"/>
                  </a:cubicBezTo>
                  <a:lnTo>
                    <a:pt x="1844" y="629742"/>
                  </a:lnTo>
                  <a:cubicBezTo>
                    <a:pt x="-3672" y="641721"/>
                    <a:pt x="3666" y="653700"/>
                    <a:pt x="17480" y="653700"/>
                  </a:cubicBezTo>
                  <a:lnTo>
                    <a:pt x="54368" y="653700"/>
                  </a:lnTo>
                  <a:cubicBezTo>
                    <a:pt x="62667" y="653700"/>
                    <a:pt x="68183" y="648191"/>
                    <a:pt x="70055" y="643541"/>
                  </a:cubicBezTo>
                  <a:lnTo>
                    <a:pt x="108765" y="556704"/>
                  </a:lnTo>
                  <a:lnTo>
                    <a:pt x="494147" y="556704"/>
                  </a:lnTo>
                  <a:cubicBezTo>
                    <a:pt x="517221" y="608564"/>
                    <a:pt x="532756" y="643541"/>
                    <a:pt x="532756" y="643541"/>
                  </a:cubicBezTo>
                  <a:cubicBezTo>
                    <a:pt x="534577" y="648141"/>
                    <a:pt x="540143" y="653700"/>
                    <a:pt x="548442" y="653700"/>
                  </a:cubicBezTo>
                  <a:lnTo>
                    <a:pt x="585330" y="653700"/>
                  </a:lnTo>
                  <a:cubicBezTo>
                    <a:pt x="599145" y="653700"/>
                    <a:pt x="606532" y="641721"/>
                    <a:pt x="601017" y="629742"/>
                  </a:cubicBezTo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3" name="Puolivapaa piirto 22">
              <a:extLst>
                <a:ext uri="{FF2B5EF4-FFF2-40B4-BE49-F238E27FC236}">
                  <a16:creationId xmlns:a16="http://schemas.microsoft.com/office/drawing/2014/main" id="{2B80D93A-A728-B5AB-19CB-3C99B0D8D611}"/>
                </a:ext>
              </a:extLst>
            </p:cNvPr>
            <p:cNvSpPr/>
            <p:nvPr/>
          </p:nvSpPr>
          <p:spPr>
            <a:xfrm>
              <a:off x="7004774" y="-1105322"/>
              <a:ext cx="602904" cy="653750"/>
            </a:xfrm>
            <a:custGeom>
              <a:avLst/>
              <a:gdLst>
                <a:gd name="connsiteX0" fmla="*/ 466670 w 602904"/>
                <a:gd name="connsiteY0" fmla="*/ 494989 h 653750"/>
                <a:gd name="connsiteX1" fmla="*/ 136191 w 602904"/>
                <a:gd name="connsiteY1" fmla="*/ 494989 h 653750"/>
                <a:gd name="connsiteX2" fmla="*/ 297661 w 602904"/>
                <a:gd name="connsiteY2" fmla="*/ 132529 h 653750"/>
                <a:gd name="connsiteX3" fmla="*/ 305048 w 602904"/>
                <a:gd name="connsiteY3" fmla="*/ 132529 h 653750"/>
                <a:gd name="connsiteX4" fmla="*/ 466670 w 602904"/>
                <a:gd name="connsiteY4" fmla="*/ 494989 h 653750"/>
                <a:gd name="connsiteX5" fmla="*/ 600966 w 602904"/>
                <a:gd name="connsiteY5" fmla="*/ 629742 h 653750"/>
                <a:gd name="connsiteX6" fmla="*/ 322607 w 602904"/>
                <a:gd name="connsiteY6" fmla="*/ 10109 h 653750"/>
                <a:gd name="connsiteX7" fmla="*/ 306921 w 602904"/>
                <a:gd name="connsiteY7" fmla="*/ 0 h 653750"/>
                <a:gd name="connsiteX8" fmla="*/ 297711 w 602904"/>
                <a:gd name="connsiteY8" fmla="*/ 0 h 653750"/>
                <a:gd name="connsiteX9" fmla="*/ 282025 w 602904"/>
                <a:gd name="connsiteY9" fmla="*/ 10109 h 653750"/>
                <a:gd name="connsiteX10" fmla="*/ 1844 w 602904"/>
                <a:gd name="connsiteY10" fmla="*/ 629742 h 653750"/>
                <a:gd name="connsiteX11" fmla="*/ 17480 w 602904"/>
                <a:gd name="connsiteY11" fmla="*/ 653700 h 653750"/>
                <a:gd name="connsiteX12" fmla="*/ 54368 w 602904"/>
                <a:gd name="connsiteY12" fmla="*/ 653700 h 653750"/>
                <a:gd name="connsiteX13" fmla="*/ 70055 w 602904"/>
                <a:gd name="connsiteY13" fmla="*/ 643541 h 653750"/>
                <a:gd name="connsiteX14" fmla="*/ 108765 w 602904"/>
                <a:gd name="connsiteY14" fmla="*/ 556704 h 653750"/>
                <a:gd name="connsiteX15" fmla="*/ 491616 w 602904"/>
                <a:gd name="connsiteY15" fmla="*/ 556704 h 653750"/>
                <a:gd name="connsiteX16" fmla="*/ 494045 w 602904"/>
                <a:gd name="connsiteY16" fmla="*/ 556401 h 653750"/>
                <a:gd name="connsiteX17" fmla="*/ 532806 w 602904"/>
                <a:gd name="connsiteY17" fmla="*/ 643591 h 653750"/>
                <a:gd name="connsiteX18" fmla="*/ 548493 w 602904"/>
                <a:gd name="connsiteY18" fmla="*/ 653751 h 653750"/>
                <a:gd name="connsiteX19" fmla="*/ 585381 w 602904"/>
                <a:gd name="connsiteY19" fmla="*/ 653751 h 653750"/>
                <a:gd name="connsiteX20" fmla="*/ 601068 w 602904"/>
                <a:gd name="connsiteY20" fmla="*/ 629793 h 653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02904" h="653750">
                  <a:moveTo>
                    <a:pt x="466670" y="494989"/>
                  </a:moveTo>
                  <a:lnTo>
                    <a:pt x="136191" y="494989"/>
                  </a:lnTo>
                  <a:lnTo>
                    <a:pt x="297661" y="132529"/>
                  </a:lnTo>
                  <a:lnTo>
                    <a:pt x="305048" y="132529"/>
                  </a:lnTo>
                  <a:cubicBezTo>
                    <a:pt x="332323" y="193133"/>
                    <a:pt x="409642" y="366857"/>
                    <a:pt x="466670" y="494989"/>
                  </a:cubicBezTo>
                  <a:moveTo>
                    <a:pt x="600966" y="629742"/>
                  </a:moveTo>
                  <a:lnTo>
                    <a:pt x="322607" y="10109"/>
                  </a:lnTo>
                  <a:cubicBezTo>
                    <a:pt x="319824" y="4600"/>
                    <a:pt x="315219" y="0"/>
                    <a:pt x="306921" y="0"/>
                  </a:cubicBezTo>
                  <a:lnTo>
                    <a:pt x="297711" y="0"/>
                  </a:lnTo>
                  <a:cubicBezTo>
                    <a:pt x="289413" y="0"/>
                    <a:pt x="284808" y="4600"/>
                    <a:pt x="282025" y="10109"/>
                  </a:cubicBezTo>
                  <a:lnTo>
                    <a:pt x="1844" y="629742"/>
                  </a:lnTo>
                  <a:cubicBezTo>
                    <a:pt x="-3672" y="641721"/>
                    <a:pt x="3666" y="653700"/>
                    <a:pt x="17480" y="653700"/>
                  </a:cubicBezTo>
                  <a:lnTo>
                    <a:pt x="54368" y="653700"/>
                  </a:lnTo>
                  <a:cubicBezTo>
                    <a:pt x="62667" y="653700"/>
                    <a:pt x="68183" y="648191"/>
                    <a:pt x="70055" y="643541"/>
                  </a:cubicBezTo>
                  <a:lnTo>
                    <a:pt x="108765" y="556704"/>
                  </a:lnTo>
                  <a:lnTo>
                    <a:pt x="491616" y="556704"/>
                  </a:lnTo>
                  <a:cubicBezTo>
                    <a:pt x="492477" y="556704"/>
                    <a:pt x="493185" y="556452"/>
                    <a:pt x="494045" y="556401"/>
                  </a:cubicBezTo>
                  <a:cubicBezTo>
                    <a:pt x="517221" y="608463"/>
                    <a:pt x="532806" y="643591"/>
                    <a:pt x="532806" y="643591"/>
                  </a:cubicBezTo>
                  <a:cubicBezTo>
                    <a:pt x="534628" y="648191"/>
                    <a:pt x="540194" y="653751"/>
                    <a:pt x="548493" y="653751"/>
                  </a:cubicBezTo>
                  <a:lnTo>
                    <a:pt x="585381" y="653751"/>
                  </a:lnTo>
                  <a:cubicBezTo>
                    <a:pt x="599195" y="653751"/>
                    <a:pt x="606583" y="641772"/>
                    <a:pt x="601068" y="629793"/>
                  </a:cubicBezTo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4" name="Puolivapaa piirto 23">
              <a:extLst>
                <a:ext uri="{FF2B5EF4-FFF2-40B4-BE49-F238E27FC236}">
                  <a16:creationId xmlns:a16="http://schemas.microsoft.com/office/drawing/2014/main" id="{2315A048-F150-6D8F-D4EE-4F548ED0F029}"/>
                </a:ext>
              </a:extLst>
            </p:cNvPr>
            <p:cNvSpPr/>
            <p:nvPr/>
          </p:nvSpPr>
          <p:spPr>
            <a:xfrm>
              <a:off x="8139724" y="-1105322"/>
              <a:ext cx="602898" cy="653700"/>
            </a:xfrm>
            <a:custGeom>
              <a:avLst/>
              <a:gdLst>
                <a:gd name="connsiteX0" fmla="*/ 466714 w 602898"/>
                <a:gd name="connsiteY0" fmla="*/ 494989 h 653700"/>
                <a:gd name="connsiteX1" fmla="*/ 136235 w 602898"/>
                <a:gd name="connsiteY1" fmla="*/ 494989 h 653700"/>
                <a:gd name="connsiteX2" fmla="*/ 297704 w 602898"/>
                <a:gd name="connsiteY2" fmla="*/ 132529 h 653700"/>
                <a:gd name="connsiteX3" fmla="*/ 305093 w 602898"/>
                <a:gd name="connsiteY3" fmla="*/ 132529 h 653700"/>
                <a:gd name="connsiteX4" fmla="*/ 466714 w 602898"/>
                <a:gd name="connsiteY4" fmla="*/ 494989 h 653700"/>
                <a:gd name="connsiteX5" fmla="*/ 601010 w 602898"/>
                <a:gd name="connsiteY5" fmla="*/ 629742 h 653700"/>
                <a:gd name="connsiteX6" fmla="*/ 322651 w 602898"/>
                <a:gd name="connsiteY6" fmla="*/ 10109 h 653700"/>
                <a:gd name="connsiteX7" fmla="*/ 306965 w 602898"/>
                <a:gd name="connsiteY7" fmla="*/ 0 h 653700"/>
                <a:gd name="connsiteX8" fmla="*/ 297755 w 602898"/>
                <a:gd name="connsiteY8" fmla="*/ 0 h 653700"/>
                <a:gd name="connsiteX9" fmla="*/ 282069 w 602898"/>
                <a:gd name="connsiteY9" fmla="*/ 10109 h 653700"/>
                <a:gd name="connsiteX10" fmla="*/ 1837 w 602898"/>
                <a:gd name="connsiteY10" fmla="*/ 629742 h 653700"/>
                <a:gd name="connsiteX11" fmla="*/ 17523 w 602898"/>
                <a:gd name="connsiteY11" fmla="*/ 653700 h 653700"/>
                <a:gd name="connsiteX12" fmla="*/ 54412 w 602898"/>
                <a:gd name="connsiteY12" fmla="*/ 653700 h 653700"/>
                <a:gd name="connsiteX13" fmla="*/ 70099 w 602898"/>
                <a:gd name="connsiteY13" fmla="*/ 643541 h 653700"/>
                <a:gd name="connsiteX14" fmla="*/ 108809 w 602898"/>
                <a:gd name="connsiteY14" fmla="*/ 556704 h 653700"/>
                <a:gd name="connsiteX15" fmla="*/ 471824 w 602898"/>
                <a:gd name="connsiteY15" fmla="*/ 556704 h 653700"/>
                <a:gd name="connsiteX16" fmla="*/ 491762 w 602898"/>
                <a:gd name="connsiteY16" fmla="*/ 551245 h 653700"/>
                <a:gd name="connsiteX17" fmla="*/ 532800 w 602898"/>
                <a:gd name="connsiteY17" fmla="*/ 643541 h 653700"/>
                <a:gd name="connsiteX18" fmla="*/ 548486 w 602898"/>
                <a:gd name="connsiteY18" fmla="*/ 653700 h 653700"/>
                <a:gd name="connsiteX19" fmla="*/ 585375 w 602898"/>
                <a:gd name="connsiteY19" fmla="*/ 653700 h 653700"/>
                <a:gd name="connsiteX20" fmla="*/ 601061 w 602898"/>
                <a:gd name="connsiteY20" fmla="*/ 629742 h 65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02898" h="653700">
                  <a:moveTo>
                    <a:pt x="466714" y="494989"/>
                  </a:moveTo>
                  <a:lnTo>
                    <a:pt x="136235" y="494989"/>
                  </a:lnTo>
                  <a:lnTo>
                    <a:pt x="297704" y="132529"/>
                  </a:lnTo>
                  <a:lnTo>
                    <a:pt x="305093" y="132529"/>
                  </a:lnTo>
                  <a:cubicBezTo>
                    <a:pt x="332367" y="193133"/>
                    <a:pt x="409686" y="366857"/>
                    <a:pt x="466714" y="494989"/>
                  </a:cubicBezTo>
                  <a:moveTo>
                    <a:pt x="601010" y="629742"/>
                  </a:moveTo>
                  <a:lnTo>
                    <a:pt x="322651" y="10109"/>
                  </a:lnTo>
                  <a:cubicBezTo>
                    <a:pt x="319868" y="4600"/>
                    <a:pt x="315264" y="0"/>
                    <a:pt x="306965" y="0"/>
                  </a:cubicBezTo>
                  <a:lnTo>
                    <a:pt x="297755" y="0"/>
                  </a:lnTo>
                  <a:cubicBezTo>
                    <a:pt x="289456" y="0"/>
                    <a:pt x="284852" y="4600"/>
                    <a:pt x="282069" y="10109"/>
                  </a:cubicBezTo>
                  <a:lnTo>
                    <a:pt x="1837" y="629742"/>
                  </a:lnTo>
                  <a:cubicBezTo>
                    <a:pt x="-3678" y="641721"/>
                    <a:pt x="3709" y="653700"/>
                    <a:pt x="17523" y="653700"/>
                  </a:cubicBezTo>
                  <a:lnTo>
                    <a:pt x="54412" y="653700"/>
                  </a:lnTo>
                  <a:cubicBezTo>
                    <a:pt x="62711" y="653700"/>
                    <a:pt x="68226" y="648191"/>
                    <a:pt x="70099" y="643541"/>
                  </a:cubicBezTo>
                  <a:lnTo>
                    <a:pt x="108809" y="556704"/>
                  </a:lnTo>
                  <a:lnTo>
                    <a:pt x="471824" y="556704"/>
                  </a:lnTo>
                  <a:cubicBezTo>
                    <a:pt x="479921" y="556704"/>
                    <a:pt x="486853" y="554531"/>
                    <a:pt x="491762" y="551245"/>
                  </a:cubicBezTo>
                  <a:cubicBezTo>
                    <a:pt x="516151" y="606138"/>
                    <a:pt x="532800" y="643541"/>
                    <a:pt x="532800" y="643541"/>
                  </a:cubicBezTo>
                  <a:cubicBezTo>
                    <a:pt x="534621" y="648141"/>
                    <a:pt x="540187" y="653700"/>
                    <a:pt x="548486" y="653700"/>
                  </a:cubicBezTo>
                  <a:lnTo>
                    <a:pt x="585375" y="653700"/>
                  </a:lnTo>
                  <a:cubicBezTo>
                    <a:pt x="599189" y="653700"/>
                    <a:pt x="606576" y="641721"/>
                    <a:pt x="601061" y="629742"/>
                  </a:cubicBezTo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5" name="Puolivapaa piirto 24">
              <a:extLst>
                <a:ext uri="{FF2B5EF4-FFF2-40B4-BE49-F238E27FC236}">
                  <a16:creationId xmlns:a16="http://schemas.microsoft.com/office/drawing/2014/main" id="{026256AA-4A02-242C-03C1-786379A1C97B}"/>
                </a:ext>
              </a:extLst>
            </p:cNvPr>
            <p:cNvSpPr/>
            <p:nvPr/>
          </p:nvSpPr>
          <p:spPr>
            <a:xfrm>
              <a:off x="970156" y="-1529396"/>
              <a:ext cx="1512683" cy="1510996"/>
            </a:xfrm>
            <a:custGeom>
              <a:avLst/>
              <a:gdLst>
                <a:gd name="connsiteX0" fmla="*/ 756342 w 1512683"/>
                <a:gd name="connsiteY0" fmla="*/ 1510997 h 1510996"/>
                <a:gd name="connsiteX1" fmla="*/ 0 w 1512683"/>
                <a:gd name="connsiteY1" fmla="*/ 755498 h 1510996"/>
                <a:gd name="connsiteX2" fmla="*/ 756342 w 1512683"/>
                <a:gd name="connsiteY2" fmla="*/ 0 h 1510996"/>
                <a:gd name="connsiteX3" fmla="*/ 1512683 w 1512683"/>
                <a:gd name="connsiteY3" fmla="*/ 755498 h 1510996"/>
                <a:gd name="connsiteX4" fmla="*/ 756342 w 1512683"/>
                <a:gd name="connsiteY4" fmla="*/ 1510997 h 1510996"/>
                <a:gd name="connsiteX5" fmla="*/ 756342 w 1512683"/>
                <a:gd name="connsiteY5" fmla="*/ 61564 h 1510996"/>
                <a:gd name="connsiteX6" fmla="*/ 61633 w 1512683"/>
                <a:gd name="connsiteY6" fmla="*/ 755498 h 1510996"/>
                <a:gd name="connsiteX7" fmla="*/ 756291 w 1512683"/>
                <a:gd name="connsiteY7" fmla="*/ 1449382 h 1510996"/>
                <a:gd name="connsiteX8" fmla="*/ 1451000 w 1512683"/>
                <a:gd name="connsiteY8" fmla="*/ 755498 h 1510996"/>
                <a:gd name="connsiteX9" fmla="*/ 756342 w 1512683"/>
                <a:gd name="connsiteY9" fmla="*/ 61564 h 1510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12683" h="1510996">
                  <a:moveTo>
                    <a:pt x="756342" y="1510997"/>
                  </a:moveTo>
                  <a:cubicBezTo>
                    <a:pt x="339284" y="1510997"/>
                    <a:pt x="0" y="1172092"/>
                    <a:pt x="0" y="755498"/>
                  </a:cubicBezTo>
                  <a:cubicBezTo>
                    <a:pt x="0" y="338905"/>
                    <a:pt x="339284" y="0"/>
                    <a:pt x="756342" y="0"/>
                  </a:cubicBezTo>
                  <a:cubicBezTo>
                    <a:pt x="1173400" y="0"/>
                    <a:pt x="1512683" y="338905"/>
                    <a:pt x="1512683" y="755498"/>
                  </a:cubicBezTo>
                  <a:cubicBezTo>
                    <a:pt x="1512683" y="1172092"/>
                    <a:pt x="1173400" y="1510997"/>
                    <a:pt x="756342" y="1510997"/>
                  </a:cubicBezTo>
                  <a:close/>
                  <a:moveTo>
                    <a:pt x="756342" y="61564"/>
                  </a:moveTo>
                  <a:cubicBezTo>
                    <a:pt x="373288" y="61564"/>
                    <a:pt x="61633" y="372872"/>
                    <a:pt x="61633" y="755498"/>
                  </a:cubicBezTo>
                  <a:cubicBezTo>
                    <a:pt x="61633" y="1138125"/>
                    <a:pt x="373288" y="1449382"/>
                    <a:pt x="756291" y="1449382"/>
                  </a:cubicBezTo>
                  <a:cubicBezTo>
                    <a:pt x="1139294" y="1449382"/>
                    <a:pt x="1451000" y="1138075"/>
                    <a:pt x="1451000" y="755498"/>
                  </a:cubicBezTo>
                  <a:cubicBezTo>
                    <a:pt x="1451000" y="372922"/>
                    <a:pt x="1139395" y="61564"/>
                    <a:pt x="756342" y="61564"/>
                  </a:cubicBezTo>
                  <a:close/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6" name="Puolivapaa piirto 25">
              <a:extLst>
                <a:ext uri="{FF2B5EF4-FFF2-40B4-BE49-F238E27FC236}">
                  <a16:creationId xmlns:a16="http://schemas.microsoft.com/office/drawing/2014/main" id="{3A88123A-ECC5-D415-A4B5-A6FAE9537103}"/>
                </a:ext>
              </a:extLst>
            </p:cNvPr>
            <p:cNvSpPr/>
            <p:nvPr/>
          </p:nvSpPr>
          <p:spPr>
            <a:xfrm>
              <a:off x="1621411" y="-1093191"/>
              <a:ext cx="615219" cy="666387"/>
            </a:xfrm>
            <a:custGeom>
              <a:avLst/>
              <a:gdLst>
                <a:gd name="connsiteX0" fmla="*/ 593239 w 615219"/>
                <a:gd name="connsiteY0" fmla="*/ 666387 h 666387"/>
                <a:gd name="connsiteX1" fmla="*/ 556148 w 615219"/>
                <a:gd name="connsiteY1" fmla="*/ 666387 h 666387"/>
                <a:gd name="connsiteX2" fmla="*/ 536413 w 615219"/>
                <a:gd name="connsiteY2" fmla="*/ 653549 h 666387"/>
                <a:gd name="connsiteX3" fmla="*/ 308504 w 615219"/>
                <a:gd name="connsiteY3" fmla="*/ 141981 h 666387"/>
                <a:gd name="connsiteX4" fmla="*/ 306632 w 615219"/>
                <a:gd name="connsiteY4" fmla="*/ 141981 h 666387"/>
                <a:gd name="connsiteX5" fmla="*/ 78621 w 615219"/>
                <a:gd name="connsiteY5" fmla="*/ 653700 h 666387"/>
                <a:gd name="connsiteX6" fmla="*/ 58988 w 615219"/>
                <a:gd name="connsiteY6" fmla="*/ 666387 h 666387"/>
                <a:gd name="connsiteX7" fmla="*/ 21897 w 615219"/>
                <a:gd name="connsiteY7" fmla="*/ 666387 h 666387"/>
                <a:gd name="connsiteX8" fmla="*/ 3124 w 615219"/>
                <a:gd name="connsiteY8" fmla="*/ 656885 h 666387"/>
                <a:gd name="connsiteX9" fmla="*/ 2263 w 615219"/>
                <a:gd name="connsiteY9" fmla="*/ 636262 h 666387"/>
                <a:gd name="connsiteX10" fmla="*/ 284266 w 615219"/>
                <a:gd name="connsiteY10" fmla="*/ 12687 h 666387"/>
                <a:gd name="connsiteX11" fmla="*/ 303899 w 615219"/>
                <a:gd name="connsiteY11" fmla="*/ 0 h 666387"/>
                <a:gd name="connsiteX12" fmla="*/ 313159 w 615219"/>
                <a:gd name="connsiteY12" fmla="*/ 0 h 666387"/>
                <a:gd name="connsiteX13" fmla="*/ 332742 w 615219"/>
                <a:gd name="connsiteY13" fmla="*/ 12535 h 666387"/>
                <a:gd name="connsiteX14" fmla="*/ 612974 w 615219"/>
                <a:gd name="connsiteY14" fmla="*/ 636262 h 666387"/>
                <a:gd name="connsiteX15" fmla="*/ 612113 w 615219"/>
                <a:gd name="connsiteY15" fmla="*/ 656834 h 666387"/>
                <a:gd name="connsiteX16" fmla="*/ 593340 w 615219"/>
                <a:gd name="connsiteY16" fmla="*/ 666337 h 666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15219" h="666387">
                  <a:moveTo>
                    <a:pt x="593239" y="666387"/>
                  </a:moveTo>
                  <a:lnTo>
                    <a:pt x="556148" y="666387"/>
                  </a:lnTo>
                  <a:cubicBezTo>
                    <a:pt x="546078" y="666387"/>
                    <a:pt x="538994" y="659918"/>
                    <a:pt x="536413" y="653549"/>
                  </a:cubicBezTo>
                  <a:cubicBezTo>
                    <a:pt x="534642" y="649606"/>
                    <a:pt x="355260" y="246003"/>
                    <a:pt x="308504" y="141981"/>
                  </a:cubicBezTo>
                  <a:lnTo>
                    <a:pt x="306632" y="141981"/>
                  </a:lnTo>
                  <a:lnTo>
                    <a:pt x="78621" y="653700"/>
                  </a:lnTo>
                  <a:cubicBezTo>
                    <a:pt x="76142" y="659918"/>
                    <a:pt x="69007" y="666387"/>
                    <a:pt x="58988" y="666387"/>
                  </a:cubicBezTo>
                  <a:lnTo>
                    <a:pt x="21897" y="666387"/>
                  </a:lnTo>
                  <a:cubicBezTo>
                    <a:pt x="13851" y="666387"/>
                    <a:pt x="6969" y="662900"/>
                    <a:pt x="3124" y="656885"/>
                  </a:cubicBezTo>
                  <a:cubicBezTo>
                    <a:pt x="-722" y="650920"/>
                    <a:pt x="-1026" y="643389"/>
                    <a:pt x="2263" y="636262"/>
                  </a:cubicBezTo>
                  <a:lnTo>
                    <a:pt x="284266" y="12687"/>
                  </a:lnTo>
                  <a:cubicBezTo>
                    <a:pt x="288415" y="4347"/>
                    <a:pt x="295196" y="0"/>
                    <a:pt x="303899" y="0"/>
                  </a:cubicBezTo>
                  <a:lnTo>
                    <a:pt x="313159" y="0"/>
                  </a:lnTo>
                  <a:cubicBezTo>
                    <a:pt x="319231" y="0"/>
                    <a:pt x="327530" y="2173"/>
                    <a:pt x="332742" y="12535"/>
                  </a:cubicBezTo>
                  <a:lnTo>
                    <a:pt x="612974" y="636262"/>
                  </a:lnTo>
                  <a:cubicBezTo>
                    <a:pt x="616263" y="643339"/>
                    <a:pt x="615908" y="650870"/>
                    <a:pt x="612113" y="656834"/>
                  </a:cubicBezTo>
                  <a:cubicBezTo>
                    <a:pt x="608268" y="662849"/>
                    <a:pt x="601386" y="666337"/>
                    <a:pt x="593340" y="666337"/>
                  </a:cubicBezTo>
                  <a:close/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7" name="Puolivapaa piirto 26">
              <a:extLst>
                <a:ext uri="{FF2B5EF4-FFF2-40B4-BE49-F238E27FC236}">
                  <a16:creationId xmlns:a16="http://schemas.microsoft.com/office/drawing/2014/main" id="{D5FE9E5C-AC09-893E-38FA-97575297A4ED}"/>
                </a:ext>
              </a:extLst>
            </p:cNvPr>
            <p:cNvSpPr/>
            <p:nvPr/>
          </p:nvSpPr>
          <p:spPr>
            <a:xfrm>
              <a:off x="1298762" y="-1083891"/>
              <a:ext cx="409214" cy="657188"/>
            </a:xfrm>
            <a:custGeom>
              <a:avLst/>
              <a:gdLst>
                <a:gd name="connsiteX0" fmla="*/ 58040 w 409214"/>
                <a:gd name="connsiteY0" fmla="*/ 657087 h 657188"/>
                <a:gd name="connsiteX1" fmla="*/ 21860 w 409214"/>
                <a:gd name="connsiteY1" fmla="*/ 657087 h 657188"/>
                <a:gd name="connsiteX2" fmla="*/ 0 w 409214"/>
                <a:gd name="connsiteY2" fmla="*/ 635252 h 657188"/>
                <a:gd name="connsiteX3" fmla="*/ 0 w 409214"/>
                <a:gd name="connsiteY3" fmla="*/ 21886 h 657188"/>
                <a:gd name="connsiteX4" fmla="*/ 21860 w 409214"/>
                <a:gd name="connsiteY4" fmla="*/ 0 h 657188"/>
                <a:gd name="connsiteX5" fmla="*/ 387355 w 409214"/>
                <a:gd name="connsiteY5" fmla="*/ 0 h 657188"/>
                <a:gd name="connsiteX6" fmla="*/ 409215 w 409214"/>
                <a:gd name="connsiteY6" fmla="*/ 21886 h 657188"/>
                <a:gd name="connsiteX7" fmla="*/ 409215 w 409214"/>
                <a:gd name="connsiteY7" fmla="*/ 48776 h 657188"/>
                <a:gd name="connsiteX8" fmla="*/ 387355 w 409214"/>
                <a:gd name="connsiteY8" fmla="*/ 70662 h 657188"/>
                <a:gd name="connsiteX9" fmla="*/ 79950 w 409214"/>
                <a:gd name="connsiteY9" fmla="*/ 70662 h 657188"/>
                <a:gd name="connsiteX10" fmla="*/ 79950 w 409214"/>
                <a:gd name="connsiteY10" fmla="*/ 316008 h 657188"/>
                <a:gd name="connsiteX11" fmla="*/ 341915 w 409214"/>
                <a:gd name="connsiteY11" fmla="*/ 316008 h 657188"/>
                <a:gd name="connsiteX12" fmla="*/ 363825 w 409214"/>
                <a:gd name="connsiteY12" fmla="*/ 337894 h 657188"/>
                <a:gd name="connsiteX13" fmla="*/ 363825 w 409214"/>
                <a:gd name="connsiteY13" fmla="*/ 364784 h 657188"/>
                <a:gd name="connsiteX14" fmla="*/ 341915 w 409214"/>
                <a:gd name="connsiteY14" fmla="*/ 386670 h 657188"/>
                <a:gd name="connsiteX15" fmla="*/ 79950 w 409214"/>
                <a:gd name="connsiteY15" fmla="*/ 386670 h 657188"/>
                <a:gd name="connsiteX16" fmla="*/ 79950 w 409214"/>
                <a:gd name="connsiteY16" fmla="*/ 635353 h 657188"/>
                <a:gd name="connsiteX17" fmla="*/ 58091 w 409214"/>
                <a:gd name="connsiteY17" fmla="*/ 657188 h 6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09214" h="657188">
                  <a:moveTo>
                    <a:pt x="58040" y="657087"/>
                  </a:moveTo>
                  <a:lnTo>
                    <a:pt x="21860" y="657087"/>
                  </a:lnTo>
                  <a:cubicBezTo>
                    <a:pt x="9817" y="657087"/>
                    <a:pt x="0" y="647281"/>
                    <a:pt x="0" y="635252"/>
                  </a:cubicBezTo>
                  <a:lnTo>
                    <a:pt x="0" y="21886"/>
                  </a:lnTo>
                  <a:cubicBezTo>
                    <a:pt x="0" y="9856"/>
                    <a:pt x="9817" y="0"/>
                    <a:pt x="21860" y="0"/>
                  </a:cubicBezTo>
                  <a:lnTo>
                    <a:pt x="387355" y="0"/>
                  </a:lnTo>
                  <a:cubicBezTo>
                    <a:pt x="399398" y="0"/>
                    <a:pt x="409215" y="9806"/>
                    <a:pt x="409215" y="21886"/>
                  </a:cubicBezTo>
                  <a:lnTo>
                    <a:pt x="409215" y="48776"/>
                  </a:lnTo>
                  <a:cubicBezTo>
                    <a:pt x="409215" y="60806"/>
                    <a:pt x="399398" y="70662"/>
                    <a:pt x="387355" y="70662"/>
                  </a:cubicBezTo>
                  <a:lnTo>
                    <a:pt x="79950" y="70662"/>
                  </a:lnTo>
                  <a:lnTo>
                    <a:pt x="79950" y="316008"/>
                  </a:lnTo>
                  <a:lnTo>
                    <a:pt x="341915" y="316008"/>
                  </a:lnTo>
                  <a:cubicBezTo>
                    <a:pt x="353553" y="316008"/>
                    <a:pt x="363825" y="326218"/>
                    <a:pt x="363825" y="337894"/>
                  </a:cubicBezTo>
                  <a:lnTo>
                    <a:pt x="363825" y="364784"/>
                  </a:lnTo>
                  <a:cubicBezTo>
                    <a:pt x="363825" y="376410"/>
                    <a:pt x="353604" y="386670"/>
                    <a:pt x="341915" y="386670"/>
                  </a:cubicBezTo>
                  <a:lnTo>
                    <a:pt x="79950" y="386670"/>
                  </a:lnTo>
                  <a:lnTo>
                    <a:pt x="79950" y="635353"/>
                  </a:lnTo>
                  <a:cubicBezTo>
                    <a:pt x="79950" y="646978"/>
                    <a:pt x="69729" y="657188"/>
                    <a:pt x="58091" y="657188"/>
                  </a:cubicBezTo>
                  <a:close/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  <p:sp>
        <p:nvSpPr>
          <p:cNvPr id="3" name="Tekstiruutu 2">
            <a:extLst>
              <a:ext uri="{FF2B5EF4-FFF2-40B4-BE49-F238E27FC236}">
                <a16:creationId xmlns:a16="http://schemas.microsoft.com/office/drawing/2014/main" id="{2B037820-F0F6-D2F8-23DF-67BE0B31CF62}"/>
              </a:ext>
            </a:extLst>
          </p:cNvPr>
          <p:cNvSpPr txBox="1"/>
          <p:nvPr userDrawn="1"/>
        </p:nvSpPr>
        <p:spPr>
          <a:xfrm>
            <a:off x="1126273" y="5863760"/>
            <a:ext cx="1595309" cy="64633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fi-FI" sz="1200" dirty="0">
                <a:solidFill>
                  <a:schemeClr val="bg1"/>
                </a:solidFill>
              </a:rPr>
              <a:t>Finanssiala ry</a:t>
            </a:r>
          </a:p>
          <a:p>
            <a:r>
              <a:rPr lang="fi-FI" sz="1200" dirty="0">
                <a:solidFill>
                  <a:schemeClr val="bg1"/>
                </a:solidFill>
              </a:rPr>
              <a:t>Itämerenkatu 11-13</a:t>
            </a:r>
          </a:p>
          <a:p>
            <a:r>
              <a:rPr lang="fi-FI" sz="1200" dirty="0">
                <a:solidFill>
                  <a:schemeClr val="bg1"/>
                </a:solidFill>
              </a:rPr>
              <a:t>00180 Helsinki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3699A1C7-59ED-C0E4-932A-9A8CD49B7445}"/>
              </a:ext>
            </a:extLst>
          </p:cNvPr>
          <p:cNvSpPr txBox="1"/>
          <p:nvPr userDrawn="1"/>
        </p:nvSpPr>
        <p:spPr>
          <a:xfrm>
            <a:off x="9940099" y="6233092"/>
            <a:ext cx="1125628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 err="1">
                <a:solidFill>
                  <a:schemeClr val="bg1"/>
                </a:solidFill>
              </a:rPr>
              <a:t>finanssiala.fi</a:t>
            </a:r>
            <a:endParaRPr lang="fi-FI" sz="1200" dirty="0">
              <a:solidFill>
                <a:schemeClr val="bg1"/>
              </a:solidFill>
            </a:endParaRP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EBFE95A7-594D-AF63-C1F5-22FB2AF8213F}"/>
              </a:ext>
            </a:extLst>
          </p:cNvPr>
          <p:cNvSpPr txBox="1"/>
          <p:nvPr userDrawn="1"/>
        </p:nvSpPr>
        <p:spPr>
          <a:xfrm>
            <a:off x="5527575" y="6233092"/>
            <a:ext cx="1136850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r"/>
            <a:r>
              <a:rPr lang="fi-FI" sz="1200" dirty="0">
                <a:solidFill>
                  <a:schemeClr val="bg1"/>
                </a:solidFill>
              </a:rPr>
              <a:t>@finanssiala</a:t>
            </a:r>
          </a:p>
        </p:txBody>
      </p:sp>
    </p:spTree>
    <p:extLst>
      <p:ext uri="{BB962C8B-B14F-4D97-AF65-F5344CB8AC3E}">
        <p14:creationId xmlns:p14="http://schemas.microsoft.com/office/powerpoint/2010/main" val="60244379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petus EN kuv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Kuva 28" descr="Kuva, joka sisältää kohteen piha-, pilvi, puu, taivas&#10;&#10;Tekoälyn generoima sisältö voi olla virheellistä.">
            <a:extLst>
              <a:ext uri="{FF2B5EF4-FFF2-40B4-BE49-F238E27FC236}">
                <a16:creationId xmlns:a16="http://schemas.microsoft.com/office/drawing/2014/main" id="{FF588944-6E0A-6C2A-E2CB-921157FBFA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4000" y="-13500"/>
            <a:ext cx="12240000" cy="6885000"/>
          </a:xfrm>
          <a:prstGeom prst="rect">
            <a:avLst/>
          </a:prstGeom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0410D0A2-3E35-AA8A-33F4-F766A3829125}"/>
              </a:ext>
            </a:extLst>
          </p:cNvPr>
          <p:cNvSpPr txBox="1"/>
          <p:nvPr userDrawn="1"/>
        </p:nvSpPr>
        <p:spPr>
          <a:xfrm>
            <a:off x="1126273" y="5460095"/>
            <a:ext cx="1622560" cy="1015663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b="1" i="0" u="none" strike="noStrike" dirty="0">
                <a:solidFill>
                  <a:schemeClr val="bg1"/>
                </a:solidFill>
                <a:effectLst/>
                <a:latin typeface="Merriweather Sans" pitchFamily="2" charset="77"/>
              </a:rPr>
              <a:t>Helsinki </a:t>
            </a:r>
            <a:r>
              <a:rPr lang="fi-FI" sz="1200" b="1" i="0" u="none" strike="noStrike" dirty="0" err="1">
                <a:solidFill>
                  <a:schemeClr val="bg1"/>
                </a:solidFill>
                <a:effectLst/>
                <a:latin typeface="Merriweather Sans" pitchFamily="2" charset="77"/>
              </a:rPr>
              <a:t>office</a:t>
            </a:r>
            <a:br>
              <a:rPr lang="fi-FI" sz="1200" b="0" dirty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bg1"/>
                </a:solidFill>
                <a:effectLst/>
                <a:latin typeface="+mn-lt"/>
              </a:rPr>
              <a:t>Finanssiala ry</a:t>
            </a:r>
            <a:br>
              <a:rPr lang="fi-FI" sz="1200" b="0" dirty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bg1"/>
                </a:solidFill>
                <a:effectLst/>
                <a:latin typeface="+mn-lt"/>
              </a:rPr>
              <a:t>Itämerenkatu 11–13</a:t>
            </a:r>
            <a:br>
              <a:rPr lang="fi-FI" sz="1200" b="0" dirty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bg1"/>
                </a:solidFill>
                <a:effectLst/>
                <a:latin typeface="+mn-lt"/>
              </a:rPr>
              <a:t>00180 Helsinki</a:t>
            </a:r>
            <a:br>
              <a:rPr lang="fi-FI" sz="1200" b="0" dirty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bg1"/>
                </a:solidFill>
                <a:effectLst/>
                <a:latin typeface="+mn-lt"/>
              </a:rPr>
              <a:t>Finland</a:t>
            </a:r>
            <a:endParaRPr lang="fi-FI" sz="1200" b="0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7" name="Kuva 5">
            <a:extLst>
              <a:ext uri="{FF2B5EF4-FFF2-40B4-BE49-F238E27FC236}">
                <a16:creationId xmlns:a16="http://schemas.microsoft.com/office/drawing/2014/main" id="{D3355E18-41E5-8BD1-2556-A02CA723A2A4}"/>
              </a:ext>
            </a:extLst>
          </p:cNvPr>
          <p:cNvGrpSpPr/>
          <p:nvPr/>
        </p:nvGrpSpPr>
        <p:grpSpPr>
          <a:xfrm>
            <a:off x="3239285" y="2462867"/>
            <a:ext cx="5713430" cy="1932266"/>
            <a:chOff x="1892300" y="2006600"/>
            <a:chExt cx="7774776" cy="2629407"/>
          </a:xfrm>
          <a:solidFill>
            <a:srgbClr val="E5007D"/>
          </a:solidFill>
        </p:grpSpPr>
        <p:sp>
          <p:nvSpPr>
            <p:cNvPr id="8" name="Puolivapaa piirto 7">
              <a:extLst>
                <a:ext uri="{FF2B5EF4-FFF2-40B4-BE49-F238E27FC236}">
                  <a16:creationId xmlns:a16="http://schemas.microsoft.com/office/drawing/2014/main" id="{2FB064A0-CB90-8E03-F2B7-686F803699CC}"/>
                </a:ext>
              </a:extLst>
            </p:cNvPr>
            <p:cNvSpPr/>
            <p:nvPr/>
          </p:nvSpPr>
          <p:spPr>
            <a:xfrm>
              <a:off x="1892300" y="2006600"/>
              <a:ext cx="2631349" cy="2629407"/>
            </a:xfrm>
            <a:custGeom>
              <a:avLst/>
              <a:gdLst>
                <a:gd name="connsiteX0" fmla="*/ 1315675 w 2631349"/>
                <a:gd name="connsiteY0" fmla="*/ 2629407 h 2629407"/>
                <a:gd name="connsiteX1" fmla="*/ 0 w 2631349"/>
                <a:gd name="connsiteY1" fmla="*/ 1314704 h 2629407"/>
                <a:gd name="connsiteX2" fmla="*/ 1315675 w 2631349"/>
                <a:gd name="connsiteY2" fmla="*/ 0 h 2629407"/>
                <a:gd name="connsiteX3" fmla="*/ 2631349 w 2631349"/>
                <a:gd name="connsiteY3" fmla="*/ 1314704 h 2629407"/>
                <a:gd name="connsiteX4" fmla="*/ 1315675 w 2631349"/>
                <a:gd name="connsiteY4" fmla="*/ 2629407 h 2629407"/>
                <a:gd name="connsiteX5" fmla="*/ 1315675 w 2631349"/>
                <a:gd name="connsiteY5" fmla="*/ 2629407 h 2629407"/>
                <a:gd name="connsiteX6" fmla="*/ 1315675 w 2631349"/>
                <a:gd name="connsiteY6" fmla="*/ 107132 h 2629407"/>
                <a:gd name="connsiteX7" fmla="*/ 107212 w 2631349"/>
                <a:gd name="connsiteY7" fmla="*/ 1314704 h 2629407"/>
                <a:gd name="connsiteX8" fmla="*/ 1315587 w 2631349"/>
                <a:gd name="connsiteY8" fmla="*/ 2522187 h 2629407"/>
                <a:gd name="connsiteX9" fmla="*/ 2524050 w 2631349"/>
                <a:gd name="connsiteY9" fmla="*/ 1314704 h 2629407"/>
                <a:gd name="connsiteX10" fmla="*/ 1315675 w 2631349"/>
                <a:gd name="connsiteY10" fmla="*/ 107132 h 2629407"/>
                <a:gd name="connsiteX11" fmla="*/ 1315675 w 2631349"/>
                <a:gd name="connsiteY11" fmla="*/ 107132 h 2629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31349" h="2629407">
                  <a:moveTo>
                    <a:pt x="1315675" y="2629407"/>
                  </a:moveTo>
                  <a:cubicBezTo>
                    <a:pt x="590192" y="2629407"/>
                    <a:pt x="0" y="2039651"/>
                    <a:pt x="0" y="1314704"/>
                  </a:cubicBezTo>
                  <a:cubicBezTo>
                    <a:pt x="0" y="589756"/>
                    <a:pt x="590192" y="0"/>
                    <a:pt x="1315675" y="0"/>
                  </a:cubicBezTo>
                  <a:cubicBezTo>
                    <a:pt x="2041157" y="0"/>
                    <a:pt x="2631349" y="589756"/>
                    <a:pt x="2631349" y="1314704"/>
                  </a:cubicBezTo>
                  <a:cubicBezTo>
                    <a:pt x="2631349" y="2039651"/>
                    <a:pt x="2041157" y="2629407"/>
                    <a:pt x="1315675" y="2629407"/>
                  </a:cubicBezTo>
                  <a:lnTo>
                    <a:pt x="1315675" y="2629407"/>
                  </a:lnTo>
                  <a:close/>
                  <a:moveTo>
                    <a:pt x="1315675" y="107132"/>
                  </a:moveTo>
                  <a:cubicBezTo>
                    <a:pt x="649343" y="107132"/>
                    <a:pt x="107212" y="648864"/>
                    <a:pt x="107212" y="1314704"/>
                  </a:cubicBezTo>
                  <a:cubicBezTo>
                    <a:pt x="107212" y="1980543"/>
                    <a:pt x="649255" y="2522187"/>
                    <a:pt x="1315587" y="2522187"/>
                  </a:cubicBezTo>
                  <a:cubicBezTo>
                    <a:pt x="1981918" y="2522187"/>
                    <a:pt x="2524050" y="1980543"/>
                    <a:pt x="2524050" y="1314704"/>
                  </a:cubicBezTo>
                  <a:cubicBezTo>
                    <a:pt x="2524050" y="648864"/>
                    <a:pt x="1982006" y="107132"/>
                    <a:pt x="1315675" y="107132"/>
                  </a:cubicBezTo>
                  <a:lnTo>
                    <a:pt x="1315675" y="107132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9" name="Puolivapaa piirto 8">
              <a:extLst>
                <a:ext uri="{FF2B5EF4-FFF2-40B4-BE49-F238E27FC236}">
                  <a16:creationId xmlns:a16="http://schemas.microsoft.com/office/drawing/2014/main" id="{77BB2316-3EDB-091A-B373-D2B72E1C7A07}"/>
                </a:ext>
              </a:extLst>
            </p:cNvPr>
            <p:cNvSpPr/>
            <p:nvPr/>
          </p:nvSpPr>
          <p:spPr>
            <a:xfrm>
              <a:off x="3025087" y="2765762"/>
              <a:ext cx="1070131" cy="1159546"/>
            </a:xfrm>
            <a:custGeom>
              <a:avLst/>
              <a:gdLst>
                <a:gd name="connsiteX0" fmla="*/ 1032042 w 1070131"/>
                <a:gd name="connsiteY0" fmla="*/ 1159546 h 1159546"/>
                <a:gd name="connsiteX1" fmla="*/ 967521 w 1070131"/>
                <a:gd name="connsiteY1" fmla="*/ 1159546 h 1159546"/>
                <a:gd name="connsiteX2" fmla="*/ 933192 w 1070131"/>
                <a:gd name="connsiteY2" fmla="*/ 1137205 h 1159546"/>
                <a:gd name="connsiteX3" fmla="*/ 536738 w 1070131"/>
                <a:gd name="connsiteY3" fmla="*/ 246985 h 1159546"/>
                <a:gd name="connsiteX4" fmla="*/ 533393 w 1070131"/>
                <a:gd name="connsiteY4" fmla="*/ 246985 h 1159546"/>
                <a:gd name="connsiteX5" fmla="*/ 136763 w 1070131"/>
                <a:gd name="connsiteY5" fmla="*/ 1137469 h 1159546"/>
                <a:gd name="connsiteX6" fmla="*/ 102610 w 1070131"/>
                <a:gd name="connsiteY6" fmla="*/ 1159546 h 1159546"/>
                <a:gd name="connsiteX7" fmla="*/ 38090 w 1070131"/>
                <a:gd name="connsiteY7" fmla="*/ 1159546 h 1159546"/>
                <a:gd name="connsiteX8" fmla="*/ 5433 w 1070131"/>
                <a:gd name="connsiteY8" fmla="*/ 1143010 h 1159546"/>
                <a:gd name="connsiteX9" fmla="*/ 3937 w 1070131"/>
                <a:gd name="connsiteY9" fmla="*/ 1107123 h 1159546"/>
                <a:gd name="connsiteX10" fmla="*/ 494487 w 1070131"/>
                <a:gd name="connsiteY10" fmla="*/ 22077 h 1159546"/>
                <a:gd name="connsiteX11" fmla="*/ 528640 w 1070131"/>
                <a:gd name="connsiteY11" fmla="*/ 0 h 1159546"/>
                <a:gd name="connsiteX12" fmla="*/ 544748 w 1070131"/>
                <a:gd name="connsiteY12" fmla="*/ 0 h 1159546"/>
                <a:gd name="connsiteX13" fmla="*/ 578813 w 1070131"/>
                <a:gd name="connsiteY13" fmla="*/ 21814 h 1159546"/>
                <a:gd name="connsiteX14" fmla="*/ 1066194 w 1070131"/>
                <a:gd name="connsiteY14" fmla="*/ 1107212 h 1159546"/>
                <a:gd name="connsiteX15" fmla="*/ 1064698 w 1070131"/>
                <a:gd name="connsiteY15" fmla="*/ 1143010 h 1159546"/>
                <a:gd name="connsiteX16" fmla="*/ 1032042 w 1070131"/>
                <a:gd name="connsiteY16" fmla="*/ 1159546 h 1159546"/>
                <a:gd name="connsiteX17" fmla="*/ 1032042 w 1070131"/>
                <a:gd name="connsiteY17" fmla="*/ 1159546 h 1159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70131" h="1159546">
                  <a:moveTo>
                    <a:pt x="1032042" y="1159546"/>
                  </a:moveTo>
                  <a:lnTo>
                    <a:pt x="967521" y="1159546"/>
                  </a:lnTo>
                  <a:cubicBezTo>
                    <a:pt x="950004" y="1159546"/>
                    <a:pt x="937681" y="1148288"/>
                    <a:pt x="933192" y="1137205"/>
                  </a:cubicBezTo>
                  <a:cubicBezTo>
                    <a:pt x="930111" y="1130344"/>
                    <a:pt x="618071" y="427914"/>
                    <a:pt x="536738" y="246985"/>
                  </a:cubicBezTo>
                  <a:lnTo>
                    <a:pt x="533393" y="246985"/>
                  </a:lnTo>
                  <a:lnTo>
                    <a:pt x="136763" y="1137469"/>
                  </a:lnTo>
                  <a:cubicBezTo>
                    <a:pt x="132362" y="1148288"/>
                    <a:pt x="120039" y="1159546"/>
                    <a:pt x="102610" y="1159546"/>
                  </a:cubicBezTo>
                  <a:lnTo>
                    <a:pt x="38090" y="1159546"/>
                  </a:lnTo>
                  <a:cubicBezTo>
                    <a:pt x="24006" y="1159546"/>
                    <a:pt x="12123" y="1153477"/>
                    <a:pt x="5433" y="1143010"/>
                  </a:cubicBezTo>
                  <a:cubicBezTo>
                    <a:pt x="-1256" y="1132631"/>
                    <a:pt x="-1784" y="1119526"/>
                    <a:pt x="3937" y="1107123"/>
                  </a:cubicBezTo>
                  <a:lnTo>
                    <a:pt x="494487" y="22077"/>
                  </a:lnTo>
                  <a:cubicBezTo>
                    <a:pt x="501793" y="7564"/>
                    <a:pt x="513500" y="0"/>
                    <a:pt x="528640" y="0"/>
                  </a:cubicBezTo>
                  <a:lnTo>
                    <a:pt x="544748" y="0"/>
                  </a:lnTo>
                  <a:cubicBezTo>
                    <a:pt x="555311" y="0"/>
                    <a:pt x="569747" y="3782"/>
                    <a:pt x="578813" y="21814"/>
                  </a:cubicBezTo>
                  <a:lnTo>
                    <a:pt x="1066194" y="1107212"/>
                  </a:lnTo>
                  <a:cubicBezTo>
                    <a:pt x="1071916" y="1119614"/>
                    <a:pt x="1071388" y="1132631"/>
                    <a:pt x="1064698" y="1143010"/>
                  </a:cubicBezTo>
                  <a:cubicBezTo>
                    <a:pt x="1058008" y="1153477"/>
                    <a:pt x="1046037" y="1159546"/>
                    <a:pt x="1032042" y="1159546"/>
                  </a:cubicBezTo>
                  <a:lnTo>
                    <a:pt x="1032042" y="1159546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0" name="Puolivapaa piirto 9">
              <a:extLst>
                <a:ext uri="{FF2B5EF4-FFF2-40B4-BE49-F238E27FC236}">
                  <a16:creationId xmlns:a16="http://schemas.microsoft.com/office/drawing/2014/main" id="{8B752B85-ED12-0776-8777-1AF5C6C368B0}"/>
                </a:ext>
              </a:extLst>
            </p:cNvPr>
            <p:cNvSpPr/>
            <p:nvPr/>
          </p:nvSpPr>
          <p:spPr>
            <a:xfrm>
              <a:off x="2463919" y="2781859"/>
              <a:ext cx="711839" cy="1143450"/>
            </a:xfrm>
            <a:custGeom>
              <a:avLst/>
              <a:gdLst>
                <a:gd name="connsiteX0" fmla="*/ 100962 w 711839"/>
                <a:gd name="connsiteY0" fmla="*/ 1143450 h 1143450"/>
                <a:gd name="connsiteX1" fmla="*/ 38026 w 711839"/>
                <a:gd name="connsiteY1" fmla="*/ 1143450 h 1143450"/>
                <a:gd name="connsiteX2" fmla="*/ 0 w 711839"/>
                <a:gd name="connsiteY2" fmla="*/ 1105452 h 1143450"/>
                <a:gd name="connsiteX3" fmla="*/ 0 w 711839"/>
                <a:gd name="connsiteY3" fmla="*/ 37998 h 1143450"/>
                <a:gd name="connsiteX4" fmla="*/ 38026 w 711839"/>
                <a:gd name="connsiteY4" fmla="*/ 0 h 1143450"/>
                <a:gd name="connsiteX5" fmla="*/ 673813 w 711839"/>
                <a:gd name="connsiteY5" fmla="*/ 0 h 1143450"/>
                <a:gd name="connsiteX6" fmla="*/ 711839 w 711839"/>
                <a:gd name="connsiteY6" fmla="*/ 37998 h 1143450"/>
                <a:gd name="connsiteX7" fmla="*/ 711839 w 711839"/>
                <a:gd name="connsiteY7" fmla="*/ 84791 h 1143450"/>
                <a:gd name="connsiteX8" fmla="*/ 673813 w 711839"/>
                <a:gd name="connsiteY8" fmla="*/ 122877 h 1143450"/>
                <a:gd name="connsiteX9" fmla="*/ 139076 w 711839"/>
                <a:gd name="connsiteY9" fmla="*/ 122877 h 1143450"/>
                <a:gd name="connsiteX10" fmla="*/ 139076 w 711839"/>
                <a:gd name="connsiteY10" fmla="*/ 549824 h 1143450"/>
                <a:gd name="connsiteX11" fmla="*/ 594769 w 711839"/>
                <a:gd name="connsiteY11" fmla="*/ 549824 h 1143450"/>
                <a:gd name="connsiteX12" fmla="*/ 632883 w 711839"/>
                <a:gd name="connsiteY12" fmla="*/ 587909 h 1143450"/>
                <a:gd name="connsiteX13" fmla="*/ 632883 w 711839"/>
                <a:gd name="connsiteY13" fmla="*/ 634703 h 1143450"/>
                <a:gd name="connsiteX14" fmla="*/ 594769 w 711839"/>
                <a:gd name="connsiteY14" fmla="*/ 672700 h 1143450"/>
                <a:gd name="connsiteX15" fmla="*/ 139076 w 711839"/>
                <a:gd name="connsiteY15" fmla="*/ 672700 h 1143450"/>
                <a:gd name="connsiteX16" fmla="*/ 139076 w 711839"/>
                <a:gd name="connsiteY16" fmla="*/ 1105452 h 1143450"/>
                <a:gd name="connsiteX17" fmla="*/ 101050 w 711839"/>
                <a:gd name="connsiteY17" fmla="*/ 1143450 h 1143450"/>
                <a:gd name="connsiteX18" fmla="*/ 101050 w 711839"/>
                <a:gd name="connsiteY18" fmla="*/ 1143450 h 1143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11839" h="1143450">
                  <a:moveTo>
                    <a:pt x="100962" y="1143450"/>
                  </a:moveTo>
                  <a:lnTo>
                    <a:pt x="38026" y="1143450"/>
                  </a:lnTo>
                  <a:cubicBezTo>
                    <a:pt x="17076" y="1143450"/>
                    <a:pt x="0" y="1126386"/>
                    <a:pt x="0" y="1105452"/>
                  </a:cubicBezTo>
                  <a:lnTo>
                    <a:pt x="0" y="37998"/>
                  </a:lnTo>
                  <a:cubicBezTo>
                    <a:pt x="0" y="17064"/>
                    <a:pt x="17076" y="0"/>
                    <a:pt x="38026" y="0"/>
                  </a:cubicBezTo>
                  <a:lnTo>
                    <a:pt x="673813" y="0"/>
                  </a:lnTo>
                  <a:cubicBezTo>
                    <a:pt x="694851" y="0"/>
                    <a:pt x="711839" y="17064"/>
                    <a:pt x="711839" y="37998"/>
                  </a:cubicBezTo>
                  <a:lnTo>
                    <a:pt x="711839" y="84791"/>
                  </a:lnTo>
                  <a:cubicBezTo>
                    <a:pt x="711839" y="105813"/>
                    <a:pt x="694763" y="122877"/>
                    <a:pt x="673813" y="122877"/>
                  </a:cubicBezTo>
                  <a:lnTo>
                    <a:pt x="139076" y="122877"/>
                  </a:lnTo>
                  <a:lnTo>
                    <a:pt x="139076" y="549824"/>
                  </a:lnTo>
                  <a:lnTo>
                    <a:pt x="594769" y="549824"/>
                  </a:lnTo>
                  <a:cubicBezTo>
                    <a:pt x="615102" y="549824"/>
                    <a:pt x="632883" y="567591"/>
                    <a:pt x="632883" y="587909"/>
                  </a:cubicBezTo>
                  <a:lnTo>
                    <a:pt x="632883" y="634703"/>
                  </a:lnTo>
                  <a:cubicBezTo>
                    <a:pt x="632883" y="654933"/>
                    <a:pt x="615102" y="672700"/>
                    <a:pt x="594769" y="672700"/>
                  </a:cubicBezTo>
                  <a:lnTo>
                    <a:pt x="139076" y="672700"/>
                  </a:lnTo>
                  <a:lnTo>
                    <a:pt x="139076" y="1105452"/>
                  </a:lnTo>
                  <a:cubicBezTo>
                    <a:pt x="139076" y="1125683"/>
                    <a:pt x="121295" y="1143450"/>
                    <a:pt x="101050" y="1143450"/>
                  </a:cubicBezTo>
                  <a:lnTo>
                    <a:pt x="101050" y="1143450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1" name="Puolivapaa piirto 10">
              <a:extLst>
                <a:ext uri="{FF2B5EF4-FFF2-40B4-BE49-F238E27FC236}">
                  <a16:creationId xmlns:a16="http://schemas.microsoft.com/office/drawing/2014/main" id="{9B2DE221-A453-E231-83FC-D6F6DCDC0A73}"/>
                </a:ext>
              </a:extLst>
            </p:cNvPr>
            <p:cNvSpPr/>
            <p:nvPr/>
          </p:nvSpPr>
          <p:spPr>
            <a:xfrm>
              <a:off x="6707310" y="2421232"/>
              <a:ext cx="718009" cy="789948"/>
            </a:xfrm>
            <a:custGeom>
              <a:avLst/>
              <a:gdLst>
                <a:gd name="connsiteX0" fmla="*/ 555955 w 718009"/>
                <a:gd name="connsiteY0" fmla="*/ 598200 h 789948"/>
                <a:gd name="connsiteX1" fmla="*/ 162318 w 718009"/>
                <a:gd name="connsiteY1" fmla="*/ 598200 h 789948"/>
                <a:gd name="connsiteX2" fmla="*/ 354648 w 718009"/>
                <a:gd name="connsiteY2" fmla="*/ 160259 h 789948"/>
                <a:gd name="connsiteX3" fmla="*/ 363450 w 718009"/>
                <a:gd name="connsiteY3" fmla="*/ 160259 h 789948"/>
                <a:gd name="connsiteX4" fmla="*/ 555955 w 718009"/>
                <a:gd name="connsiteY4" fmla="*/ 598200 h 789948"/>
                <a:gd name="connsiteX5" fmla="*/ 715892 w 718009"/>
                <a:gd name="connsiteY5" fmla="*/ 761010 h 789948"/>
                <a:gd name="connsiteX6" fmla="*/ 384311 w 718009"/>
                <a:gd name="connsiteY6" fmla="*/ 12226 h 789948"/>
                <a:gd name="connsiteX7" fmla="*/ 365650 w 718009"/>
                <a:gd name="connsiteY7" fmla="*/ 0 h 789948"/>
                <a:gd name="connsiteX8" fmla="*/ 354648 w 718009"/>
                <a:gd name="connsiteY8" fmla="*/ 0 h 789948"/>
                <a:gd name="connsiteX9" fmla="*/ 335987 w 718009"/>
                <a:gd name="connsiteY9" fmla="*/ 12226 h 789948"/>
                <a:gd name="connsiteX10" fmla="*/ 2205 w 718009"/>
                <a:gd name="connsiteY10" fmla="*/ 761010 h 789948"/>
                <a:gd name="connsiteX11" fmla="*/ 20866 w 718009"/>
                <a:gd name="connsiteY11" fmla="*/ 789948 h 789948"/>
                <a:gd name="connsiteX12" fmla="*/ 64789 w 718009"/>
                <a:gd name="connsiteY12" fmla="*/ 789948 h 789948"/>
                <a:gd name="connsiteX13" fmla="*/ 83450 w 718009"/>
                <a:gd name="connsiteY13" fmla="*/ 777722 h 789948"/>
                <a:gd name="connsiteX14" fmla="*/ 129486 w 718009"/>
                <a:gd name="connsiteY14" fmla="*/ 672788 h 789948"/>
                <a:gd name="connsiteX15" fmla="*/ 588524 w 718009"/>
                <a:gd name="connsiteY15" fmla="*/ 672788 h 789948"/>
                <a:gd name="connsiteX16" fmla="*/ 634560 w 718009"/>
                <a:gd name="connsiteY16" fmla="*/ 777722 h 789948"/>
                <a:gd name="connsiteX17" fmla="*/ 653220 w 718009"/>
                <a:gd name="connsiteY17" fmla="*/ 789948 h 789948"/>
                <a:gd name="connsiteX18" fmla="*/ 697144 w 718009"/>
                <a:gd name="connsiteY18" fmla="*/ 789948 h 789948"/>
                <a:gd name="connsiteX19" fmla="*/ 715805 w 718009"/>
                <a:gd name="connsiteY19" fmla="*/ 761010 h 789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18009" h="789948">
                  <a:moveTo>
                    <a:pt x="555955" y="598200"/>
                  </a:moveTo>
                  <a:lnTo>
                    <a:pt x="162318" y="598200"/>
                  </a:lnTo>
                  <a:lnTo>
                    <a:pt x="354648" y="160259"/>
                  </a:lnTo>
                  <a:lnTo>
                    <a:pt x="363450" y="160259"/>
                  </a:lnTo>
                  <a:cubicBezTo>
                    <a:pt x="395930" y="233528"/>
                    <a:pt x="488090" y="443395"/>
                    <a:pt x="555955" y="598200"/>
                  </a:cubicBezTo>
                  <a:moveTo>
                    <a:pt x="715892" y="761010"/>
                  </a:moveTo>
                  <a:lnTo>
                    <a:pt x="384311" y="12226"/>
                  </a:lnTo>
                  <a:cubicBezTo>
                    <a:pt x="381054" y="5541"/>
                    <a:pt x="375509" y="0"/>
                    <a:pt x="365650" y="0"/>
                  </a:cubicBezTo>
                  <a:lnTo>
                    <a:pt x="354648" y="0"/>
                  </a:lnTo>
                  <a:cubicBezTo>
                    <a:pt x="344789" y="0"/>
                    <a:pt x="339332" y="5541"/>
                    <a:pt x="335987" y="12226"/>
                  </a:cubicBezTo>
                  <a:lnTo>
                    <a:pt x="2205" y="761010"/>
                  </a:lnTo>
                  <a:cubicBezTo>
                    <a:pt x="-4397" y="775523"/>
                    <a:pt x="4406" y="789948"/>
                    <a:pt x="20866" y="789948"/>
                  </a:cubicBezTo>
                  <a:lnTo>
                    <a:pt x="64789" y="789948"/>
                  </a:lnTo>
                  <a:cubicBezTo>
                    <a:pt x="74648" y="789948"/>
                    <a:pt x="81249" y="783263"/>
                    <a:pt x="83450" y="777722"/>
                  </a:cubicBezTo>
                  <a:lnTo>
                    <a:pt x="129486" y="672788"/>
                  </a:lnTo>
                  <a:lnTo>
                    <a:pt x="588524" y="672788"/>
                  </a:lnTo>
                  <a:cubicBezTo>
                    <a:pt x="615987" y="735502"/>
                    <a:pt x="634560" y="777722"/>
                    <a:pt x="634560" y="777722"/>
                  </a:cubicBezTo>
                  <a:cubicBezTo>
                    <a:pt x="636760" y="783263"/>
                    <a:pt x="643362" y="789948"/>
                    <a:pt x="653220" y="789948"/>
                  </a:cubicBezTo>
                  <a:lnTo>
                    <a:pt x="697144" y="789948"/>
                  </a:lnTo>
                  <a:cubicBezTo>
                    <a:pt x="713604" y="789948"/>
                    <a:pt x="722407" y="775523"/>
                    <a:pt x="715805" y="761010"/>
                  </a:cubicBezTo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2" name="Puolivapaa piirto 11">
              <a:extLst>
                <a:ext uri="{FF2B5EF4-FFF2-40B4-BE49-F238E27FC236}">
                  <a16:creationId xmlns:a16="http://schemas.microsoft.com/office/drawing/2014/main" id="{C8B6FDEE-ACA9-9EBD-F789-AFC4A289EC01}"/>
                </a:ext>
              </a:extLst>
            </p:cNvPr>
            <p:cNvSpPr/>
            <p:nvPr/>
          </p:nvSpPr>
          <p:spPr>
            <a:xfrm>
              <a:off x="4955136" y="2432491"/>
              <a:ext cx="478755" cy="775171"/>
            </a:xfrm>
            <a:custGeom>
              <a:avLst/>
              <a:gdLst>
                <a:gd name="connsiteX0" fmla="*/ 0 w 478755"/>
                <a:gd name="connsiteY0" fmla="*/ 754149 h 775171"/>
                <a:gd name="connsiteX1" fmla="*/ 21038 w 478755"/>
                <a:gd name="connsiteY1" fmla="*/ 775171 h 775171"/>
                <a:gd name="connsiteX2" fmla="*/ 64257 w 478755"/>
                <a:gd name="connsiteY2" fmla="*/ 775171 h 775171"/>
                <a:gd name="connsiteX3" fmla="*/ 85294 w 478755"/>
                <a:gd name="connsiteY3" fmla="*/ 754149 h 775171"/>
                <a:gd name="connsiteX4" fmla="*/ 85294 w 478755"/>
                <a:gd name="connsiteY4" fmla="*/ 451751 h 775171"/>
                <a:gd name="connsiteX5" fmla="*/ 403408 w 478755"/>
                <a:gd name="connsiteY5" fmla="*/ 451751 h 775171"/>
                <a:gd name="connsiteX6" fmla="*/ 424445 w 478755"/>
                <a:gd name="connsiteY6" fmla="*/ 430729 h 775171"/>
                <a:gd name="connsiteX7" fmla="*/ 424445 w 478755"/>
                <a:gd name="connsiteY7" fmla="*/ 398624 h 775171"/>
                <a:gd name="connsiteX8" fmla="*/ 403408 w 478755"/>
                <a:gd name="connsiteY8" fmla="*/ 377602 h 775171"/>
                <a:gd name="connsiteX9" fmla="*/ 85294 w 478755"/>
                <a:gd name="connsiteY9" fmla="*/ 377602 h 775171"/>
                <a:gd name="connsiteX10" fmla="*/ 85294 w 478755"/>
                <a:gd name="connsiteY10" fmla="*/ 74148 h 775171"/>
                <a:gd name="connsiteX11" fmla="*/ 457718 w 478755"/>
                <a:gd name="connsiteY11" fmla="*/ 74148 h 775171"/>
                <a:gd name="connsiteX12" fmla="*/ 478755 w 478755"/>
                <a:gd name="connsiteY12" fmla="*/ 53126 h 775171"/>
                <a:gd name="connsiteX13" fmla="*/ 478755 w 478755"/>
                <a:gd name="connsiteY13" fmla="*/ 21022 h 775171"/>
                <a:gd name="connsiteX14" fmla="*/ 457718 w 478755"/>
                <a:gd name="connsiteY14" fmla="*/ 0 h 775171"/>
                <a:gd name="connsiteX15" fmla="*/ 21038 w 478755"/>
                <a:gd name="connsiteY15" fmla="*/ 0 h 775171"/>
                <a:gd name="connsiteX16" fmla="*/ 0 w 478755"/>
                <a:gd name="connsiteY16" fmla="*/ 21022 h 775171"/>
                <a:gd name="connsiteX17" fmla="*/ 0 w 478755"/>
                <a:gd name="connsiteY17" fmla="*/ 754237 h 775171"/>
                <a:gd name="connsiteX18" fmla="*/ 0 w 478755"/>
                <a:gd name="connsiteY18" fmla="*/ 754237 h 775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78755" h="775171">
                  <a:moveTo>
                    <a:pt x="0" y="754149"/>
                  </a:moveTo>
                  <a:cubicBezTo>
                    <a:pt x="0" y="765232"/>
                    <a:pt x="8890" y="775171"/>
                    <a:pt x="21038" y="775171"/>
                  </a:cubicBezTo>
                  <a:lnTo>
                    <a:pt x="64257" y="775171"/>
                  </a:lnTo>
                  <a:cubicBezTo>
                    <a:pt x="75347" y="775171"/>
                    <a:pt x="85294" y="765232"/>
                    <a:pt x="85294" y="754149"/>
                  </a:cubicBezTo>
                  <a:lnTo>
                    <a:pt x="85294" y="451751"/>
                  </a:lnTo>
                  <a:lnTo>
                    <a:pt x="403408" y="451751"/>
                  </a:lnTo>
                  <a:cubicBezTo>
                    <a:pt x="414499" y="451751"/>
                    <a:pt x="424445" y="441812"/>
                    <a:pt x="424445" y="430729"/>
                  </a:cubicBezTo>
                  <a:lnTo>
                    <a:pt x="424445" y="398624"/>
                  </a:lnTo>
                  <a:cubicBezTo>
                    <a:pt x="424445" y="387542"/>
                    <a:pt x="414499" y="377602"/>
                    <a:pt x="403408" y="377602"/>
                  </a:cubicBezTo>
                  <a:lnTo>
                    <a:pt x="85294" y="377602"/>
                  </a:lnTo>
                  <a:lnTo>
                    <a:pt x="85294" y="74148"/>
                  </a:lnTo>
                  <a:lnTo>
                    <a:pt x="457718" y="74148"/>
                  </a:lnTo>
                  <a:cubicBezTo>
                    <a:pt x="469865" y="74148"/>
                    <a:pt x="478755" y="64209"/>
                    <a:pt x="478755" y="53126"/>
                  </a:cubicBezTo>
                  <a:lnTo>
                    <a:pt x="478755" y="21022"/>
                  </a:lnTo>
                  <a:cubicBezTo>
                    <a:pt x="478755" y="9939"/>
                    <a:pt x="469865" y="0"/>
                    <a:pt x="457718" y="0"/>
                  </a:cubicBezTo>
                  <a:lnTo>
                    <a:pt x="21038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8" name="Puolivapaa piirto 27">
              <a:extLst>
                <a:ext uri="{FF2B5EF4-FFF2-40B4-BE49-F238E27FC236}">
                  <a16:creationId xmlns:a16="http://schemas.microsoft.com/office/drawing/2014/main" id="{2378900B-1AD6-2267-A841-8F80BFB2143A}"/>
                </a:ext>
              </a:extLst>
            </p:cNvPr>
            <p:cNvSpPr/>
            <p:nvPr/>
          </p:nvSpPr>
          <p:spPr>
            <a:xfrm>
              <a:off x="5619267" y="2432403"/>
              <a:ext cx="86438" cy="775259"/>
            </a:xfrm>
            <a:custGeom>
              <a:avLst/>
              <a:gdLst>
                <a:gd name="connsiteX0" fmla="*/ 0 w 86438"/>
                <a:gd name="connsiteY0" fmla="*/ 754237 h 775259"/>
                <a:gd name="connsiteX1" fmla="*/ 21037 w 86438"/>
                <a:gd name="connsiteY1" fmla="*/ 775259 h 775259"/>
                <a:gd name="connsiteX2" fmla="*/ 65401 w 86438"/>
                <a:gd name="connsiteY2" fmla="*/ 775259 h 775259"/>
                <a:gd name="connsiteX3" fmla="*/ 86438 w 86438"/>
                <a:gd name="connsiteY3" fmla="*/ 754237 h 775259"/>
                <a:gd name="connsiteX4" fmla="*/ 86438 w 86438"/>
                <a:gd name="connsiteY4" fmla="*/ 21022 h 775259"/>
                <a:gd name="connsiteX5" fmla="*/ 65401 w 86438"/>
                <a:gd name="connsiteY5" fmla="*/ 0 h 775259"/>
                <a:gd name="connsiteX6" fmla="*/ 21037 w 86438"/>
                <a:gd name="connsiteY6" fmla="*/ 0 h 775259"/>
                <a:gd name="connsiteX7" fmla="*/ 0 w 86438"/>
                <a:gd name="connsiteY7" fmla="*/ 21022 h 775259"/>
                <a:gd name="connsiteX8" fmla="*/ 0 w 86438"/>
                <a:gd name="connsiteY8" fmla="*/ 754237 h 775259"/>
                <a:gd name="connsiteX9" fmla="*/ 0 w 86438"/>
                <a:gd name="connsiteY9" fmla="*/ 754237 h 775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6438" h="775259">
                  <a:moveTo>
                    <a:pt x="0" y="754237"/>
                  </a:moveTo>
                  <a:cubicBezTo>
                    <a:pt x="0" y="765320"/>
                    <a:pt x="9947" y="775259"/>
                    <a:pt x="21037" y="775259"/>
                  </a:cubicBezTo>
                  <a:lnTo>
                    <a:pt x="65401" y="775259"/>
                  </a:lnTo>
                  <a:cubicBezTo>
                    <a:pt x="76492" y="775259"/>
                    <a:pt x="86438" y="765320"/>
                    <a:pt x="86438" y="754237"/>
                  </a:cubicBezTo>
                  <a:lnTo>
                    <a:pt x="86438" y="21022"/>
                  </a:lnTo>
                  <a:cubicBezTo>
                    <a:pt x="86438" y="9939"/>
                    <a:pt x="76492" y="0"/>
                    <a:pt x="65401" y="0"/>
                  </a:cubicBezTo>
                  <a:lnTo>
                    <a:pt x="21037" y="0"/>
                  </a:lnTo>
                  <a:cubicBezTo>
                    <a:pt x="9947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0" name="Puolivapaa piirto 29">
              <a:extLst>
                <a:ext uri="{FF2B5EF4-FFF2-40B4-BE49-F238E27FC236}">
                  <a16:creationId xmlns:a16="http://schemas.microsoft.com/office/drawing/2014/main" id="{D3A6ADD1-4115-8255-E469-976BEB790526}"/>
                </a:ext>
              </a:extLst>
            </p:cNvPr>
            <p:cNvSpPr/>
            <p:nvPr/>
          </p:nvSpPr>
          <p:spPr>
            <a:xfrm>
              <a:off x="5943014" y="2421320"/>
              <a:ext cx="631826" cy="797424"/>
            </a:xfrm>
            <a:custGeom>
              <a:avLst/>
              <a:gdLst>
                <a:gd name="connsiteX0" fmla="*/ 0 w 631826"/>
                <a:gd name="connsiteY0" fmla="*/ 765320 h 797424"/>
                <a:gd name="connsiteX1" fmla="*/ 21037 w 631826"/>
                <a:gd name="connsiteY1" fmla="*/ 786342 h 797424"/>
                <a:gd name="connsiteX2" fmla="*/ 59855 w 631826"/>
                <a:gd name="connsiteY2" fmla="*/ 786342 h 797424"/>
                <a:gd name="connsiteX3" fmla="*/ 80893 w 631826"/>
                <a:gd name="connsiteY3" fmla="*/ 765320 h 797424"/>
                <a:gd name="connsiteX4" fmla="*/ 80893 w 631826"/>
                <a:gd name="connsiteY4" fmla="*/ 162810 h 797424"/>
                <a:gd name="connsiteX5" fmla="*/ 82037 w 631826"/>
                <a:gd name="connsiteY5" fmla="*/ 162810 h 797424"/>
                <a:gd name="connsiteX6" fmla="*/ 590808 w 631826"/>
                <a:gd name="connsiteY6" fmla="*/ 797424 h 797424"/>
                <a:gd name="connsiteX7" fmla="*/ 610789 w 631826"/>
                <a:gd name="connsiteY7" fmla="*/ 797424 h 797424"/>
                <a:gd name="connsiteX8" fmla="*/ 631826 w 631826"/>
                <a:gd name="connsiteY8" fmla="*/ 777458 h 797424"/>
                <a:gd name="connsiteX9" fmla="*/ 631826 w 631826"/>
                <a:gd name="connsiteY9" fmla="*/ 32105 h 797424"/>
                <a:gd name="connsiteX10" fmla="*/ 610789 w 631826"/>
                <a:gd name="connsiteY10" fmla="*/ 11083 h 797424"/>
                <a:gd name="connsiteX11" fmla="*/ 571971 w 631826"/>
                <a:gd name="connsiteY11" fmla="*/ 11083 h 797424"/>
                <a:gd name="connsiteX12" fmla="*/ 550934 w 631826"/>
                <a:gd name="connsiteY12" fmla="*/ 32105 h 797424"/>
                <a:gd name="connsiteX13" fmla="*/ 550934 w 631826"/>
                <a:gd name="connsiteY13" fmla="*/ 622477 h 797424"/>
                <a:gd name="connsiteX14" fmla="*/ 548733 w 631826"/>
                <a:gd name="connsiteY14" fmla="*/ 622477 h 797424"/>
                <a:gd name="connsiteX15" fmla="*/ 48852 w 631826"/>
                <a:gd name="connsiteY15" fmla="*/ 0 h 797424"/>
                <a:gd name="connsiteX16" fmla="*/ 21125 w 631826"/>
                <a:gd name="connsiteY16" fmla="*/ 0 h 797424"/>
                <a:gd name="connsiteX17" fmla="*/ 88 w 631826"/>
                <a:gd name="connsiteY17" fmla="*/ 19966 h 797424"/>
                <a:gd name="connsiteX18" fmla="*/ 88 w 631826"/>
                <a:gd name="connsiteY18" fmla="*/ 765320 h 797424"/>
                <a:gd name="connsiteX19" fmla="*/ 88 w 631826"/>
                <a:gd name="connsiteY19" fmla="*/ 765320 h 79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1826" h="797424">
                  <a:moveTo>
                    <a:pt x="0" y="765320"/>
                  </a:moveTo>
                  <a:cubicBezTo>
                    <a:pt x="0" y="776403"/>
                    <a:pt x="9947" y="786342"/>
                    <a:pt x="21037" y="786342"/>
                  </a:cubicBezTo>
                  <a:lnTo>
                    <a:pt x="59855" y="786342"/>
                  </a:lnTo>
                  <a:cubicBezTo>
                    <a:pt x="72091" y="786342"/>
                    <a:pt x="80893" y="776403"/>
                    <a:pt x="80893" y="765320"/>
                  </a:cubicBezTo>
                  <a:lnTo>
                    <a:pt x="80893" y="162810"/>
                  </a:lnTo>
                  <a:lnTo>
                    <a:pt x="82037" y="162810"/>
                  </a:lnTo>
                  <a:lnTo>
                    <a:pt x="590808" y="797424"/>
                  </a:lnTo>
                  <a:lnTo>
                    <a:pt x="610789" y="797424"/>
                  </a:lnTo>
                  <a:cubicBezTo>
                    <a:pt x="621880" y="797424"/>
                    <a:pt x="631826" y="788541"/>
                    <a:pt x="631826" y="777458"/>
                  </a:cubicBezTo>
                  <a:lnTo>
                    <a:pt x="631826" y="32105"/>
                  </a:lnTo>
                  <a:cubicBezTo>
                    <a:pt x="631826" y="21022"/>
                    <a:pt x="621880" y="11083"/>
                    <a:pt x="610789" y="11083"/>
                  </a:cubicBezTo>
                  <a:lnTo>
                    <a:pt x="571971" y="11083"/>
                  </a:lnTo>
                  <a:cubicBezTo>
                    <a:pt x="559824" y="11083"/>
                    <a:pt x="550934" y="21022"/>
                    <a:pt x="550934" y="32105"/>
                  </a:cubicBezTo>
                  <a:lnTo>
                    <a:pt x="550934" y="622477"/>
                  </a:lnTo>
                  <a:lnTo>
                    <a:pt x="548733" y="622477"/>
                  </a:lnTo>
                  <a:lnTo>
                    <a:pt x="48852" y="0"/>
                  </a:lnTo>
                  <a:lnTo>
                    <a:pt x="21125" y="0"/>
                  </a:lnTo>
                  <a:cubicBezTo>
                    <a:pt x="10034" y="0"/>
                    <a:pt x="88" y="8884"/>
                    <a:pt x="88" y="19966"/>
                  </a:cubicBezTo>
                  <a:lnTo>
                    <a:pt x="88" y="765320"/>
                  </a:lnTo>
                  <a:lnTo>
                    <a:pt x="88" y="765320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1" name="Puolivapaa piirto 30">
              <a:extLst>
                <a:ext uri="{FF2B5EF4-FFF2-40B4-BE49-F238E27FC236}">
                  <a16:creationId xmlns:a16="http://schemas.microsoft.com/office/drawing/2014/main" id="{6093BF63-3C25-65B2-1D2E-CD4F8A9C8CD7}"/>
                </a:ext>
              </a:extLst>
            </p:cNvPr>
            <p:cNvSpPr/>
            <p:nvPr/>
          </p:nvSpPr>
          <p:spPr>
            <a:xfrm>
              <a:off x="7557965" y="2421320"/>
              <a:ext cx="631826" cy="797424"/>
            </a:xfrm>
            <a:custGeom>
              <a:avLst/>
              <a:gdLst>
                <a:gd name="connsiteX0" fmla="*/ 0 w 631826"/>
                <a:gd name="connsiteY0" fmla="*/ 765320 h 797424"/>
                <a:gd name="connsiteX1" fmla="*/ 21038 w 631826"/>
                <a:gd name="connsiteY1" fmla="*/ 786342 h 797424"/>
                <a:gd name="connsiteX2" fmla="*/ 59856 w 631826"/>
                <a:gd name="connsiteY2" fmla="*/ 786342 h 797424"/>
                <a:gd name="connsiteX3" fmla="*/ 80893 w 631826"/>
                <a:gd name="connsiteY3" fmla="*/ 765320 h 797424"/>
                <a:gd name="connsiteX4" fmla="*/ 80893 w 631826"/>
                <a:gd name="connsiteY4" fmla="*/ 162810 h 797424"/>
                <a:gd name="connsiteX5" fmla="*/ 82037 w 631826"/>
                <a:gd name="connsiteY5" fmla="*/ 162810 h 797424"/>
                <a:gd name="connsiteX6" fmla="*/ 590809 w 631826"/>
                <a:gd name="connsiteY6" fmla="*/ 797424 h 797424"/>
                <a:gd name="connsiteX7" fmla="*/ 610789 w 631826"/>
                <a:gd name="connsiteY7" fmla="*/ 797424 h 797424"/>
                <a:gd name="connsiteX8" fmla="*/ 631827 w 631826"/>
                <a:gd name="connsiteY8" fmla="*/ 777458 h 797424"/>
                <a:gd name="connsiteX9" fmla="*/ 631827 w 631826"/>
                <a:gd name="connsiteY9" fmla="*/ 32105 h 797424"/>
                <a:gd name="connsiteX10" fmla="*/ 610789 w 631826"/>
                <a:gd name="connsiteY10" fmla="*/ 11083 h 797424"/>
                <a:gd name="connsiteX11" fmla="*/ 571972 w 631826"/>
                <a:gd name="connsiteY11" fmla="*/ 11083 h 797424"/>
                <a:gd name="connsiteX12" fmla="*/ 550934 w 631826"/>
                <a:gd name="connsiteY12" fmla="*/ 32105 h 797424"/>
                <a:gd name="connsiteX13" fmla="*/ 550934 w 631826"/>
                <a:gd name="connsiteY13" fmla="*/ 622477 h 797424"/>
                <a:gd name="connsiteX14" fmla="*/ 548733 w 631826"/>
                <a:gd name="connsiteY14" fmla="*/ 622477 h 797424"/>
                <a:gd name="connsiteX15" fmla="*/ 48853 w 631826"/>
                <a:gd name="connsiteY15" fmla="*/ 0 h 797424"/>
                <a:gd name="connsiteX16" fmla="*/ 21126 w 631826"/>
                <a:gd name="connsiteY16" fmla="*/ 0 h 797424"/>
                <a:gd name="connsiteX17" fmla="*/ 88 w 631826"/>
                <a:gd name="connsiteY17" fmla="*/ 19966 h 797424"/>
                <a:gd name="connsiteX18" fmla="*/ 88 w 631826"/>
                <a:gd name="connsiteY18" fmla="*/ 765320 h 797424"/>
                <a:gd name="connsiteX19" fmla="*/ 88 w 631826"/>
                <a:gd name="connsiteY19" fmla="*/ 765320 h 79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1826" h="797424">
                  <a:moveTo>
                    <a:pt x="0" y="765320"/>
                  </a:moveTo>
                  <a:cubicBezTo>
                    <a:pt x="0" y="776403"/>
                    <a:pt x="9947" y="786342"/>
                    <a:pt x="21038" y="786342"/>
                  </a:cubicBezTo>
                  <a:lnTo>
                    <a:pt x="59856" y="786342"/>
                  </a:lnTo>
                  <a:cubicBezTo>
                    <a:pt x="72003" y="786342"/>
                    <a:pt x="80893" y="776403"/>
                    <a:pt x="80893" y="765320"/>
                  </a:cubicBezTo>
                  <a:lnTo>
                    <a:pt x="80893" y="162810"/>
                  </a:lnTo>
                  <a:lnTo>
                    <a:pt x="82037" y="162810"/>
                  </a:lnTo>
                  <a:lnTo>
                    <a:pt x="590809" y="797424"/>
                  </a:lnTo>
                  <a:lnTo>
                    <a:pt x="610789" y="797424"/>
                  </a:lnTo>
                  <a:cubicBezTo>
                    <a:pt x="621880" y="797424"/>
                    <a:pt x="631827" y="788541"/>
                    <a:pt x="631827" y="777458"/>
                  </a:cubicBezTo>
                  <a:lnTo>
                    <a:pt x="631827" y="32105"/>
                  </a:lnTo>
                  <a:cubicBezTo>
                    <a:pt x="631827" y="21022"/>
                    <a:pt x="621880" y="11083"/>
                    <a:pt x="610789" y="11083"/>
                  </a:cubicBezTo>
                  <a:lnTo>
                    <a:pt x="571972" y="11083"/>
                  </a:lnTo>
                  <a:cubicBezTo>
                    <a:pt x="559824" y="11083"/>
                    <a:pt x="550934" y="21022"/>
                    <a:pt x="550934" y="32105"/>
                  </a:cubicBezTo>
                  <a:lnTo>
                    <a:pt x="550934" y="622477"/>
                  </a:lnTo>
                  <a:lnTo>
                    <a:pt x="548733" y="622477"/>
                  </a:lnTo>
                  <a:lnTo>
                    <a:pt x="48853" y="0"/>
                  </a:lnTo>
                  <a:lnTo>
                    <a:pt x="21126" y="0"/>
                  </a:lnTo>
                  <a:cubicBezTo>
                    <a:pt x="10035" y="0"/>
                    <a:pt x="88" y="8884"/>
                    <a:pt x="88" y="19966"/>
                  </a:cubicBezTo>
                  <a:lnTo>
                    <a:pt x="88" y="765320"/>
                  </a:lnTo>
                  <a:lnTo>
                    <a:pt x="88" y="765320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2" name="Puolivapaa piirto 31">
              <a:extLst>
                <a:ext uri="{FF2B5EF4-FFF2-40B4-BE49-F238E27FC236}">
                  <a16:creationId xmlns:a16="http://schemas.microsoft.com/office/drawing/2014/main" id="{F723C850-89F2-E9F9-7D54-64B7C37239F9}"/>
                </a:ext>
              </a:extLst>
            </p:cNvPr>
            <p:cNvSpPr/>
            <p:nvPr/>
          </p:nvSpPr>
          <p:spPr>
            <a:xfrm>
              <a:off x="8348145" y="2421144"/>
              <a:ext cx="676340" cy="797600"/>
            </a:xfrm>
            <a:custGeom>
              <a:avLst/>
              <a:gdLst>
                <a:gd name="connsiteX0" fmla="*/ 0 w 676340"/>
                <a:gd name="connsiteY0" fmla="*/ 399944 h 797600"/>
                <a:gd name="connsiteX1" fmla="*/ 400151 w 676340"/>
                <a:gd name="connsiteY1" fmla="*/ 797600 h 797600"/>
                <a:gd name="connsiteX2" fmla="*/ 669500 w 676340"/>
                <a:gd name="connsiteY2" fmla="*/ 690116 h 797600"/>
                <a:gd name="connsiteX3" fmla="*/ 670645 w 676340"/>
                <a:gd name="connsiteY3" fmla="*/ 660210 h 797600"/>
                <a:gd name="connsiteX4" fmla="*/ 637372 w 676340"/>
                <a:gd name="connsiteY4" fmla="*/ 630305 h 797600"/>
                <a:gd name="connsiteX5" fmla="*/ 610789 w 676340"/>
                <a:gd name="connsiteY5" fmla="*/ 633647 h 797600"/>
                <a:gd name="connsiteX6" fmla="*/ 399095 w 676340"/>
                <a:gd name="connsiteY6" fmla="*/ 716679 h 797600"/>
                <a:gd name="connsiteX7" fmla="*/ 89871 w 676340"/>
                <a:gd name="connsiteY7" fmla="*/ 398800 h 797600"/>
                <a:gd name="connsiteX8" fmla="*/ 399095 w 676340"/>
                <a:gd name="connsiteY8" fmla="*/ 79778 h 797600"/>
                <a:gd name="connsiteX9" fmla="*/ 610789 w 676340"/>
                <a:gd name="connsiteY9" fmla="*/ 162810 h 797600"/>
                <a:gd name="connsiteX10" fmla="*/ 639573 w 676340"/>
                <a:gd name="connsiteY10" fmla="*/ 163953 h 797600"/>
                <a:gd name="connsiteX11" fmla="*/ 669500 w 676340"/>
                <a:gd name="connsiteY11" fmla="*/ 134048 h 797600"/>
                <a:gd name="connsiteX12" fmla="*/ 668444 w 676340"/>
                <a:gd name="connsiteY12" fmla="*/ 102998 h 797600"/>
                <a:gd name="connsiteX13" fmla="*/ 400239 w 676340"/>
                <a:gd name="connsiteY13" fmla="*/ 0 h 797600"/>
                <a:gd name="connsiteX14" fmla="*/ 88 w 676340"/>
                <a:gd name="connsiteY14" fmla="*/ 399856 h 797600"/>
                <a:gd name="connsiteX15" fmla="*/ 88 w 676340"/>
                <a:gd name="connsiteY15" fmla="*/ 399856 h 797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76340" h="797600">
                  <a:moveTo>
                    <a:pt x="0" y="399944"/>
                  </a:moveTo>
                  <a:cubicBezTo>
                    <a:pt x="0" y="621509"/>
                    <a:pt x="178422" y="797600"/>
                    <a:pt x="400151" y="797600"/>
                  </a:cubicBezTo>
                  <a:cubicBezTo>
                    <a:pt x="498824" y="797600"/>
                    <a:pt x="594153" y="763297"/>
                    <a:pt x="669500" y="690116"/>
                  </a:cubicBezTo>
                  <a:cubicBezTo>
                    <a:pt x="677246" y="682376"/>
                    <a:pt x="679447" y="666895"/>
                    <a:pt x="670645" y="660210"/>
                  </a:cubicBezTo>
                  <a:lnTo>
                    <a:pt x="637372" y="630305"/>
                  </a:lnTo>
                  <a:cubicBezTo>
                    <a:pt x="630683" y="625907"/>
                    <a:pt x="621880" y="624764"/>
                    <a:pt x="610789" y="633647"/>
                  </a:cubicBezTo>
                  <a:cubicBezTo>
                    <a:pt x="552078" y="677978"/>
                    <a:pt x="495567" y="716679"/>
                    <a:pt x="399095" y="716679"/>
                  </a:cubicBezTo>
                  <a:cubicBezTo>
                    <a:pt x="223930" y="716679"/>
                    <a:pt x="89871" y="569350"/>
                    <a:pt x="89871" y="398800"/>
                  </a:cubicBezTo>
                  <a:cubicBezTo>
                    <a:pt x="89871" y="228250"/>
                    <a:pt x="223930" y="79778"/>
                    <a:pt x="399095" y="79778"/>
                  </a:cubicBezTo>
                  <a:cubicBezTo>
                    <a:pt x="474442" y="79778"/>
                    <a:pt x="553135" y="113026"/>
                    <a:pt x="610789" y="162810"/>
                  </a:cubicBezTo>
                  <a:cubicBezTo>
                    <a:pt x="621880" y="173892"/>
                    <a:pt x="630771" y="174948"/>
                    <a:pt x="639573" y="163953"/>
                  </a:cubicBezTo>
                  <a:lnTo>
                    <a:pt x="669500" y="134048"/>
                  </a:lnTo>
                  <a:cubicBezTo>
                    <a:pt x="678391" y="125164"/>
                    <a:pt x="677246" y="111882"/>
                    <a:pt x="668444" y="102998"/>
                  </a:cubicBezTo>
                  <a:cubicBezTo>
                    <a:pt x="593097" y="38789"/>
                    <a:pt x="512116" y="0"/>
                    <a:pt x="400239" y="0"/>
                  </a:cubicBezTo>
                  <a:cubicBezTo>
                    <a:pt x="178598" y="0"/>
                    <a:pt x="88" y="178290"/>
                    <a:pt x="88" y="399856"/>
                  </a:cubicBezTo>
                  <a:lnTo>
                    <a:pt x="88" y="399856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3" name="Puolivapaa piirto 32">
              <a:extLst>
                <a:ext uri="{FF2B5EF4-FFF2-40B4-BE49-F238E27FC236}">
                  <a16:creationId xmlns:a16="http://schemas.microsoft.com/office/drawing/2014/main" id="{199D712B-B768-0558-2B22-62AB2C2BEEB9}"/>
                </a:ext>
              </a:extLst>
            </p:cNvPr>
            <p:cNvSpPr/>
            <p:nvPr/>
          </p:nvSpPr>
          <p:spPr>
            <a:xfrm>
              <a:off x="9188321" y="2432491"/>
              <a:ext cx="478755" cy="775171"/>
            </a:xfrm>
            <a:custGeom>
              <a:avLst/>
              <a:gdLst>
                <a:gd name="connsiteX0" fmla="*/ 0 w 478755"/>
                <a:gd name="connsiteY0" fmla="*/ 754149 h 775171"/>
                <a:gd name="connsiteX1" fmla="*/ 21038 w 478755"/>
                <a:gd name="connsiteY1" fmla="*/ 775171 h 775171"/>
                <a:gd name="connsiteX2" fmla="*/ 457718 w 478755"/>
                <a:gd name="connsiteY2" fmla="*/ 775171 h 775171"/>
                <a:gd name="connsiteX3" fmla="*/ 478755 w 478755"/>
                <a:gd name="connsiteY3" fmla="*/ 754149 h 775171"/>
                <a:gd name="connsiteX4" fmla="*/ 478755 w 478755"/>
                <a:gd name="connsiteY4" fmla="*/ 722045 h 775171"/>
                <a:gd name="connsiteX5" fmla="*/ 457718 w 478755"/>
                <a:gd name="connsiteY5" fmla="*/ 701023 h 775171"/>
                <a:gd name="connsiteX6" fmla="*/ 85294 w 478755"/>
                <a:gd name="connsiteY6" fmla="*/ 701023 h 775171"/>
                <a:gd name="connsiteX7" fmla="*/ 85294 w 478755"/>
                <a:gd name="connsiteY7" fmla="*/ 418591 h 775171"/>
                <a:gd name="connsiteX8" fmla="*/ 403408 w 478755"/>
                <a:gd name="connsiteY8" fmla="*/ 418591 h 775171"/>
                <a:gd name="connsiteX9" fmla="*/ 424445 w 478755"/>
                <a:gd name="connsiteY9" fmla="*/ 397569 h 775171"/>
                <a:gd name="connsiteX10" fmla="*/ 424445 w 478755"/>
                <a:gd name="connsiteY10" fmla="*/ 365464 h 775171"/>
                <a:gd name="connsiteX11" fmla="*/ 403408 w 478755"/>
                <a:gd name="connsiteY11" fmla="*/ 344442 h 775171"/>
                <a:gd name="connsiteX12" fmla="*/ 85294 w 478755"/>
                <a:gd name="connsiteY12" fmla="*/ 344442 h 775171"/>
                <a:gd name="connsiteX13" fmla="*/ 85294 w 478755"/>
                <a:gd name="connsiteY13" fmla="*/ 74148 h 775171"/>
                <a:gd name="connsiteX14" fmla="*/ 457718 w 478755"/>
                <a:gd name="connsiteY14" fmla="*/ 74148 h 775171"/>
                <a:gd name="connsiteX15" fmla="*/ 478755 w 478755"/>
                <a:gd name="connsiteY15" fmla="*/ 53126 h 775171"/>
                <a:gd name="connsiteX16" fmla="*/ 478755 w 478755"/>
                <a:gd name="connsiteY16" fmla="*/ 21022 h 775171"/>
                <a:gd name="connsiteX17" fmla="*/ 457718 w 478755"/>
                <a:gd name="connsiteY17" fmla="*/ 0 h 775171"/>
                <a:gd name="connsiteX18" fmla="*/ 21038 w 478755"/>
                <a:gd name="connsiteY18" fmla="*/ 0 h 775171"/>
                <a:gd name="connsiteX19" fmla="*/ 0 w 478755"/>
                <a:gd name="connsiteY19" fmla="*/ 21022 h 775171"/>
                <a:gd name="connsiteX20" fmla="*/ 0 w 478755"/>
                <a:gd name="connsiteY20" fmla="*/ 754237 h 775171"/>
                <a:gd name="connsiteX21" fmla="*/ 0 w 478755"/>
                <a:gd name="connsiteY21" fmla="*/ 754237 h 775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78755" h="775171">
                  <a:moveTo>
                    <a:pt x="0" y="754149"/>
                  </a:moveTo>
                  <a:cubicBezTo>
                    <a:pt x="0" y="765232"/>
                    <a:pt x="8890" y="775171"/>
                    <a:pt x="21038" y="775171"/>
                  </a:cubicBezTo>
                  <a:lnTo>
                    <a:pt x="457718" y="775171"/>
                  </a:lnTo>
                  <a:cubicBezTo>
                    <a:pt x="469865" y="775171"/>
                    <a:pt x="478755" y="765232"/>
                    <a:pt x="478755" y="754149"/>
                  </a:cubicBezTo>
                  <a:lnTo>
                    <a:pt x="478755" y="722045"/>
                  </a:lnTo>
                  <a:cubicBezTo>
                    <a:pt x="478755" y="710962"/>
                    <a:pt x="469865" y="701023"/>
                    <a:pt x="457718" y="701023"/>
                  </a:cubicBezTo>
                  <a:lnTo>
                    <a:pt x="85294" y="701023"/>
                  </a:lnTo>
                  <a:lnTo>
                    <a:pt x="85294" y="418591"/>
                  </a:lnTo>
                  <a:lnTo>
                    <a:pt x="403408" y="418591"/>
                  </a:lnTo>
                  <a:cubicBezTo>
                    <a:pt x="414498" y="418591"/>
                    <a:pt x="424445" y="409707"/>
                    <a:pt x="424445" y="397569"/>
                  </a:cubicBezTo>
                  <a:lnTo>
                    <a:pt x="424445" y="365464"/>
                  </a:lnTo>
                  <a:cubicBezTo>
                    <a:pt x="424445" y="354382"/>
                    <a:pt x="414498" y="344442"/>
                    <a:pt x="403408" y="344442"/>
                  </a:cubicBezTo>
                  <a:lnTo>
                    <a:pt x="85294" y="344442"/>
                  </a:lnTo>
                  <a:lnTo>
                    <a:pt x="85294" y="74148"/>
                  </a:lnTo>
                  <a:lnTo>
                    <a:pt x="457718" y="74148"/>
                  </a:lnTo>
                  <a:cubicBezTo>
                    <a:pt x="469865" y="74148"/>
                    <a:pt x="478755" y="64209"/>
                    <a:pt x="478755" y="53126"/>
                  </a:cubicBezTo>
                  <a:lnTo>
                    <a:pt x="478755" y="21022"/>
                  </a:lnTo>
                  <a:cubicBezTo>
                    <a:pt x="478755" y="9939"/>
                    <a:pt x="469865" y="0"/>
                    <a:pt x="457718" y="0"/>
                  </a:cubicBezTo>
                  <a:lnTo>
                    <a:pt x="21038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4" name="Puolivapaa piirto 33">
              <a:extLst>
                <a:ext uri="{FF2B5EF4-FFF2-40B4-BE49-F238E27FC236}">
                  <a16:creationId xmlns:a16="http://schemas.microsoft.com/office/drawing/2014/main" id="{DCD409DE-E722-CCB6-B57A-D33586365E29}"/>
                </a:ext>
              </a:extLst>
            </p:cNvPr>
            <p:cNvSpPr/>
            <p:nvPr/>
          </p:nvSpPr>
          <p:spPr>
            <a:xfrm>
              <a:off x="4955136" y="3463267"/>
              <a:ext cx="478755" cy="775171"/>
            </a:xfrm>
            <a:custGeom>
              <a:avLst/>
              <a:gdLst>
                <a:gd name="connsiteX0" fmla="*/ 0 w 478755"/>
                <a:gd name="connsiteY0" fmla="*/ 754149 h 775171"/>
                <a:gd name="connsiteX1" fmla="*/ 21038 w 478755"/>
                <a:gd name="connsiteY1" fmla="*/ 775171 h 775171"/>
                <a:gd name="connsiteX2" fmla="*/ 64257 w 478755"/>
                <a:gd name="connsiteY2" fmla="*/ 775171 h 775171"/>
                <a:gd name="connsiteX3" fmla="*/ 85294 w 478755"/>
                <a:gd name="connsiteY3" fmla="*/ 754149 h 775171"/>
                <a:gd name="connsiteX4" fmla="*/ 85294 w 478755"/>
                <a:gd name="connsiteY4" fmla="*/ 451751 h 775171"/>
                <a:gd name="connsiteX5" fmla="*/ 403408 w 478755"/>
                <a:gd name="connsiteY5" fmla="*/ 451751 h 775171"/>
                <a:gd name="connsiteX6" fmla="*/ 424445 w 478755"/>
                <a:gd name="connsiteY6" fmla="*/ 430729 h 775171"/>
                <a:gd name="connsiteX7" fmla="*/ 424445 w 478755"/>
                <a:gd name="connsiteY7" fmla="*/ 398624 h 775171"/>
                <a:gd name="connsiteX8" fmla="*/ 403408 w 478755"/>
                <a:gd name="connsiteY8" fmla="*/ 377602 h 775171"/>
                <a:gd name="connsiteX9" fmla="*/ 85294 w 478755"/>
                <a:gd name="connsiteY9" fmla="*/ 377602 h 775171"/>
                <a:gd name="connsiteX10" fmla="*/ 85294 w 478755"/>
                <a:gd name="connsiteY10" fmla="*/ 74148 h 775171"/>
                <a:gd name="connsiteX11" fmla="*/ 457718 w 478755"/>
                <a:gd name="connsiteY11" fmla="*/ 74148 h 775171"/>
                <a:gd name="connsiteX12" fmla="*/ 478755 w 478755"/>
                <a:gd name="connsiteY12" fmla="*/ 53126 h 775171"/>
                <a:gd name="connsiteX13" fmla="*/ 478755 w 478755"/>
                <a:gd name="connsiteY13" fmla="*/ 21022 h 775171"/>
                <a:gd name="connsiteX14" fmla="*/ 457718 w 478755"/>
                <a:gd name="connsiteY14" fmla="*/ 0 h 775171"/>
                <a:gd name="connsiteX15" fmla="*/ 21038 w 478755"/>
                <a:gd name="connsiteY15" fmla="*/ 0 h 775171"/>
                <a:gd name="connsiteX16" fmla="*/ 0 w 478755"/>
                <a:gd name="connsiteY16" fmla="*/ 21022 h 775171"/>
                <a:gd name="connsiteX17" fmla="*/ 0 w 478755"/>
                <a:gd name="connsiteY17" fmla="*/ 754237 h 775171"/>
                <a:gd name="connsiteX18" fmla="*/ 0 w 478755"/>
                <a:gd name="connsiteY18" fmla="*/ 754237 h 775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78755" h="775171">
                  <a:moveTo>
                    <a:pt x="0" y="754149"/>
                  </a:moveTo>
                  <a:cubicBezTo>
                    <a:pt x="0" y="765232"/>
                    <a:pt x="8890" y="775171"/>
                    <a:pt x="21038" y="775171"/>
                  </a:cubicBezTo>
                  <a:lnTo>
                    <a:pt x="64257" y="775171"/>
                  </a:lnTo>
                  <a:cubicBezTo>
                    <a:pt x="75347" y="775171"/>
                    <a:pt x="85294" y="765232"/>
                    <a:pt x="85294" y="754149"/>
                  </a:cubicBezTo>
                  <a:lnTo>
                    <a:pt x="85294" y="451751"/>
                  </a:lnTo>
                  <a:lnTo>
                    <a:pt x="403408" y="451751"/>
                  </a:lnTo>
                  <a:cubicBezTo>
                    <a:pt x="414499" y="451751"/>
                    <a:pt x="424445" y="441811"/>
                    <a:pt x="424445" y="430729"/>
                  </a:cubicBezTo>
                  <a:lnTo>
                    <a:pt x="424445" y="398624"/>
                  </a:lnTo>
                  <a:cubicBezTo>
                    <a:pt x="424445" y="387542"/>
                    <a:pt x="414499" y="377602"/>
                    <a:pt x="403408" y="377602"/>
                  </a:cubicBezTo>
                  <a:lnTo>
                    <a:pt x="85294" y="377602"/>
                  </a:lnTo>
                  <a:lnTo>
                    <a:pt x="85294" y="74148"/>
                  </a:lnTo>
                  <a:lnTo>
                    <a:pt x="457718" y="74148"/>
                  </a:lnTo>
                  <a:cubicBezTo>
                    <a:pt x="469865" y="74148"/>
                    <a:pt x="478755" y="64209"/>
                    <a:pt x="478755" y="53126"/>
                  </a:cubicBezTo>
                  <a:lnTo>
                    <a:pt x="478755" y="21022"/>
                  </a:lnTo>
                  <a:cubicBezTo>
                    <a:pt x="478755" y="9939"/>
                    <a:pt x="469865" y="0"/>
                    <a:pt x="457718" y="0"/>
                  </a:cubicBezTo>
                  <a:lnTo>
                    <a:pt x="21038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5" name="Puolivapaa piirto 34">
              <a:extLst>
                <a:ext uri="{FF2B5EF4-FFF2-40B4-BE49-F238E27FC236}">
                  <a16:creationId xmlns:a16="http://schemas.microsoft.com/office/drawing/2014/main" id="{B2EBA9E3-034D-DFDD-F53E-A47349E73967}"/>
                </a:ext>
              </a:extLst>
            </p:cNvPr>
            <p:cNvSpPr/>
            <p:nvPr/>
          </p:nvSpPr>
          <p:spPr>
            <a:xfrm>
              <a:off x="5619267" y="3463179"/>
              <a:ext cx="86438" cy="775259"/>
            </a:xfrm>
            <a:custGeom>
              <a:avLst/>
              <a:gdLst>
                <a:gd name="connsiteX0" fmla="*/ 0 w 86438"/>
                <a:gd name="connsiteY0" fmla="*/ 754237 h 775259"/>
                <a:gd name="connsiteX1" fmla="*/ 21037 w 86438"/>
                <a:gd name="connsiteY1" fmla="*/ 775259 h 775259"/>
                <a:gd name="connsiteX2" fmla="*/ 65401 w 86438"/>
                <a:gd name="connsiteY2" fmla="*/ 775259 h 775259"/>
                <a:gd name="connsiteX3" fmla="*/ 86438 w 86438"/>
                <a:gd name="connsiteY3" fmla="*/ 754237 h 775259"/>
                <a:gd name="connsiteX4" fmla="*/ 86438 w 86438"/>
                <a:gd name="connsiteY4" fmla="*/ 21022 h 775259"/>
                <a:gd name="connsiteX5" fmla="*/ 65401 w 86438"/>
                <a:gd name="connsiteY5" fmla="*/ 0 h 775259"/>
                <a:gd name="connsiteX6" fmla="*/ 21037 w 86438"/>
                <a:gd name="connsiteY6" fmla="*/ 0 h 775259"/>
                <a:gd name="connsiteX7" fmla="*/ 0 w 86438"/>
                <a:gd name="connsiteY7" fmla="*/ 21022 h 775259"/>
                <a:gd name="connsiteX8" fmla="*/ 0 w 86438"/>
                <a:gd name="connsiteY8" fmla="*/ 754237 h 775259"/>
                <a:gd name="connsiteX9" fmla="*/ 0 w 86438"/>
                <a:gd name="connsiteY9" fmla="*/ 754237 h 775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6438" h="775259">
                  <a:moveTo>
                    <a:pt x="0" y="754237"/>
                  </a:moveTo>
                  <a:cubicBezTo>
                    <a:pt x="0" y="765320"/>
                    <a:pt x="9947" y="775259"/>
                    <a:pt x="21037" y="775259"/>
                  </a:cubicBezTo>
                  <a:lnTo>
                    <a:pt x="65401" y="775259"/>
                  </a:lnTo>
                  <a:cubicBezTo>
                    <a:pt x="76492" y="775259"/>
                    <a:pt x="86438" y="765320"/>
                    <a:pt x="86438" y="754237"/>
                  </a:cubicBezTo>
                  <a:lnTo>
                    <a:pt x="86438" y="21022"/>
                  </a:lnTo>
                  <a:cubicBezTo>
                    <a:pt x="86438" y="9939"/>
                    <a:pt x="76492" y="0"/>
                    <a:pt x="65401" y="0"/>
                  </a:cubicBezTo>
                  <a:lnTo>
                    <a:pt x="21037" y="0"/>
                  </a:lnTo>
                  <a:cubicBezTo>
                    <a:pt x="9947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6" name="Puolivapaa piirto 35">
              <a:extLst>
                <a:ext uri="{FF2B5EF4-FFF2-40B4-BE49-F238E27FC236}">
                  <a16:creationId xmlns:a16="http://schemas.microsoft.com/office/drawing/2014/main" id="{A9ED5F68-9743-D282-2CC9-59EFD8B556D5}"/>
                </a:ext>
              </a:extLst>
            </p:cNvPr>
            <p:cNvSpPr/>
            <p:nvPr/>
          </p:nvSpPr>
          <p:spPr>
            <a:xfrm>
              <a:off x="5943014" y="3452096"/>
              <a:ext cx="631826" cy="797424"/>
            </a:xfrm>
            <a:custGeom>
              <a:avLst/>
              <a:gdLst>
                <a:gd name="connsiteX0" fmla="*/ 0 w 631826"/>
                <a:gd name="connsiteY0" fmla="*/ 765320 h 797424"/>
                <a:gd name="connsiteX1" fmla="*/ 21037 w 631826"/>
                <a:gd name="connsiteY1" fmla="*/ 786342 h 797424"/>
                <a:gd name="connsiteX2" fmla="*/ 59855 w 631826"/>
                <a:gd name="connsiteY2" fmla="*/ 786342 h 797424"/>
                <a:gd name="connsiteX3" fmla="*/ 80893 w 631826"/>
                <a:gd name="connsiteY3" fmla="*/ 765320 h 797424"/>
                <a:gd name="connsiteX4" fmla="*/ 80893 w 631826"/>
                <a:gd name="connsiteY4" fmla="*/ 162810 h 797424"/>
                <a:gd name="connsiteX5" fmla="*/ 82037 w 631826"/>
                <a:gd name="connsiteY5" fmla="*/ 162810 h 797424"/>
                <a:gd name="connsiteX6" fmla="*/ 590808 w 631826"/>
                <a:gd name="connsiteY6" fmla="*/ 797425 h 797424"/>
                <a:gd name="connsiteX7" fmla="*/ 610789 w 631826"/>
                <a:gd name="connsiteY7" fmla="*/ 797425 h 797424"/>
                <a:gd name="connsiteX8" fmla="*/ 631826 w 631826"/>
                <a:gd name="connsiteY8" fmla="*/ 777458 h 797424"/>
                <a:gd name="connsiteX9" fmla="*/ 631826 w 631826"/>
                <a:gd name="connsiteY9" fmla="*/ 32105 h 797424"/>
                <a:gd name="connsiteX10" fmla="*/ 610789 w 631826"/>
                <a:gd name="connsiteY10" fmla="*/ 11083 h 797424"/>
                <a:gd name="connsiteX11" fmla="*/ 571971 w 631826"/>
                <a:gd name="connsiteY11" fmla="*/ 11083 h 797424"/>
                <a:gd name="connsiteX12" fmla="*/ 550934 w 631826"/>
                <a:gd name="connsiteY12" fmla="*/ 32105 h 797424"/>
                <a:gd name="connsiteX13" fmla="*/ 550934 w 631826"/>
                <a:gd name="connsiteY13" fmla="*/ 622477 h 797424"/>
                <a:gd name="connsiteX14" fmla="*/ 548733 w 631826"/>
                <a:gd name="connsiteY14" fmla="*/ 622477 h 797424"/>
                <a:gd name="connsiteX15" fmla="*/ 48852 w 631826"/>
                <a:gd name="connsiteY15" fmla="*/ 0 h 797424"/>
                <a:gd name="connsiteX16" fmla="*/ 21125 w 631826"/>
                <a:gd name="connsiteY16" fmla="*/ 0 h 797424"/>
                <a:gd name="connsiteX17" fmla="*/ 88 w 631826"/>
                <a:gd name="connsiteY17" fmla="*/ 19966 h 797424"/>
                <a:gd name="connsiteX18" fmla="*/ 88 w 631826"/>
                <a:gd name="connsiteY18" fmla="*/ 765320 h 797424"/>
                <a:gd name="connsiteX19" fmla="*/ 88 w 631826"/>
                <a:gd name="connsiteY19" fmla="*/ 765320 h 79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1826" h="797424">
                  <a:moveTo>
                    <a:pt x="0" y="765320"/>
                  </a:moveTo>
                  <a:cubicBezTo>
                    <a:pt x="0" y="776403"/>
                    <a:pt x="9947" y="786342"/>
                    <a:pt x="21037" y="786342"/>
                  </a:cubicBezTo>
                  <a:lnTo>
                    <a:pt x="59855" y="786342"/>
                  </a:lnTo>
                  <a:cubicBezTo>
                    <a:pt x="72091" y="786342"/>
                    <a:pt x="80893" y="776403"/>
                    <a:pt x="80893" y="765320"/>
                  </a:cubicBezTo>
                  <a:lnTo>
                    <a:pt x="80893" y="162810"/>
                  </a:lnTo>
                  <a:lnTo>
                    <a:pt x="82037" y="162810"/>
                  </a:lnTo>
                  <a:lnTo>
                    <a:pt x="590808" y="797425"/>
                  </a:lnTo>
                  <a:lnTo>
                    <a:pt x="610789" y="797425"/>
                  </a:lnTo>
                  <a:cubicBezTo>
                    <a:pt x="621880" y="797425"/>
                    <a:pt x="631826" y="788541"/>
                    <a:pt x="631826" y="777458"/>
                  </a:cubicBezTo>
                  <a:lnTo>
                    <a:pt x="631826" y="32105"/>
                  </a:lnTo>
                  <a:cubicBezTo>
                    <a:pt x="631826" y="21022"/>
                    <a:pt x="621880" y="11083"/>
                    <a:pt x="610789" y="11083"/>
                  </a:cubicBezTo>
                  <a:lnTo>
                    <a:pt x="571971" y="11083"/>
                  </a:lnTo>
                  <a:cubicBezTo>
                    <a:pt x="559824" y="11083"/>
                    <a:pt x="550934" y="21022"/>
                    <a:pt x="550934" y="32105"/>
                  </a:cubicBezTo>
                  <a:lnTo>
                    <a:pt x="550934" y="622477"/>
                  </a:lnTo>
                  <a:lnTo>
                    <a:pt x="548733" y="622477"/>
                  </a:lnTo>
                  <a:lnTo>
                    <a:pt x="48852" y="0"/>
                  </a:lnTo>
                  <a:lnTo>
                    <a:pt x="21125" y="0"/>
                  </a:lnTo>
                  <a:cubicBezTo>
                    <a:pt x="10034" y="0"/>
                    <a:pt x="88" y="8884"/>
                    <a:pt x="88" y="19966"/>
                  </a:cubicBezTo>
                  <a:lnTo>
                    <a:pt x="88" y="765320"/>
                  </a:lnTo>
                  <a:lnTo>
                    <a:pt x="88" y="765320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7" name="Puolivapaa piirto 36">
              <a:extLst>
                <a:ext uri="{FF2B5EF4-FFF2-40B4-BE49-F238E27FC236}">
                  <a16:creationId xmlns:a16="http://schemas.microsoft.com/office/drawing/2014/main" id="{4231B2A8-08BA-8E0A-C1E2-C63ED5DEA45B}"/>
                </a:ext>
              </a:extLst>
            </p:cNvPr>
            <p:cNvSpPr/>
            <p:nvPr/>
          </p:nvSpPr>
          <p:spPr>
            <a:xfrm>
              <a:off x="6811973" y="3463179"/>
              <a:ext cx="425589" cy="775259"/>
            </a:xfrm>
            <a:custGeom>
              <a:avLst/>
              <a:gdLst>
                <a:gd name="connsiteX0" fmla="*/ 0 w 425589"/>
                <a:gd name="connsiteY0" fmla="*/ 754237 h 775259"/>
                <a:gd name="connsiteX1" fmla="*/ 21038 w 425589"/>
                <a:gd name="connsiteY1" fmla="*/ 775259 h 775259"/>
                <a:gd name="connsiteX2" fmla="*/ 404552 w 425589"/>
                <a:gd name="connsiteY2" fmla="*/ 775259 h 775259"/>
                <a:gd name="connsiteX3" fmla="*/ 425590 w 425589"/>
                <a:gd name="connsiteY3" fmla="*/ 754237 h 775259"/>
                <a:gd name="connsiteX4" fmla="*/ 425590 w 425589"/>
                <a:gd name="connsiteY4" fmla="*/ 722133 h 775259"/>
                <a:gd name="connsiteX5" fmla="*/ 404552 w 425589"/>
                <a:gd name="connsiteY5" fmla="*/ 701111 h 775259"/>
                <a:gd name="connsiteX6" fmla="*/ 85294 w 425589"/>
                <a:gd name="connsiteY6" fmla="*/ 701111 h 775259"/>
                <a:gd name="connsiteX7" fmla="*/ 85294 w 425589"/>
                <a:gd name="connsiteY7" fmla="*/ 21022 h 775259"/>
                <a:gd name="connsiteX8" fmla="*/ 64257 w 425589"/>
                <a:gd name="connsiteY8" fmla="*/ 0 h 775259"/>
                <a:gd name="connsiteX9" fmla="*/ 21038 w 425589"/>
                <a:gd name="connsiteY9" fmla="*/ 0 h 775259"/>
                <a:gd name="connsiteX10" fmla="*/ 0 w 425589"/>
                <a:gd name="connsiteY10" fmla="*/ 21022 h 775259"/>
                <a:gd name="connsiteX11" fmla="*/ 0 w 425589"/>
                <a:gd name="connsiteY11" fmla="*/ 754237 h 775259"/>
                <a:gd name="connsiteX12" fmla="*/ 0 w 425589"/>
                <a:gd name="connsiteY12" fmla="*/ 754237 h 775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5589" h="775259">
                  <a:moveTo>
                    <a:pt x="0" y="754237"/>
                  </a:moveTo>
                  <a:cubicBezTo>
                    <a:pt x="0" y="765320"/>
                    <a:pt x="8890" y="775259"/>
                    <a:pt x="21038" y="775259"/>
                  </a:cubicBezTo>
                  <a:lnTo>
                    <a:pt x="404552" y="775259"/>
                  </a:lnTo>
                  <a:cubicBezTo>
                    <a:pt x="416788" y="775259"/>
                    <a:pt x="425590" y="765320"/>
                    <a:pt x="425590" y="754237"/>
                  </a:cubicBezTo>
                  <a:lnTo>
                    <a:pt x="425590" y="722133"/>
                  </a:lnTo>
                  <a:cubicBezTo>
                    <a:pt x="425590" y="711050"/>
                    <a:pt x="416699" y="701111"/>
                    <a:pt x="404552" y="701111"/>
                  </a:cubicBezTo>
                  <a:lnTo>
                    <a:pt x="85294" y="701111"/>
                  </a:lnTo>
                  <a:lnTo>
                    <a:pt x="85294" y="21022"/>
                  </a:lnTo>
                  <a:cubicBezTo>
                    <a:pt x="85294" y="9939"/>
                    <a:pt x="75347" y="0"/>
                    <a:pt x="64257" y="0"/>
                  </a:cubicBezTo>
                  <a:lnTo>
                    <a:pt x="21038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8" name="Puolivapaa piirto 37">
              <a:extLst>
                <a:ext uri="{FF2B5EF4-FFF2-40B4-BE49-F238E27FC236}">
                  <a16:creationId xmlns:a16="http://schemas.microsoft.com/office/drawing/2014/main" id="{51A1095C-4AB0-B0BB-B2A9-6E31D81BCBB6}"/>
                </a:ext>
              </a:extLst>
            </p:cNvPr>
            <p:cNvSpPr/>
            <p:nvPr/>
          </p:nvSpPr>
          <p:spPr>
            <a:xfrm>
              <a:off x="7322412" y="3452008"/>
              <a:ext cx="718097" cy="789948"/>
            </a:xfrm>
            <a:custGeom>
              <a:avLst/>
              <a:gdLst>
                <a:gd name="connsiteX0" fmla="*/ 555955 w 718097"/>
                <a:gd name="connsiteY0" fmla="*/ 598200 h 789948"/>
                <a:gd name="connsiteX1" fmla="*/ 162318 w 718097"/>
                <a:gd name="connsiteY1" fmla="*/ 598200 h 789948"/>
                <a:gd name="connsiteX2" fmla="*/ 354648 w 718097"/>
                <a:gd name="connsiteY2" fmla="*/ 160259 h 789948"/>
                <a:gd name="connsiteX3" fmla="*/ 363450 w 718097"/>
                <a:gd name="connsiteY3" fmla="*/ 160259 h 789948"/>
                <a:gd name="connsiteX4" fmla="*/ 555955 w 718097"/>
                <a:gd name="connsiteY4" fmla="*/ 598200 h 789948"/>
                <a:gd name="connsiteX5" fmla="*/ 715892 w 718097"/>
                <a:gd name="connsiteY5" fmla="*/ 761010 h 789948"/>
                <a:gd name="connsiteX6" fmla="*/ 384311 w 718097"/>
                <a:gd name="connsiteY6" fmla="*/ 12226 h 789948"/>
                <a:gd name="connsiteX7" fmla="*/ 365650 w 718097"/>
                <a:gd name="connsiteY7" fmla="*/ 0 h 789948"/>
                <a:gd name="connsiteX8" fmla="*/ 354648 w 718097"/>
                <a:gd name="connsiteY8" fmla="*/ 0 h 789948"/>
                <a:gd name="connsiteX9" fmla="*/ 335987 w 718097"/>
                <a:gd name="connsiteY9" fmla="*/ 12226 h 789948"/>
                <a:gd name="connsiteX10" fmla="*/ 2205 w 718097"/>
                <a:gd name="connsiteY10" fmla="*/ 761010 h 789948"/>
                <a:gd name="connsiteX11" fmla="*/ 20866 w 718097"/>
                <a:gd name="connsiteY11" fmla="*/ 789948 h 789948"/>
                <a:gd name="connsiteX12" fmla="*/ 64789 w 718097"/>
                <a:gd name="connsiteY12" fmla="*/ 789948 h 789948"/>
                <a:gd name="connsiteX13" fmla="*/ 83450 w 718097"/>
                <a:gd name="connsiteY13" fmla="*/ 777722 h 789948"/>
                <a:gd name="connsiteX14" fmla="*/ 129574 w 718097"/>
                <a:gd name="connsiteY14" fmla="*/ 672788 h 789948"/>
                <a:gd name="connsiteX15" fmla="*/ 588612 w 718097"/>
                <a:gd name="connsiteY15" fmla="*/ 672788 h 789948"/>
                <a:gd name="connsiteX16" fmla="*/ 634648 w 718097"/>
                <a:gd name="connsiteY16" fmla="*/ 777722 h 789948"/>
                <a:gd name="connsiteX17" fmla="*/ 653308 w 718097"/>
                <a:gd name="connsiteY17" fmla="*/ 789948 h 789948"/>
                <a:gd name="connsiteX18" fmla="*/ 697232 w 718097"/>
                <a:gd name="connsiteY18" fmla="*/ 789948 h 789948"/>
                <a:gd name="connsiteX19" fmla="*/ 715892 w 718097"/>
                <a:gd name="connsiteY19" fmla="*/ 761010 h 789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18097" h="789948">
                  <a:moveTo>
                    <a:pt x="555955" y="598200"/>
                  </a:moveTo>
                  <a:lnTo>
                    <a:pt x="162318" y="598200"/>
                  </a:lnTo>
                  <a:lnTo>
                    <a:pt x="354648" y="160259"/>
                  </a:lnTo>
                  <a:lnTo>
                    <a:pt x="363450" y="160259"/>
                  </a:lnTo>
                  <a:cubicBezTo>
                    <a:pt x="395930" y="233528"/>
                    <a:pt x="488090" y="443395"/>
                    <a:pt x="555955" y="598200"/>
                  </a:cubicBezTo>
                  <a:moveTo>
                    <a:pt x="715892" y="761010"/>
                  </a:moveTo>
                  <a:lnTo>
                    <a:pt x="384311" y="12226"/>
                  </a:lnTo>
                  <a:cubicBezTo>
                    <a:pt x="381054" y="5541"/>
                    <a:pt x="375509" y="0"/>
                    <a:pt x="365650" y="0"/>
                  </a:cubicBezTo>
                  <a:lnTo>
                    <a:pt x="354648" y="0"/>
                  </a:lnTo>
                  <a:cubicBezTo>
                    <a:pt x="344789" y="0"/>
                    <a:pt x="339332" y="5541"/>
                    <a:pt x="335987" y="12226"/>
                  </a:cubicBezTo>
                  <a:lnTo>
                    <a:pt x="2205" y="761010"/>
                  </a:lnTo>
                  <a:cubicBezTo>
                    <a:pt x="-4397" y="775523"/>
                    <a:pt x="4406" y="789948"/>
                    <a:pt x="20866" y="789948"/>
                  </a:cubicBezTo>
                  <a:lnTo>
                    <a:pt x="64789" y="789948"/>
                  </a:lnTo>
                  <a:cubicBezTo>
                    <a:pt x="74648" y="789948"/>
                    <a:pt x="81249" y="783263"/>
                    <a:pt x="83450" y="777722"/>
                  </a:cubicBezTo>
                  <a:lnTo>
                    <a:pt x="129574" y="672788"/>
                  </a:lnTo>
                  <a:lnTo>
                    <a:pt x="588612" y="672788"/>
                  </a:lnTo>
                  <a:cubicBezTo>
                    <a:pt x="616075" y="735502"/>
                    <a:pt x="634648" y="777722"/>
                    <a:pt x="634648" y="777722"/>
                  </a:cubicBezTo>
                  <a:cubicBezTo>
                    <a:pt x="636848" y="783263"/>
                    <a:pt x="643450" y="789948"/>
                    <a:pt x="653308" y="789948"/>
                  </a:cubicBezTo>
                  <a:lnTo>
                    <a:pt x="697232" y="789948"/>
                  </a:lnTo>
                  <a:cubicBezTo>
                    <a:pt x="713692" y="789948"/>
                    <a:pt x="722494" y="775523"/>
                    <a:pt x="715892" y="761010"/>
                  </a:cubicBezTo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9" name="Puolivapaa piirto 38">
              <a:extLst>
                <a:ext uri="{FF2B5EF4-FFF2-40B4-BE49-F238E27FC236}">
                  <a16:creationId xmlns:a16="http://schemas.microsoft.com/office/drawing/2014/main" id="{5EF18509-1601-5D7A-6BBC-3A63F9264A6B}"/>
                </a:ext>
              </a:extLst>
            </p:cNvPr>
            <p:cNvSpPr/>
            <p:nvPr/>
          </p:nvSpPr>
          <p:spPr>
            <a:xfrm>
              <a:off x="8158808" y="3452096"/>
              <a:ext cx="631826" cy="797424"/>
            </a:xfrm>
            <a:custGeom>
              <a:avLst/>
              <a:gdLst>
                <a:gd name="connsiteX0" fmla="*/ 0 w 631826"/>
                <a:gd name="connsiteY0" fmla="*/ 765320 h 797424"/>
                <a:gd name="connsiteX1" fmla="*/ 21038 w 631826"/>
                <a:gd name="connsiteY1" fmla="*/ 786342 h 797424"/>
                <a:gd name="connsiteX2" fmla="*/ 59855 w 631826"/>
                <a:gd name="connsiteY2" fmla="*/ 786342 h 797424"/>
                <a:gd name="connsiteX3" fmla="*/ 80893 w 631826"/>
                <a:gd name="connsiteY3" fmla="*/ 765320 h 797424"/>
                <a:gd name="connsiteX4" fmla="*/ 80893 w 631826"/>
                <a:gd name="connsiteY4" fmla="*/ 162810 h 797424"/>
                <a:gd name="connsiteX5" fmla="*/ 82037 w 631826"/>
                <a:gd name="connsiteY5" fmla="*/ 162810 h 797424"/>
                <a:gd name="connsiteX6" fmla="*/ 590808 w 631826"/>
                <a:gd name="connsiteY6" fmla="*/ 797425 h 797424"/>
                <a:gd name="connsiteX7" fmla="*/ 610789 w 631826"/>
                <a:gd name="connsiteY7" fmla="*/ 797425 h 797424"/>
                <a:gd name="connsiteX8" fmla="*/ 631827 w 631826"/>
                <a:gd name="connsiteY8" fmla="*/ 777458 h 797424"/>
                <a:gd name="connsiteX9" fmla="*/ 631827 w 631826"/>
                <a:gd name="connsiteY9" fmla="*/ 32105 h 797424"/>
                <a:gd name="connsiteX10" fmla="*/ 610789 w 631826"/>
                <a:gd name="connsiteY10" fmla="*/ 11083 h 797424"/>
                <a:gd name="connsiteX11" fmla="*/ 571972 w 631826"/>
                <a:gd name="connsiteY11" fmla="*/ 11083 h 797424"/>
                <a:gd name="connsiteX12" fmla="*/ 550934 w 631826"/>
                <a:gd name="connsiteY12" fmla="*/ 32105 h 797424"/>
                <a:gd name="connsiteX13" fmla="*/ 550934 w 631826"/>
                <a:gd name="connsiteY13" fmla="*/ 622477 h 797424"/>
                <a:gd name="connsiteX14" fmla="*/ 548733 w 631826"/>
                <a:gd name="connsiteY14" fmla="*/ 622477 h 797424"/>
                <a:gd name="connsiteX15" fmla="*/ 48852 w 631826"/>
                <a:gd name="connsiteY15" fmla="*/ 0 h 797424"/>
                <a:gd name="connsiteX16" fmla="*/ 21126 w 631826"/>
                <a:gd name="connsiteY16" fmla="*/ 0 h 797424"/>
                <a:gd name="connsiteX17" fmla="*/ 88 w 631826"/>
                <a:gd name="connsiteY17" fmla="*/ 19966 h 797424"/>
                <a:gd name="connsiteX18" fmla="*/ 88 w 631826"/>
                <a:gd name="connsiteY18" fmla="*/ 765320 h 797424"/>
                <a:gd name="connsiteX19" fmla="*/ 88 w 631826"/>
                <a:gd name="connsiteY19" fmla="*/ 765320 h 79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1826" h="797424">
                  <a:moveTo>
                    <a:pt x="0" y="765320"/>
                  </a:moveTo>
                  <a:cubicBezTo>
                    <a:pt x="0" y="776403"/>
                    <a:pt x="9947" y="786342"/>
                    <a:pt x="21038" y="786342"/>
                  </a:cubicBezTo>
                  <a:lnTo>
                    <a:pt x="59855" y="786342"/>
                  </a:lnTo>
                  <a:cubicBezTo>
                    <a:pt x="72002" y="786342"/>
                    <a:pt x="80893" y="776403"/>
                    <a:pt x="80893" y="765320"/>
                  </a:cubicBezTo>
                  <a:lnTo>
                    <a:pt x="80893" y="162810"/>
                  </a:lnTo>
                  <a:lnTo>
                    <a:pt x="82037" y="162810"/>
                  </a:lnTo>
                  <a:lnTo>
                    <a:pt x="590808" y="797425"/>
                  </a:lnTo>
                  <a:lnTo>
                    <a:pt x="610789" y="797425"/>
                  </a:lnTo>
                  <a:cubicBezTo>
                    <a:pt x="621880" y="797425"/>
                    <a:pt x="631827" y="788541"/>
                    <a:pt x="631827" y="777458"/>
                  </a:cubicBezTo>
                  <a:lnTo>
                    <a:pt x="631827" y="32105"/>
                  </a:lnTo>
                  <a:cubicBezTo>
                    <a:pt x="631827" y="21022"/>
                    <a:pt x="621880" y="11083"/>
                    <a:pt x="610789" y="11083"/>
                  </a:cubicBezTo>
                  <a:lnTo>
                    <a:pt x="571972" y="11083"/>
                  </a:lnTo>
                  <a:cubicBezTo>
                    <a:pt x="559824" y="11083"/>
                    <a:pt x="550934" y="21022"/>
                    <a:pt x="550934" y="32105"/>
                  </a:cubicBezTo>
                  <a:lnTo>
                    <a:pt x="550934" y="622477"/>
                  </a:lnTo>
                  <a:lnTo>
                    <a:pt x="548733" y="622477"/>
                  </a:lnTo>
                  <a:lnTo>
                    <a:pt x="48852" y="0"/>
                  </a:lnTo>
                  <a:lnTo>
                    <a:pt x="21126" y="0"/>
                  </a:lnTo>
                  <a:cubicBezTo>
                    <a:pt x="10035" y="0"/>
                    <a:pt x="88" y="8884"/>
                    <a:pt x="88" y="19966"/>
                  </a:cubicBezTo>
                  <a:lnTo>
                    <a:pt x="88" y="765320"/>
                  </a:lnTo>
                  <a:lnTo>
                    <a:pt x="88" y="765320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40" name="Puolivapaa piirto 39">
              <a:extLst>
                <a:ext uri="{FF2B5EF4-FFF2-40B4-BE49-F238E27FC236}">
                  <a16:creationId xmlns:a16="http://schemas.microsoft.com/office/drawing/2014/main" id="{0C2ECB46-7750-3522-86B7-8F8CB06B6994}"/>
                </a:ext>
              </a:extLst>
            </p:cNvPr>
            <p:cNvSpPr/>
            <p:nvPr/>
          </p:nvSpPr>
          <p:spPr>
            <a:xfrm>
              <a:off x="9005586" y="3463091"/>
              <a:ext cx="657353" cy="775347"/>
            </a:xfrm>
            <a:custGeom>
              <a:avLst/>
              <a:gdLst>
                <a:gd name="connsiteX0" fmla="*/ 0 w 657353"/>
                <a:gd name="connsiteY0" fmla="*/ 754325 h 775347"/>
                <a:gd name="connsiteX1" fmla="*/ 19981 w 657353"/>
                <a:gd name="connsiteY1" fmla="*/ 775347 h 775347"/>
                <a:gd name="connsiteX2" fmla="*/ 268293 w 657353"/>
                <a:gd name="connsiteY2" fmla="*/ 775347 h 775347"/>
                <a:gd name="connsiteX3" fmla="*/ 657353 w 657353"/>
                <a:gd name="connsiteY3" fmla="*/ 386574 h 775347"/>
                <a:gd name="connsiteX4" fmla="*/ 268293 w 657353"/>
                <a:gd name="connsiteY4" fmla="*/ 0 h 775347"/>
                <a:gd name="connsiteX5" fmla="*/ 19981 w 657353"/>
                <a:gd name="connsiteY5" fmla="*/ 0 h 775347"/>
                <a:gd name="connsiteX6" fmla="*/ 0 w 657353"/>
                <a:gd name="connsiteY6" fmla="*/ 21022 h 775347"/>
                <a:gd name="connsiteX7" fmla="*/ 0 w 657353"/>
                <a:gd name="connsiteY7" fmla="*/ 754237 h 775347"/>
                <a:gd name="connsiteX8" fmla="*/ 0 w 657353"/>
                <a:gd name="connsiteY8" fmla="*/ 754237 h 775347"/>
                <a:gd name="connsiteX9" fmla="*/ 84238 w 657353"/>
                <a:gd name="connsiteY9" fmla="*/ 698912 h 775347"/>
                <a:gd name="connsiteX10" fmla="*/ 84238 w 657353"/>
                <a:gd name="connsiteY10" fmla="*/ 75380 h 775347"/>
                <a:gd name="connsiteX11" fmla="*/ 250513 w 657353"/>
                <a:gd name="connsiteY11" fmla="*/ 75380 h 775347"/>
                <a:gd name="connsiteX12" fmla="*/ 564225 w 657353"/>
                <a:gd name="connsiteY12" fmla="*/ 386574 h 775347"/>
                <a:gd name="connsiteX13" fmla="*/ 250513 w 657353"/>
                <a:gd name="connsiteY13" fmla="*/ 698912 h 775347"/>
                <a:gd name="connsiteX14" fmla="*/ 84238 w 657353"/>
                <a:gd name="connsiteY14" fmla="*/ 698912 h 775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57353" h="775347">
                  <a:moveTo>
                    <a:pt x="0" y="754325"/>
                  </a:moveTo>
                  <a:cubicBezTo>
                    <a:pt x="0" y="765408"/>
                    <a:pt x="8890" y="775347"/>
                    <a:pt x="19981" y="775347"/>
                  </a:cubicBezTo>
                  <a:lnTo>
                    <a:pt x="268293" y="775347"/>
                  </a:lnTo>
                  <a:cubicBezTo>
                    <a:pt x="482188" y="775347"/>
                    <a:pt x="657353" y="601455"/>
                    <a:pt x="657353" y="386574"/>
                  </a:cubicBezTo>
                  <a:cubicBezTo>
                    <a:pt x="657353" y="171693"/>
                    <a:pt x="482188" y="0"/>
                    <a:pt x="268293" y="0"/>
                  </a:cubicBezTo>
                  <a:lnTo>
                    <a:pt x="19981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  <a:moveTo>
                    <a:pt x="84238" y="698912"/>
                  </a:moveTo>
                  <a:lnTo>
                    <a:pt x="84238" y="75380"/>
                  </a:lnTo>
                  <a:lnTo>
                    <a:pt x="250513" y="75380"/>
                  </a:lnTo>
                  <a:cubicBezTo>
                    <a:pt x="432279" y="75380"/>
                    <a:pt x="564225" y="204941"/>
                    <a:pt x="564225" y="386574"/>
                  </a:cubicBezTo>
                  <a:cubicBezTo>
                    <a:pt x="564225" y="568207"/>
                    <a:pt x="432367" y="698912"/>
                    <a:pt x="250513" y="698912"/>
                  </a:cubicBezTo>
                  <a:lnTo>
                    <a:pt x="84238" y="698912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  <p:sp>
        <p:nvSpPr>
          <p:cNvPr id="41" name="Tekstiruutu 40">
            <a:extLst>
              <a:ext uri="{FF2B5EF4-FFF2-40B4-BE49-F238E27FC236}">
                <a16:creationId xmlns:a16="http://schemas.microsoft.com/office/drawing/2014/main" id="{36F56FBB-1BFA-2CCE-18EC-35E1C56E08ED}"/>
              </a:ext>
            </a:extLst>
          </p:cNvPr>
          <p:cNvSpPr txBox="1"/>
          <p:nvPr userDrawn="1"/>
        </p:nvSpPr>
        <p:spPr>
          <a:xfrm>
            <a:off x="4189784" y="5460095"/>
            <a:ext cx="1731564" cy="1015663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b="1" i="0" u="none" strike="noStrike" dirty="0" err="1">
                <a:solidFill>
                  <a:schemeClr val="bg1"/>
                </a:solidFill>
                <a:effectLst/>
                <a:latin typeface="Merriweather Sans" pitchFamily="2" charset="77"/>
              </a:rPr>
              <a:t>Brussels</a:t>
            </a:r>
            <a:r>
              <a:rPr lang="fi-FI" sz="1200" b="1" i="0" u="none" strike="noStrike" dirty="0">
                <a:solidFill>
                  <a:schemeClr val="bg1"/>
                </a:solidFill>
                <a:effectLst/>
                <a:latin typeface="Merriweather Sans" pitchFamily="2" charset="77"/>
              </a:rPr>
              <a:t> </a:t>
            </a:r>
            <a:r>
              <a:rPr lang="fi-FI" sz="1200" b="1" i="0" u="none" strike="noStrike" dirty="0" err="1">
                <a:solidFill>
                  <a:schemeClr val="bg1"/>
                </a:solidFill>
                <a:effectLst/>
                <a:latin typeface="Merriweather Sans" pitchFamily="2" charset="77"/>
              </a:rPr>
              <a:t>office</a:t>
            </a:r>
            <a:br>
              <a:rPr lang="fi-FI" sz="1200" b="0" dirty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bg1"/>
                </a:solidFill>
                <a:effectLst/>
                <a:latin typeface="+mn-lt"/>
              </a:rPr>
              <a:t>Nordic Finance Office</a:t>
            </a:r>
            <a:br>
              <a:rPr lang="fi-FI" sz="1200" b="0" dirty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bg1"/>
                </a:solidFill>
                <a:effectLst/>
                <a:latin typeface="+mn-lt"/>
              </a:rPr>
              <a:t>23 Square de </a:t>
            </a:r>
            <a:r>
              <a:rPr lang="fi-FI" sz="1200" b="0" i="0" u="none" strike="noStrike" dirty="0" err="1">
                <a:solidFill>
                  <a:schemeClr val="bg1"/>
                </a:solidFill>
                <a:effectLst/>
                <a:latin typeface="+mn-lt"/>
              </a:rPr>
              <a:t>Meeûs</a:t>
            </a:r>
            <a:br>
              <a:rPr lang="fi-FI" sz="1200" b="0" dirty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bg1"/>
                </a:solidFill>
                <a:effectLst/>
                <a:latin typeface="+mn-lt"/>
              </a:rPr>
              <a:t>1000 </a:t>
            </a:r>
            <a:r>
              <a:rPr lang="fi-FI" sz="1200" b="0" i="0" u="none" strike="noStrike" dirty="0" err="1">
                <a:solidFill>
                  <a:schemeClr val="bg1"/>
                </a:solidFill>
                <a:effectLst/>
                <a:latin typeface="+mn-lt"/>
              </a:rPr>
              <a:t>Bruxelles</a:t>
            </a:r>
            <a:br>
              <a:rPr lang="fi-FI" sz="1200" b="0" dirty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 dirty="0" err="1">
                <a:solidFill>
                  <a:schemeClr val="bg1"/>
                </a:solidFill>
                <a:effectLst/>
                <a:latin typeface="+mn-lt"/>
              </a:rPr>
              <a:t>Belgique</a:t>
            </a:r>
            <a:endParaRPr lang="fi-FI" sz="12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3" name="Tekstiruutu 42">
            <a:extLst>
              <a:ext uri="{FF2B5EF4-FFF2-40B4-BE49-F238E27FC236}">
                <a16:creationId xmlns:a16="http://schemas.microsoft.com/office/drawing/2014/main" id="{117A013E-3CA8-0A5F-4D64-F1B064B7B76C}"/>
              </a:ext>
            </a:extLst>
          </p:cNvPr>
          <p:cNvSpPr txBox="1"/>
          <p:nvPr userDrawn="1"/>
        </p:nvSpPr>
        <p:spPr>
          <a:xfrm>
            <a:off x="9940099" y="6233092"/>
            <a:ext cx="1125628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 err="1">
                <a:solidFill>
                  <a:schemeClr val="bg1"/>
                </a:solidFill>
              </a:rPr>
              <a:t>finanssiala.fi</a:t>
            </a:r>
            <a:endParaRPr lang="fi-FI" sz="1200" dirty="0">
              <a:solidFill>
                <a:schemeClr val="bg1"/>
              </a:solidFill>
            </a:endParaRPr>
          </a:p>
        </p:txBody>
      </p:sp>
      <p:sp>
        <p:nvSpPr>
          <p:cNvPr id="44" name="Tekstiruutu 43">
            <a:extLst>
              <a:ext uri="{FF2B5EF4-FFF2-40B4-BE49-F238E27FC236}">
                <a16:creationId xmlns:a16="http://schemas.microsoft.com/office/drawing/2014/main" id="{0075E92B-BC73-2BBC-1925-393930461EEF}"/>
              </a:ext>
            </a:extLst>
          </p:cNvPr>
          <p:cNvSpPr txBox="1"/>
          <p:nvPr userDrawn="1"/>
        </p:nvSpPr>
        <p:spPr>
          <a:xfrm>
            <a:off x="7362299" y="6233092"/>
            <a:ext cx="1136850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r"/>
            <a:r>
              <a:rPr lang="fi-FI" sz="1200" dirty="0">
                <a:solidFill>
                  <a:schemeClr val="bg1"/>
                </a:solidFill>
              </a:rPr>
              <a:t>@finanssiala</a:t>
            </a:r>
          </a:p>
        </p:txBody>
      </p:sp>
    </p:spTree>
    <p:extLst>
      <p:ext uri="{BB962C8B-B14F-4D97-AF65-F5344CB8AC3E}">
        <p14:creationId xmlns:p14="http://schemas.microsoft.com/office/powerpoint/2010/main" val="102228951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petus EN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Kuva 5">
            <a:extLst>
              <a:ext uri="{FF2B5EF4-FFF2-40B4-BE49-F238E27FC236}">
                <a16:creationId xmlns:a16="http://schemas.microsoft.com/office/drawing/2014/main" id="{D3355E18-41E5-8BD1-2556-A02CA723A2A4}"/>
              </a:ext>
            </a:extLst>
          </p:cNvPr>
          <p:cNvGrpSpPr/>
          <p:nvPr/>
        </p:nvGrpSpPr>
        <p:grpSpPr>
          <a:xfrm>
            <a:off x="3239285" y="2462867"/>
            <a:ext cx="5713430" cy="1932266"/>
            <a:chOff x="1892300" y="2006600"/>
            <a:chExt cx="7774776" cy="2629407"/>
          </a:xfrm>
          <a:solidFill>
            <a:srgbClr val="E5007D"/>
          </a:solidFill>
        </p:grpSpPr>
        <p:sp>
          <p:nvSpPr>
            <p:cNvPr id="8" name="Puolivapaa piirto 7">
              <a:extLst>
                <a:ext uri="{FF2B5EF4-FFF2-40B4-BE49-F238E27FC236}">
                  <a16:creationId xmlns:a16="http://schemas.microsoft.com/office/drawing/2014/main" id="{2FB064A0-CB90-8E03-F2B7-686F803699CC}"/>
                </a:ext>
              </a:extLst>
            </p:cNvPr>
            <p:cNvSpPr/>
            <p:nvPr/>
          </p:nvSpPr>
          <p:spPr>
            <a:xfrm>
              <a:off x="1892300" y="2006600"/>
              <a:ext cx="2631349" cy="2629407"/>
            </a:xfrm>
            <a:custGeom>
              <a:avLst/>
              <a:gdLst>
                <a:gd name="connsiteX0" fmla="*/ 1315675 w 2631349"/>
                <a:gd name="connsiteY0" fmla="*/ 2629407 h 2629407"/>
                <a:gd name="connsiteX1" fmla="*/ 0 w 2631349"/>
                <a:gd name="connsiteY1" fmla="*/ 1314704 h 2629407"/>
                <a:gd name="connsiteX2" fmla="*/ 1315675 w 2631349"/>
                <a:gd name="connsiteY2" fmla="*/ 0 h 2629407"/>
                <a:gd name="connsiteX3" fmla="*/ 2631349 w 2631349"/>
                <a:gd name="connsiteY3" fmla="*/ 1314704 h 2629407"/>
                <a:gd name="connsiteX4" fmla="*/ 1315675 w 2631349"/>
                <a:gd name="connsiteY4" fmla="*/ 2629407 h 2629407"/>
                <a:gd name="connsiteX5" fmla="*/ 1315675 w 2631349"/>
                <a:gd name="connsiteY5" fmla="*/ 2629407 h 2629407"/>
                <a:gd name="connsiteX6" fmla="*/ 1315675 w 2631349"/>
                <a:gd name="connsiteY6" fmla="*/ 107132 h 2629407"/>
                <a:gd name="connsiteX7" fmla="*/ 107212 w 2631349"/>
                <a:gd name="connsiteY7" fmla="*/ 1314704 h 2629407"/>
                <a:gd name="connsiteX8" fmla="*/ 1315587 w 2631349"/>
                <a:gd name="connsiteY8" fmla="*/ 2522187 h 2629407"/>
                <a:gd name="connsiteX9" fmla="*/ 2524050 w 2631349"/>
                <a:gd name="connsiteY9" fmla="*/ 1314704 h 2629407"/>
                <a:gd name="connsiteX10" fmla="*/ 1315675 w 2631349"/>
                <a:gd name="connsiteY10" fmla="*/ 107132 h 2629407"/>
                <a:gd name="connsiteX11" fmla="*/ 1315675 w 2631349"/>
                <a:gd name="connsiteY11" fmla="*/ 107132 h 2629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31349" h="2629407">
                  <a:moveTo>
                    <a:pt x="1315675" y="2629407"/>
                  </a:moveTo>
                  <a:cubicBezTo>
                    <a:pt x="590192" y="2629407"/>
                    <a:pt x="0" y="2039651"/>
                    <a:pt x="0" y="1314704"/>
                  </a:cubicBezTo>
                  <a:cubicBezTo>
                    <a:pt x="0" y="589756"/>
                    <a:pt x="590192" y="0"/>
                    <a:pt x="1315675" y="0"/>
                  </a:cubicBezTo>
                  <a:cubicBezTo>
                    <a:pt x="2041157" y="0"/>
                    <a:pt x="2631349" y="589756"/>
                    <a:pt x="2631349" y="1314704"/>
                  </a:cubicBezTo>
                  <a:cubicBezTo>
                    <a:pt x="2631349" y="2039651"/>
                    <a:pt x="2041157" y="2629407"/>
                    <a:pt x="1315675" y="2629407"/>
                  </a:cubicBezTo>
                  <a:lnTo>
                    <a:pt x="1315675" y="2629407"/>
                  </a:lnTo>
                  <a:close/>
                  <a:moveTo>
                    <a:pt x="1315675" y="107132"/>
                  </a:moveTo>
                  <a:cubicBezTo>
                    <a:pt x="649343" y="107132"/>
                    <a:pt x="107212" y="648864"/>
                    <a:pt x="107212" y="1314704"/>
                  </a:cubicBezTo>
                  <a:cubicBezTo>
                    <a:pt x="107212" y="1980543"/>
                    <a:pt x="649255" y="2522187"/>
                    <a:pt x="1315587" y="2522187"/>
                  </a:cubicBezTo>
                  <a:cubicBezTo>
                    <a:pt x="1981918" y="2522187"/>
                    <a:pt x="2524050" y="1980543"/>
                    <a:pt x="2524050" y="1314704"/>
                  </a:cubicBezTo>
                  <a:cubicBezTo>
                    <a:pt x="2524050" y="648864"/>
                    <a:pt x="1982006" y="107132"/>
                    <a:pt x="1315675" y="107132"/>
                  </a:cubicBezTo>
                  <a:lnTo>
                    <a:pt x="1315675" y="107132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9" name="Puolivapaa piirto 8">
              <a:extLst>
                <a:ext uri="{FF2B5EF4-FFF2-40B4-BE49-F238E27FC236}">
                  <a16:creationId xmlns:a16="http://schemas.microsoft.com/office/drawing/2014/main" id="{77BB2316-3EDB-091A-B373-D2B72E1C7A07}"/>
                </a:ext>
              </a:extLst>
            </p:cNvPr>
            <p:cNvSpPr/>
            <p:nvPr/>
          </p:nvSpPr>
          <p:spPr>
            <a:xfrm>
              <a:off x="3025087" y="2765762"/>
              <a:ext cx="1070131" cy="1159546"/>
            </a:xfrm>
            <a:custGeom>
              <a:avLst/>
              <a:gdLst>
                <a:gd name="connsiteX0" fmla="*/ 1032042 w 1070131"/>
                <a:gd name="connsiteY0" fmla="*/ 1159546 h 1159546"/>
                <a:gd name="connsiteX1" fmla="*/ 967521 w 1070131"/>
                <a:gd name="connsiteY1" fmla="*/ 1159546 h 1159546"/>
                <a:gd name="connsiteX2" fmla="*/ 933192 w 1070131"/>
                <a:gd name="connsiteY2" fmla="*/ 1137205 h 1159546"/>
                <a:gd name="connsiteX3" fmla="*/ 536738 w 1070131"/>
                <a:gd name="connsiteY3" fmla="*/ 246985 h 1159546"/>
                <a:gd name="connsiteX4" fmla="*/ 533393 w 1070131"/>
                <a:gd name="connsiteY4" fmla="*/ 246985 h 1159546"/>
                <a:gd name="connsiteX5" fmla="*/ 136763 w 1070131"/>
                <a:gd name="connsiteY5" fmla="*/ 1137469 h 1159546"/>
                <a:gd name="connsiteX6" fmla="*/ 102610 w 1070131"/>
                <a:gd name="connsiteY6" fmla="*/ 1159546 h 1159546"/>
                <a:gd name="connsiteX7" fmla="*/ 38090 w 1070131"/>
                <a:gd name="connsiteY7" fmla="*/ 1159546 h 1159546"/>
                <a:gd name="connsiteX8" fmla="*/ 5433 w 1070131"/>
                <a:gd name="connsiteY8" fmla="*/ 1143010 h 1159546"/>
                <a:gd name="connsiteX9" fmla="*/ 3937 w 1070131"/>
                <a:gd name="connsiteY9" fmla="*/ 1107123 h 1159546"/>
                <a:gd name="connsiteX10" fmla="*/ 494487 w 1070131"/>
                <a:gd name="connsiteY10" fmla="*/ 22077 h 1159546"/>
                <a:gd name="connsiteX11" fmla="*/ 528640 w 1070131"/>
                <a:gd name="connsiteY11" fmla="*/ 0 h 1159546"/>
                <a:gd name="connsiteX12" fmla="*/ 544748 w 1070131"/>
                <a:gd name="connsiteY12" fmla="*/ 0 h 1159546"/>
                <a:gd name="connsiteX13" fmla="*/ 578813 w 1070131"/>
                <a:gd name="connsiteY13" fmla="*/ 21814 h 1159546"/>
                <a:gd name="connsiteX14" fmla="*/ 1066194 w 1070131"/>
                <a:gd name="connsiteY14" fmla="*/ 1107212 h 1159546"/>
                <a:gd name="connsiteX15" fmla="*/ 1064698 w 1070131"/>
                <a:gd name="connsiteY15" fmla="*/ 1143010 h 1159546"/>
                <a:gd name="connsiteX16" fmla="*/ 1032042 w 1070131"/>
                <a:gd name="connsiteY16" fmla="*/ 1159546 h 1159546"/>
                <a:gd name="connsiteX17" fmla="*/ 1032042 w 1070131"/>
                <a:gd name="connsiteY17" fmla="*/ 1159546 h 1159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70131" h="1159546">
                  <a:moveTo>
                    <a:pt x="1032042" y="1159546"/>
                  </a:moveTo>
                  <a:lnTo>
                    <a:pt x="967521" y="1159546"/>
                  </a:lnTo>
                  <a:cubicBezTo>
                    <a:pt x="950004" y="1159546"/>
                    <a:pt x="937681" y="1148288"/>
                    <a:pt x="933192" y="1137205"/>
                  </a:cubicBezTo>
                  <a:cubicBezTo>
                    <a:pt x="930111" y="1130344"/>
                    <a:pt x="618071" y="427914"/>
                    <a:pt x="536738" y="246985"/>
                  </a:cubicBezTo>
                  <a:lnTo>
                    <a:pt x="533393" y="246985"/>
                  </a:lnTo>
                  <a:lnTo>
                    <a:pt x="136763" y="1137469"/>
                  </a:lnTo>
                  <a:cubicBezTo>
                    <a:pt x="132362" y="1148288"/>
                    <a:pt x="120039" y="1159546"/>
                    <a:pt x="102610" y="1159546"/>
                  </a:cubicBezTo>
                  <a:lnTo>
                    <a:pt x="38090" y="1159546"/>
                  </a:lnTo>
                  <a:cubicBezTo>
                    <a:pt x="24006" y="1159546"/>
                    <a:pt x="12123" y="1153477"/>
                    <a:pt x="5433" y="1143010"/>
                  </a:cubicBezTo>
                  <a:cubicBezTo>
                    <a:pt x="-1256" y="1132631"/>
                    <a:pt x="-1784" y="1119526"/>
                    <a:pt x="3937" y="1107123"/>
                  </a:cubicBezTo>
                  <a:lnTo>
                    <a:pt x="494487" y="22077"/>
                  </a:lnTo>
                  <a:cubicBezTo>
                    <a:pt x="501793" y="7564"/>
                    <a:pt x="513500" y="0"/>
                    <a:pt x="528640" y="0"/>
                  </a:cubicBezTo>
                  <a:lnTo>
                    <a:pt x="544748" y="0"/>
                  </a:lnTo>
                  <a:cubicBezTo>
                    <a:pt x="555311" y="0"/>
                    <a:pt x="569747" y="3782"/>
                    <a:pt x="578813" y="21814"/>
                  </a:cubicBezTo>
                  <a:lnTo>
                    <a:pt x="1066194" y="1107212"/>
                  </a:lnTo>
                  <a:cubicBezTo>
                    <a:pt x="1071916" y="1119614"/>
                    <a:pt x="1071388" y="1132631"/>
                    <a:pt x="1064698" y="1143010"/>
                  </a:cubicBezTo>
                  <a:cubicBezTo>
                    <a:pt x="1058008" y="1153477"/>
                    <a:pt x="1046037" y="1159546"/>
                    <a:pt x="1032042" y="1159546"/>
                  </a:cubicBezTo>
                  <a:lnTo>
                    <a:pt x="1032042" y="1159546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0" name="Puolivapaa piirto 9">
              <a:extLst>
                <a:ext uri="{FF2B5EF4-FFF2-40B4-BE49-F238E27FC236}">
                  <a16:creationId xmlns:a16="http://schemas.microsoft.com/office/drawing/2014/main" id="{8B752B85-ED12-0776-8777-1AF5C6C368B0}"/>
                </a:ext>
              </a:extLst>
            </p:cNvPr>
            <p:cNvSpPr/>
            <p:nvPr/>
          </p:nvSpPr>
          <p:spPr>
            <a:xfrm>
              <a:off x="2463919" y="2781859"/>
              <a:ext cx="711839" cy="1143450"/>
            </a:xfrm>
            <a:custGeom>
              <a:avLst/>
              <a:gdLst>
                <a:gd name="connsiteX0" fmla="*/ 100962 w 711839"/>
                <a:gd name="connsiteY0" fmla="*/ 1143450 h 1143450"/>
                <a:gd name="connsiteX1" fmla="*/ 38026 w 711839"/>
                <a:gd name="connsiteY1" fmla="*/ 1143450 h 1143450"/>
                <a:gd name="connsiteX2" fmla="*/ 0 w 711839"/>
                <a:gd name="connsiteY2" fmla="*/ 1105452 h 1143450"/>
                <a:gd name="connsiteX3" fmla="*/ 0 w 711839"/>
                <a:gd name="connsiteY3" fmla="*/ 37998 h 1143450"/>
                <a:gd name="connsiteX4" fmla="*/ 38026 w 711839"/>
                <a:gd name="connsiteY4" fmla="*/ 0 h 1143450"/>
                <a:gd name="connsiteX5" fmla="*/ 673813 w 711839"/>
                <a:gd name="connsiteY5" fmla="*/ 0 h 1143450"/>
                <a:gd name="connsiteX6" fmla="*/ 711839 w 711839"/>
                <a:gd name="connsiteY6" fmla="*/ 37998 h 1143450"/>
                <a:gd name="connsiteX7" fmla="*/ 711839 w 711839"/>
                <a:gd name="connsiteY7" fmla="*/ 84791 h 1143450"/>
                <a:gd name="connsiteX8" fmla="*/ 673813 w 711839"/>
                <a:gd name="connsiteY8" fmla="*/ 122877 h 1143450"/>
                <a:gd name="connsiteX9" fmla="*/ 139076 w 711839"/>
                <a:gd name="connsiteY9" fmla="*/ 122877 h 1143450"/>
                <a:gd name="connsiteX10" fmla="*/ 139076 w 711839"/>
                <a:gd name="connsiteY10" fmla="*/ 549824 h 1143450"/>
                <a:gd name="connsiteX11" fmla="*/ 594769 w 711839"/>
                <a:gd name="connsiteY11" fmla="*/ 549824 h 1143450"/>
                <a:gd name="connsiteX12" fmla="*/ 632883 w 711839"/>
                <a:gd name="connsiteY12" fmla="*/ 587909 h 1143450"/>
                <a:gd name="connsiteX13" fmla="*/ 632883 w 711839"/>
                <a:gd name="connsiteY13" fmla="*/ 634703 h 1143450"/>
                <a:gd name="connsiteX14" fmla="*/ 594769 w 711839"/>
                <a:gd name="connsiteY14" fmla="*/ 672700 h 1143450"/>
                <a:gd name="connsiteX15" fmla="*/ 139076 w 711839"/>
                <a:gd name="connsiteY15" fmla="*/ 672700 h 1143450"/>
                <a:gd name="connsiteX16" fmla="*/ 139076 w 711839"/>
                <a:gd name="connsiteY16" fmla="*/ 1105452 h 1143450"/>
                <a:gd name="connsiteX17" fmla="*/ 101050 w 711839"/>
                <a:gd name="connsiteY17" fmla="*/ 1143450 h 1143450"/>
                <a:gd name="connsiteX18" fmla="*/ 101050 w 711839"/>
                <a:gd name="connsiteY18" fmla="*/ 1143450 h 1143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11839" h="1143450">
                  <a:moveTo>
                    <a:pt x="100962" y="1143450"/>
                  </a:moveTo>
                  <a:lnTo>
                    <a:pt x="38026" y="1143450"/>
                  </a:lnTo>
                  <a:cubicBezTo>
                    <a:pt x="17076" y="1143450"/>
                    <a:pt x="0" y="1126386"/>
                    <a:pt x="0" y="1105452"/>
                  </a:cubicBezTo>
                  <a:lnTo>
                    <a:pt x="0" y="37998"/>
                  </a:lnTo>
                  <a:cubicBezTo>
                    <a:pt x="0" y="17064"/>
                    <a:pt x="17076" y="0"/>
                    <a:pt x="38026" y="0"/>
                  </a:cubicBezTo>
                  <a:lnTo>
                    <a:pt x="673813" y="0"/>
                  </a:lnTo>
                  <a:cubicBezTo>
                    <a:pt x="694851" y="0"/>
                    <a:pt x="711839" y="17064"/>
                    <a:pt x="711839" y="37998"/>
                  </a:cubicBezTo>
                  <a:lnTo>
                    <a:pt x="711839" y="84791"/>
                  </a:lnTo>
                  <a:cubicBezTo>
                    <a:pt x="711839" y="105813"/>
                    <a:pt x="694763" y="122877"/>
                    <a:pt x="673813" y="122877"/>
                  </a:cubicBezTo>
                  <a:lnTo>
                    <a:pt x="139076" y="122877"/>
                  </a:lnTo>
                  <a:lnTo>
                    <a:pt x="139076" y="549824"/>
                  </a:lnTo>
                  <a:lnTo>
                    <a:pt x="594769" y="549824"/>
                  </a:lnTo>
                  <a:cubicBezTo>
                    <a:pt x="615102" y="549824"/>
                    <a:pt x="632883" y="567591"/>
                    <a:pt x="632883" y="587909"/>
                  </a:cubicBezTo>
                  <a:lnTo>
                    <a:pt x="632883" y="634703"/>
                  </a:lnTo>
                  <a:cubicBezTo>
                    <a:pt x="632883" y="654933"/>
                    <a:pt x="615102" y="672700"/>
                    <a:pt x="594769" y="672700"/>
                  </a:cubicBezTo>
                  <a:lnTo>
                    <a:pt x="139076" y="672700"/>
                  </a:lnTo>
                  <a:lnTo>
                    <a:pt x="139076" y="1105452"/>
                  </a:lnTo>
                  <a:cubicBezTo>
                    <a:pt x="139076" y="1125683"/>
                    <a:pt x="121295" y="1143450"/>
                    <a:pt x="101050" y="1143450"/>
                  </a:cubicBezTo>
                  <a:lnTo>
                    <a:pt x="101050" y="1143450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1" name="Puolivapaa piirto 10">
              <a:extLst>
                <a:ext uri="{FF2B5EF4-FFF2-40B4-BE49-F238E27FC236}">
                  <a16:creationId xmlns:a16="http://schemas.microsoft.com/office/drawing/2014/main" id="{9B2DE221-A453-E231-83FC-D6F6DCDC0A73}"/>
                </a:ext>
              </a:extLst>
            </p:cNvPr>
            <p:cNvSpPr/>
            <p:nvPr/>
          </p:nvSpPr>
          <p:spPr>
            <a:xfrm>
              <a:off x="6707310" y="2421232"/>
              <a:ext cx="718009" cy="789948"/>
            </a:xfrm>
            <a:custGeom>
              <a:avLst/>
              <a:gdLst>
                <a:gd name="connsiteX0" fmla="*/ 555955 w 718009"/>
                <a:gd name="connsiteY0" fmla="*/ 598200 h 789948"/>
                <a:gd name="connsiteX1" fmla="*/ 162318 w 718009"/>
                <a:gd name="connsiteY1" fmla="*/ 598200 h 789948"/>
                <a:gd name="connsiteX2" fmla="*/ 354648 w 718009"/>
                <a:gd name="connsiteY2" fmla="*/ 160259 h 789948"/>
                <a:gd name="connsiteX3" fmla="*/ 363450 w 718009"/>
                <a:gd name="connsiteY3" fmla="*/ 160259 h 789948"/>
                <a:gd name="connsiteX4" fmla="*/ 555955 w 718009"/>
                <a:gd name="connsiteY4" fmla="*/ 598200 h 789948"/>
                <a:gd name="connsiteX5" fmla="*/ 715892 w 718009"/>
                <a:gd name="connsiteY5" fmla="*/ 761010 h 789948"/>
                <a:gd name="connsiteX6" fmla="*/ 384311 w 718009"/>
                <a:gd name="connsiteY6" fmla="*/ 12226 h 789948"/>
                <a:gd name="connsiteX7" fmla="*/ 365650 w 718009"/>
                <a:gd name="connsiteY7" fmla="*/ 0 h 789948"/>
                <a:gd name="connsiteX8" fmla="*/ 354648 w 718009"/>
                <a:gd name="connsiteY8" fmla="*/ 0 h 789948"/>
                <a:gd name="connsiteX9" fmla="*/ 335987 w 718009"/>
                <a:gd name="connsiteY9" fmla="*/ 12226 h 789948"/>
                <a:gd name="connsiteX10" fmla="*/ 2205 w 718009"/>
                <a:gd name="connsiteY10" fmla="*/ 761010 h 789948"/>
                <a:gd name="connsiteX11" fmla="*/ 20866 w 718009"/>
                <a:gd name="connsiteY11" fmla="*/ 789948 h 789948"/>
                <a:gd name="connsiteX12" fmla="*/ 64789 w 718009"/>
                <a:gd name="connsiteY12" fmla="*/ 789948 h 789948"/>
                <a:gd name="connsiteX13" fmla="*/ 83450 w 718009"/>
                <a:gd name="connsiteY13" fmla="*/ 777722 h 789948"/>
                <a:gd name="connsiteX14" fmla="*/ 129486 w 718009"/>
                <a:gd name="connsiteY14" fmla="*/ 672788 h 789948"/>
                <a:gd name="connsiteX15" fmla="*/ 588524 w 718009"/>
                <a:gd name="connsiteY15" fmla="*/ 672788 h 789948"/>
                <a:gd name="connsiteX16" fmla="*/ 634560 w 718009"/>
                <a:gd name="connsiteY16" fmla="*/ 777722 h 789948"/>
                <a:gd name="connsiteX17" fmla="*/ 653220 w 718009"/>
                <a:gd name="connsiteY17" fmla="*/ 789948 h 789948"/>
                <a:gd name="connsiteX18" fmla="*/ 697144 w 718009"/>
                <a:gd name="connsiteY18" fmla="*/ 789948 h 789948"/>
                <a:gd name="connsiteX19" fmla="*/ 715805 w 718009"/>
                <a:gd name="connsiteY19" fmla="*/ 761010 h 789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18009" h="789948">
                  <a:moveTo>
                    <a:pt x="555955" y="598200"/>
                  </a:moveTo>
                  <a:lnTo>
                    <a:pt x="162318" y="598200"/>
                  </a:lnTo>
                  <a:lnTo>
                    <a:pt x="354648" y="160259"/>
                  </a:lnTo>
                  <a:lnTo>
                    <a:pt x="363450" y="160259"/>
                  </a:lnTo>
                  <a:cubicBezTo>
                    <a:pt x="395930" y="233528"/>
                    <a:pt x="488090" y="443395"/>
                    <a:pt x="555955" y="598200"/>
                  </a:cubicBezTo>
                  <a:moveTo>
                    <a:pt x="715892" y="761010"/>
                  </a:moveTo>
                  <a:lnTo>
                    <a:pt x="384311" y="12226"/>
                  </a:lnTo>
                  <a:cubicBezTo>
                    <a:pt x="381054" y="5541"/>
                    <a:pt x="375509" y="0"/>
                    <a:pt x="365650" y="0"/>
                  </a:cubicBezTo>
                  <a:lnTo>
                    <a:pt x="354648" y="0"/>
                  </a:lnTo>
                  <a:cubicBezTo>
                    <a:pt x="344789" y="0"/>
                    <a:pt x="339332" y="5541"/>
                    <a:pt x="335987" y="12226"/>
                  </a:cubicBezTo>
                  <a:lnTo>
                    <a:pt x="2205" y="761010"/>
                  </a:lnTo>
                  <a:cubicBezTo>
                    <a:pt x="-4397" y="775523"/>
                    <a:pt x="4406" y="789948"/>
                    <a:pt x="20866" y="789948"/>
                  </a:cubicBezTo>
                  <a:lnTo>
                    <a:pt x="64789" y="789948"/>
                  </a:lnTo>
                  <a:cubicBezTo>
                    <a:pt x="74648" y="789948"/>
                    <a:pt x="81249" y="783263"/>
                    <a:pt x="83450" y="777722"/>
                  </a:cubicBezTo>
                  <a:lnTo>
                    <a:pt x="129486" y="672788"/>
                  </a:lnTo>
                  <a:lnTo>
                    <a:pt x="588524" y="672788"/>
                  </a:lnTo>
                  <a:cubicBezTo>
                    <a:pt x="615987" y="735502"/>
                    <a:pt x="634560" y="777722"/>
                    <a:pt x="634560" y="777722"/>
                  </a:cubicBezTo>
                  <a:cubicBezTo>
                    <a:pt x="636760" y="783263"/>
                    <a:pt x="643362" y="789948"/>
                    <a:pt x="653220" y="789948"/>
                  </a:cubicBezTo>
                  <a:lnTo>
                    <a:pt x="697144" y="789948"/>
                  </a:lnTo>
                  <a:cubicBezTo>
                    <a:pt x="713604" y="789948"/>
                    <a:pt x="722407" y="775523"/>
                    <a:pt x="715805" y="761010"/>
                  </a:cubicBezTo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2" name="Puolivapaa piirto 11">
              <a:extLst>
                <a:ext uri="{FF2B5EF4-FFF2-40B4-BE49-F238E27FC236}">
                  <a16:creationId xmlns:a16="http://schemas.microsoft.com/office/drawing/2014/main" id="{C8B6FDEE-ACA9-9EBD-F789-AFC4A289EC01}"/>
                </a:ext>
              </a:extLst>
            </p:cNvPr>
            <p:cNvSpPr/>
            <p:nvPr/>
          </p:nvSpPr>
          <p:spPr>
            <a:xfrm>
              <a:off x="4955136" y="2432491"/>
              <a:ext cx="478755" cy="775171"/>
            </a:xfrm>
            <a:custGeom>
              <a:avLst/>
              <a:gdLst>
                <a:gd name="connsiteX0" fmla="*/ 0 w 478755"/>
                <a:gd name="connsiteY0" fmla="*/ 754149 h 775171"/>
                <a:gd name="connsiteX1" fmla="*/ 21038 w 478755"/>
                <a:gd name="connsiteY1" fmla="*/ 775171 h 775171"/>
                <a:gd name="connsiteX2" fmla="*/ 64257 w 478755"/>
                <a:gd name="connsiteY2" fmla="*/ 775171 h 775171"/>
                <a:gd name="connsiteX3" fmla="*/ 85294 w 478755"/>
                <a:gd name="connsiteY3" fmla="*/ 754149 h 775171"/>
                <a:gd name="connsiteX4" fmla="*/ 85294 w 478755"/>
                <a:gd name="connsiteY4" fmla="*/ 451751 h 775171"/>
                <a:gd name="connsiteX5" fmla="*/ 403408 w 478755"/>
                <a:gd name="connsiteY5" fmla="*/ 451751 h 775171"/>
                <a:gd name="connsiteX6" fmla="*/ 424445 w 478755"/>
                <a:gd name="connsiteY6" fmla="*/ 430729 h 775171"/>
                <a:gd name="connsiteX7" fmla="*/ 424445 w 478755"/>
                <a:gd name="connsiteY7" fmla="*/ 398624 h 775171"/>
                <a:gd name="connsiteX8" fmla="*/ 403408 w 478755"/>
                <a:gd name="connsiteY8" fmla="*/ 377602 h 775171"/>
                <a:gd name="connsiteX9" fmla="*/ 85294 w 478755"/>
                <a:gd name="connsiteY9" fmla="*/ 377602 h 775171"/>
                <a:gd name="connsiteX10" fmla="*/ 85294 w 478755"/>
                <a:gd name="connsiteY10" fmla="*/ 74148 h 775171"/>
                <a:gd name="connsiteX11" fmla="*/ 457718 w 478755"/>
                <a:gd name="connsiteY11" fmla="*/ 74148 h 775171"/>
                <a:gd name="connsiteX12" fmla="*/ 478755 w 478755"/>
                <a:gd name="connsiteY12" fmla="*/ 53126 h 775171"/>
                <a:gd name="connsiteX13" fmla="*/ 478755 w 478755"/>
                <a:gd name="connsiteY13" fmla="*/ 21022 h 775171"/>
                <a:gd name="connsiteX14" fmla="*/ 457718 w 478755"/>
                <a:gd name="connsiteY14" fmla="*/ 0 h 775171"/>
                <a:gd name="connsiteX15" fmla="*/ 21038 w 478755"/>
                <a:gd name="connsiteY15" fmla="*/ 0 h 775171"/>
                <a:gd name="connsiteX16" fmla="*/ 0 w 478755"/>
                <a:gd name="connsiteY16" fmla="*/ 21022 h 775171"/>
                <a:gd name="connsiteX17" fmla="*/ 0 w 478755"/>
                <a:gd name="connsiteY17" fmla="*/ 754237 h 775171"/>
                <a:gd name="connsiteX18" fmla="*/ 0 w 478755"/>
                <a:gd name="connsiteY18" fmla="*/ 754237 h 775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78755" h="775171">
                  <a:moveTo>
                    <a:pt x="0" y="754149"/>
                  </a:moveTo>
                  <a:cubicBezTo>
                    <a:pt x="0" y="765232"/>
                    <a:pt x="8890" y="775171"/>
                    <a:pt x="21038" y="775171"/>
                  </a:cubicBezTo>
                  <a:lnTo>
                    <a:pt x="64257" y="775171"/>
                  </a:lnTo>
                  <a:cubicBezTo>
                    <a:pt x="75347" y="775171"/>
                    <a:pt x="85294" y="765232"/>
                    <a:pt x="85294" y="754149"/>
                  </a:cubicBezTo>
                  <a:lnTo>
                    <a:pt x="85294" y="451751"/>
                  </a:lnTo>
                  <a:lnTo>
                    <a:pt x="403408" y="451751"/>
                  </a:lnTo>
                  <a:cubicBezTo>
                    <a:pt x="414499" y="451751"/>
                    <a:pt x="424445" y="441812"/>
                    <a:pt x="424445" y="430729"/>
                  </a:cubicBezTo>
                  <a:lnTo>
                    <a:pt x="424445" y="398624"/>
                  </a:lnTo>
                  <a:cubicBezTo>
                    <a:pt x="424445" y="387542"/>
                    <a:pt x="414499" y="377602"/>
                    <a:pt x="403408" y="377602"/>
                  </a:cubicBezTo>
                  <a:lnTo>
                    <a:pt x="85294" y="377602"/>
                  </a:lnTo>
                  <a:lnTo>
                    <a:pt x="85294" y="74148"/>
                  </a:lnTo>
                  <a:lnTo>
                    <a:pt x="457718" y="74148"/>
                  </a:lnTo>
                  <a:cubicBezTo>
                    <a:pt x="469865" y="74148"/>
                    <a:pt x="478755" y="64209"/>
                    <a:pt x="478755" y="53126"/>
                  </a:cubicBezTo>
                  <a:lnTo>
                    <a:pt x="478755" y="21022"/>
                  </a:lnTo>
                  <a:cubicBezTo>
                    <a:pt x="478755" y="9939"/>
                    <a:pt x="469865" y="0"/>
                    <a:pt x="457718" y="0"/>
                  </a:cubicBezTo>
                  <a:lnTo>
                    <a:pt x="21038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8" name="Puolivapaa piirto 27">
              <a:extLst>
                <a:ext uri="{FF2B5EF4-FFF2-40B4-BE49-F238E27FC236}">
                  <a16:creationId xmlns:a16="http://schemas.microsoft.com/office/drawing/2014/main" id="{2378900B-1AD6-2267-A841-8F80BFB2143A}"/>
                </a:ext>
              </a:extLst>
            </p:cNvPr>
            <p:cNvSpPr/>
            <p:nvPr/>
          </p:nvSpPr>
          <p:spPr>
            <a:xfrm>
              <a:off x="5619267" y="2432403"/>
              <a:ext cx="86438" cy="775259"/>
            </a:xfrm>
            <a:custGeom>
              <a:avLst/>
              <a:gdLst>
                <a:gd name="connsiteX0" fmla="*/ 0 w 86438"/>
                <a:gd name="connsiteY0" fmla="*/ 754237 h 775259"/>
                <a:gd name="connsiteX1" fmla="*/ 21037 w 86438"/>
                <a:gd name="connsiteY1" fmla="*/ 775259 h 775259"/>
                <a:gd name="connsiteX2" fmla="*/ 65401 w 86438"/>
                <a:gd name="connsiteY2" fmla="*/ 775259 h 775259"/>
                <a:gd name="connsiteX3" fmla="*/ 86438 w 86438"/>
                <a:gd name="connsiteY3" fmla="*/ 754237 h 775259"/>
                <a:gd name="connsiteX4" fmla="*/ 86438 w 86438"/>
                <a:gd name="connsiteY4" fmla="*/ 21022 h 775259"/>
                <a:gd name="connsiteX5" fmla="*/ 65401 w 86438"/>
                <a:gd name="connsiteY5" fmla="*/ 0 h 775259"/>
                <a:gd name="connsiteX6" fmla="*/ 21037 w 86438"/>
                <a:gd name="connsiteY6" fmla="*/ 0 h 775259"/>
                <a:gd name="connsiteX7" fmla="*/ 0 w 86438"/>
                <a:gd name="connsiteY7" fmla="*/ 21022 h 775259"/>
                <a:gd name="connsiteX8" fmla="*/ 0 w 86438"/>
                <a:gd name="connsiteY8" fmla="*/ 754237 h 775259"/>
                <a:gd name="connsiteX9" fmla="*/ 0 w 86438"/>
                <a:gd name="connsiteY9" fmla="*/ 754237 h 775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6438" h="775259">
                  <a:moveTo>
                    <a:pt x="0" y="754237"/>
                  </a:moveTo>
                  <a:cubicBezTo>
                    <a:pt x="0" y="765320"/>
                    <a:pt x="9947" y="775259"/>
                    <a:pt x="21037" y="775259"/>
                  </a:cubicBezTo>
                  <a:lnTo>
                    <a:pt x="65401" y="775259"/>
                  </a:lnTo>
                  <a:cubicBezTo>
                    <a:pt x="76492" y="775259"/>
                    <a:pt x="86438" y="765320"/>
                    <a:pt x="86438" y="754237"/>
                  </a:cubicBezTo>
                  <a:lnTo>
                    <a:pt x="86438" y="21022"/>
                  </a:lnTo>
                  <a:cubicBezTo>
                    <a:pt x="86438" y="9939"/>
                    <a:pt x="76492" y="0"/>
                    <a:pt x="65401" y="0"/>
                  </a:cubicBezTo>
                  <a:lnTo>
                    <a:pt x="21037" y="0"/>
                  </a:lnTo>
                  <a:cubicBezTo>
                    <a:pt x="9947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0" name="Puolivapaa piirto 29">
              <a:extLst>
                <a:ext uri="{FF2B5EF4-FFF2-40B4-BE49-F238E27FC236}">
                  <a16:creationId xmlns:a16="http://schemas.microsoft.com/office/drawing/2014/main" id="{D3A6ADD1-4115-8255-E469-976BEB790526}"/>
                </a:ext>
              </a:extLst>
            </p:cNvPr>
            <p:cNvSpPr/>
            <p:nvPr/>
          </p:nvSpPr>
          <p:spPr>
            <a:xfrm>
              <a:off x="5943014" y="2421320"/>
              <a:ext cx="631826" cy="797424"/>
            </a:xfrm>
            <a:custGeom>
              <a:avLst/>
              <a:gdLst>
                <a:gd name="connsiteX0" fmla="*/ 0 w 631826"/>
                <a:gd name="connsiteY0" fmla="*/ 765320 h 797424"/>
                <a:gd name="connsiteX1" fmla="*/ 21037 w 631826"/>
                <a:gd name="connsiteY1" fmla="*/ 786342 h 797424"/>
                <a:gd name="connsiteX2" fmla="*/ 59855 w 631826"/>
                <a:gd name="connsiteY2" fmla="*/ 786342 h 797424"/>
                <a:gd name="connsiteX3" fmla="*/ 80893 w 631826"/>
                <a:gd name="connsiteY3" fmla="*/ 765320 h 797424"/>
                <a:gd name="connsiteX4" fmla="*/ 80893 w 631826"/>
                <a:gd name="connsiteY4" fmla="*/ 162810 h 797424"/>
                <a:gd name="connsiteX5" fmla="*/ 82037 w 631826"/>
                <a:gd name="connsiteY5" fmla="*/ 162810 h 797424"/>
                <a:gd name="connsiteX6" fmla="*/ 590808 w 631826"/>
                <a:gd name="connsiteY6" fmla="*/ 797424 h 797424"/>
                <a:gd name="connsiteX7" fmla="*/ 610789 w 631826"/>
                <a:gd name="connsiteY7" fmla="*/ 797424 h 797424"/>
                <a:gd name="connsiteX8" fmla="*/ 631826 w 631826"/>
                <a:gd name="connsiteY8" fmla="*/ 777458 h 797424"/>
                <a:gd name="connsiteX9" fmla="*/ 631826 w 631826"/>
                <a:gd name="connsiteY9" fmla="*/ 32105 h 797424"/>
                <a:gd name="connsiteX10" fmla="*/ 610789 w 631826"/>
                <a:gd name="connsiteY10" fmla="*/ 11083 h 797424"/>
                <a:gd name="connsiteX11" fmla="*/ 571971 w 631826"/>
                <a:gd name="connsiteY11" fmla="*/ 11083 h 797424"/>
                <a:gd name="connsiteX12" fmla="*/ 550934 w 631826"/>
                <a:gd name="connsiteY12" fmla="*/ 32105 h 797424"/>
                <a:gd name="connsiteX13" fmla="*/ 550934 w 631826"/>
                <a:gd name="connsiteY13" fmla="*/ 622477 h 797424"/>
                <a:gd name="connsiteX14" fmla="*/ 548733 w 631826"/>
                <a:gd name="connsiteY14" fmla="*/ 622477 h 797424"/>
                <a:gd name="connsiteX15" fmla="*/ 48852 w 631826"/>
                <a:gd name="connsiteY15" fmla="*/ 0 h 797424"/>
                <a:gd name="connsiteX16" fmla="*/ 21125 w 631826"/>
                <a:gd name="connsiteY16" fmla="*/ 0 h 797424"/>
                <a:gd name="connsiteX17" fmla="*/ 88 w 631826"/>
                <a:gd name="connsiteY17" fmla="*/ 19966 h 797424"/>
                <a:gd name="connsiteX18" fmla="*/ 88 w 631826"/>
                <a:gd name="connsiteY18" fmla="*/ 765320 h 797424"/>
                <a:gd name="connsiteX19" fmla="*/ 88 w 631826"/>
                <a:gd name="connsiteY19" fmla="*/ 765320 h 79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1826" h="797424">
                  <a:moveTo>
                    <a:pt x="0" y="765320"/>
                  </a:moveTo>
                  <a:cubicBezTo>
                    <a:pt x="0" y="776403"/>
                    <a:pt x="9947" y="786342"/>
                    <a:pt x="21037" y="786342"/>
                  </a:cubicBezTo>
                  <a:lnTo>
                    <a:pt x="59855" y="786342"/>
                  </a:lnTo>
                  <a:cubicBezTo>
                    <a:pt x="72091" y="786342"/>
                    <a:pt x="80893" y="776403"/>
                    <a:pt x="80893" y="765320"/>
                  </a:cubicBezTo>
                  <a:lnTo>
                    <a:pt x="80893" y="162810"/>
                  </a:lnTo>
                  <a:lnTo>
                    <a:pt x="82037" y="162810"/>
                  </a:lnTo>
                  <a:lnTo>
                    <a:pt x="590808" y="797424"/>
                  </a:lnTo>
                  <a:lnTo>
                    <a:pt x="610789" y="797424"/>
                  </a:lnTo>
                  <a:cubicBezTo>
                    <a:pt x="621880" y="797424"/>
                    <a:pt x="631826" y="788541"/>
                    <a:pt x="631826" y="777458"/>
                  </a:cubicBezTo>
                  <a:lnTo>
                    <a:pt x="631826" y="32105"/>
                  </a:lnTo>
                  <a:cubicBezTo>
                    <a:pt x="631826" y="21022"/>
                    <a:pt x="621880" y="11083"/>
                    <a:pt x="610789" y="11083"/>
                  </a:cubicBezTo>
                  <a:lnTo>
                    <a:pt x="571971" y="11083"/>
                  </a:lnTo>
                  <a:cubicBezTo>
                    <a:pt x="559824" y="11083"/>
                    <a:pt x="550934" y="21022"/>
                    <a:pt x="550934" y="32105"/>
                  </a:cubicBezTo>
                  <a:lnTo>
                    <a:pt x="550934" y="622477"/>
                  </a:lnTo>
                  <a:lnTo>
                    <a:pt x="548733" y="622477"/>
                  </a:lnTo>
                  <a:lnTo>
                    <a:pt x="48852" y="0"/>
                  </a:lnTo>
                  <a:lnTo>
                    <a:pt x="21125" y="0"/>
                  </a:lnTo>
                  <a:cubicBezTo>
                    <a:pt x="10034" y="0"/>
                    <a:pt x="88" y="8884"/>
                    <a:pt x="88" y="19966"/>
                  </a:cubicBezTo>
                  <a:lnTo>
                    <a:pt x="88" y="765320"/>
                  </a:lnTo>
                  <a:lnTo>
                    <a:pt x="88" y="765320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1" name="Puolivapaa piirto 30">
              <a:extLst>
                <a:ext uri="{FF2B5EF4-FFF2-40B4-BE49-F238E27FC236}">
                  <a16:creationId xmlns:a16="http://schemas.microsoft.com/office/drawing/2014/main" id="{6093BF63-3C25-65B2-1D2E-CD4F8A9C8CD7}"/>
                </a:ext>
              </a:extLst>
            </p:cNvPr>
            <p:cNvSpPr/>
            <p:nvPr/>
          </p:nvSpPr>
          <p:spPr>
            <a:xfrm>
              <a:off x="7557965" y="2421320"/>
              <a:ext cx="631826" cy="797424"/>
            </a:xfrm>
            <a:custGeom>
              <a:avLst/>
              <a:gdLst>
                <a:gd name="connsiteX0" fmla="*/ 0 w 631826"/>
                <a:gd name="connsiteY0" fmla="*/ 765320 h 797424"/>
                <a:gd name="connsiteX1" fmla="*/ 21038 w 631826"/>
                <a:gd name="connsiteY1" fmla="*/ 786342 h 797424"/>
                <a:gd name="connsiteX2" fmla="*/ 59856 w 631826"/>
                <a:gd name="connsiteY2" fmla="*/ 786342 h 797424"/>
                <a:gd name="connsiteX3" fmla="*/ 80893 w 631826"/>
                <a:gd name="connsiteY3" fmla="*/ 765320 h 797424"/>
                <a:gd name="connsiteX4" fmla="*/ 80893 w 631826"/>
                <a:gd name="connsiteY4" fmla="*/ 162810 h 797424"/>
                <a:gd name="connsiteX5" fmla="*/ 82037 w 631826"/>
                <a:gd name="connsiteY5" fmla="*/ 162810 h 797424"/>
                <a:gd name="connsiteX6" fmla="*/ 590809 w 631826"/>
                <a:gd name="connsiteY6" fmla="*/ 797424 h 797424"/>
                <a:gd name="connsiteX7" fmla="*/ 610789 w 631826"/>
                <a:gd name="connsiteY7" fmla="*/ 797424 h 797424"/>
                <a:gd name="connsiteX8" fmla="*/ 631827 w 631826"/>
                <a:gd name="connsiteY8" fmla="*/ 777458 h 797424"/>
                <a:gd name="connsiteX9" fmla="*/ 631827 w 631826"/>
                <a:gd name="connsiteY9" fmla="*/ 32105 h 797424"/>
                <a:gd name="connsiteX10" fmla="*/ 610789 w 631826"/>
                <a:gd name="connsiteY10" fmla="*/ 11083 h 797424"/>
                <a:gd name="connsiteX11" fmla="*/ 571972 w 631826"/>
                <a:gd name="connsiteY11" fmla="*/ 11083 h 797424"/>
                <a:gd name="connsiteX12" fmla="*/ 550934 w 631826"/>
                <a:gd name="connsiteY12" fmla="*/ 32105 h 797424"/>
                <a:gd name="connsiteX13" fmla="*/ 550934 w 631826"/>
                <a:gd name="connsiteY13" fmla="*/ 622477 h 797424"/>
                <a:gd name="connsiteX14" fmla="*/ 548733 w 631826"/>
                <a:gd name="connsiteY14" fmla="*/ 622477 h 797424"/>
                <a:gd name="connsiteX15" fmla="*/ 48853 w 631826"/>
                <a:gd name="connsiteY15" fmla="*/ 0 h 797424"/>
                <a:gd name="connsiteX16" fmla="*/ 21126 w 631826"/>
                <a:gd name="connsiteY16" fmla="*/ 0 h 797424"/>
                <a:gd name="connsiteX17" fmla="*/ 88 w 631826"/>
                <a:gd name="connsiteY17" fmla="*/ 19966 h 797424"/>
                <a:gd name="connsiteX18" fmla="*/ 88 w 631826"/>
                <a:gd name="connsiteY18" fmla="*/ 765320 h 797424"/>
                <a:gd name="connsiteX19" fmla="*/ 88 w 631826"/>
                <a:gd name="connsiteY19" fmla="*/ 765320 h 79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1826" h="797424">
                  <a:moveTo>
                    <a:pt x="0" y="765320"/>
                  </a:moveTo>
                  <a:cubicBezTo>
                    <a:pt x="0" y="776403"/>
                    <a:pt x="9947" y="786342"/>
                    <a:pt x="21038" y="786342"/>
                  </a:cubicBezTo>
                  <a:lnTo>
                    <a:pt x="59856" y="786342"/>
                  </a:lnTo>
                  <a:cubicBezTo>
                    <a:pt x="72003" y="786342"/>
                    <a:pt x="80893" y="776403"/>
                    <a:pt x="80893" y="765320"/>
                  </a:cubicBezTo>
                  <a:lnTo>
                    <a:pt x="80893" y="162810"/>
                  </a:lnTo>
                  <a:lnTo>
                    <a:pt x="82037" y="162810"/>
                  </a:lnTo>
                  <a:lnTo>
                    <a:pt x="590809" y="797424"/>
                  </a:lnTo>
                  <a:lnTo>
                    <a:pt x="610789" y="797424"/>
                  </a:lnTo>
                  <a:cubicBezTo>
                    <a:pt x="621880" y="797424"/>
                    <a:pt x="631827" y="788541"/>
                    <a:pt x="631827" y="777458"/>
                  </a:cubicBezTo>
                  <a:lnTo>
                    <a:pt x="631827" y="32105"/>
                  </a:lnTo>
                  <a:cubicBezTo>
                    <a:pt x="631827" y="21022"/>
                    <a:pt x="621880" y="11083"/>
                    <a:pt x="610789" y="11083"/>
                  </a:cubicBezTo>
                  <a:lnTo>
                    <a:pt x="571972" y="11083"/>
                  </a:lnTo>
                  <a:cubicBezTo>
                    <a:pt x="559824" y="11083"/>
                    <a:pt x="550934" y="21022"/>
                    <a:pt x="550934" y="32105"/>
                  </a:cubicBezTo>
                  <a:lnTo>
                    <a:pt x="550934" y="622477"/>
                  </a:lnTo>
                  <a:lnTo>
                    <a:pt x="548733" y="622477"/>
                  </a:lnTo>
                  <a:lnTo>
                    <a:pt x="48853" y="0"/>
                  </a:lnTo>
                  <a:lnTo>
                    <a:pt x="21126" y="0"/>
                  </a:lnTo>
                  <a:cubicBezTo>
                    <a:pt x="10035" y="0"/>
                    <a:pt x="88" y="8884"/>
                    <a:pt x="88" y="19966"/>
                  </a:cubicBezTo>
                  <a:lnTo>
                    <a:pt x="88" y="765320"/>
                  </a:lnTo>
                  <a:lnTo>
                    <a:pt x="88" y="765320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2" name="Puolivapaa piirto 31">
              <a:extLst>
                <a:ext uri="{FF2B5EF4-FFF2-40B4-BE49-F238E27FC236}">
                  <a16:creationId xmlns:a16="http://schemas.microsoft.com/office/drawing/2014/main" id="{F723C850-89F2-E9F9-7D54-64B7C37239F9}"/>
                </a:ext>
              </a:extLst>
            </p:cNvPr>
            <p:cNvSpPr/>
            <p:nvPr/>
          </p:nvSpPr>
          <p:spPr>
            <a:xfrm>
              <a:off x="8348145" y="2421144"/>
              <a:ext cx="676340" cy="797600"/>
            </a:xfrm>
            <a:custGeom>
              <a:avLst/>
              <a:gdLst>
                <a:gd name="connsiteX0" fmla="*/ 0 w 676340"/>
                <a:gd name="connsiteY0" fmla="*/ 399944 h 797600"/>
                <a:gd name="connsiteX1" fmla="*/ 400151 w 676340"/>
                <a:gd name="connsiteY1" fmla="*/ 797600 h 797600"/>
                <a:gd name="connsiteX2" fmla="*/ 669500 w 676340"/>
                <a:gd name="connsiteY2" fmla="*/ 690116 h 797600"/>
                <a:gd name="connsiteX3" fmla="*/ 670645 w 676340"/>
                <a:gd name="connsiteY3" fmla="*/ 660210 h 797600"/>
                <a:gd name="connsiteX4" fmla="*/ 637372 w 676340"/>
                <a:gd name="connsiteY4" fmla="*/ 630305 h 797600"/>
                <a:gd name="connsiteX5" fmla="*/ 610789 w 676340"/>
                <a:gd name="connsiteY5" fmla="*/ 633647 h 797600"/>
                <a:gd name="connsiteX6" fmla="*/ 399095 w 676340"/>
                <a:gd name="connsiteY6" fmla="*/ 716679 h 797600"/>
                <a:gd name="connsiteX7" fmla="*/ 89871 w 676340"/>
                <a:gd name="connsiteY7" fmla="*/ 398800 h 797600"/>
                <a:gd name="connsiteX8" fmla="*/ 399095 w 676340"/>
                <a:gd name="connsiteY8" fmla="*/ 79778 h 797600"/>
                <a:gd name="connsiteX9" fmla="*/ 610789 w 676340"/>
                <a:gd name="connsiteY9" fmla="*/ 162810 h 797600"/>
                <a:gd name="connsiteX10" fmla="*/ 639573 w 676340"/>
                <a:gd name="connsiteY10" fmla="*/ 163953 h 797600"/>
                <a:gd name="connsiteX11" fmla="*/ 669500 w 676340"/>
                <a:gd name="connsiteY11" fmla="*/ 134048 h 797600"/>
                <a:gd name="connsiteX12" fmla="*/ 668444 w 676340"/>
                <a:gd name="connsiteY12" fmla="*/ 102998 h 797600"/>
                <a:gd name="connsiteX13" fmla="*/ 400239 w 676340"/>
                <a:gd name="connsiteY13" fmla="*/ 0 h 797600"/>
                <a:gd name="connsiteX14" fmla="*/ 88 w 676340"/>
                <a:gd name="connsiteY14" fmla="*/ 399856 h 797600"/>
                <a:gd name="connsiteX15" fmla="*/ 88 w 676340"/>
                <a:gd name="connsiteY15" fmla="*/ 399856 h 797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76340" h="797600">
                  <a:moveTo>
                    <a:pt x="0" y="399944"/>
                  </a:moveTo>
                  <a:cubicBezTo>
                    <a:pt x="0" y="621509"/>
                    <a:pt x="178422" y="797600"/>
                    <a:pt x="400151" y="797600"/>
                  </a:cubicBezTo>
                  <a:cubicBezTo>
                    <a:pt x="498824" y="797600"/>
                    <a:pt x="594153" y="763297"/>
                    <a:pt x="669500" y="690116"/>
                  </a:cubicBezTo>
                  <a:cubicBezTo>
                    <a:pt x="677246" y="682376"/>
                    <a:pt x="679447" y="666895"/>
                    <a:pt x="670645" y="660210"/>
                  </a:cubicBezTo>
                  <a:lnTo>
                    <a:pt x="637372" y="630305"/>
                  </a:lnTo>
                  <a:cubicBezTo>
                    <a:pt x="630683" y="625907"/>
                    <a:pt x="621880" y="624764"/>
                    <a:pt x="610789" y="633647"/>
                  </a:cubicBezTo>
                  <a:cubicBezTo>
                    <a:pt x="552078" y="677978"/>
                    <a:pt x="495567" y="716679"/>
                    <a:pt x="399095" y="716679"/>
                  </a:cubicBezTo>
                  <a:cubicBezTo>
                    <a:pt x="223930" y="716679"/>
                    <a:pt x="89871" y="569350"/>
                    <a:pt x="89871" y="398800"/>
                  </a:cubicBezTo>
                  <a:cubicBezTo>
                    <a:pt x="89871" y="228250"/>
                    <a:pt x="223930" y="79778"/>
                    <a:pt x="399095" y="79778"/>
                  </a:cubicBezTo>
                  <a:cubicBezTo>
                    <a:pt x="474442" y="79778"/>
                    <a:pt x="553135" y="113026"/>
                    <a:pt x="610789" y="162810"/>
                  </a:cubicBezTo>
                  <a:cubicBezTo>
                    <a:pt x="621880" y="173892"/>
                    <a:pt x="630771" y="174948"/>
                    <a:pt x="639573" y="163953"/>
                  </a:cubicBezTo>
                  <a:lnTo>
                    <a:pt x="669500" y="134048"/>
                  </a:lnTo>
                  <a:cubicBezTo>
                    <a:pt x="678391" y="125164"/>
                    <a:pt x="677246" y="111882"/>
                    <a:pt x="668444" y="102998"/>
                  </a:cubicBezTo>
                  <a:cubicBezTo>
                    <a:pt x="593097" y="38789"/>
                    <a:pt x="512116" y="0"/>
                    <a:pt x="400239" y="0"/>
                  </a:cubicBezTo>
                  <a:cubicBezTo>
                    <a:pt x="178598" y="0"/>
                    <a:pt x="88" y="178290"/>
                    <a:pt x="88" y="399856"/>
                  </a:cubicBezTo>
                  <a:lnTo>
                    <a:pt x="88" y="399856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3" name="Puolivapaa piirto 32">
              <a:extLst>
                <a:ext uri="{FF2B5EF4-FFF2-40B4-BE49-F238E27FC236}">
                  <a16:creationId xmlns:a16="http://schemas.microsoft.com/office/drawing/2014/main" id="{199D712B-B768-0558-2B22-62AB2C2BEEB9}"/>
                </a:ext>
              </a:extLst>
            </p:cNvPr>
            <p:cNvSpPr/>
            <p:nvPr/>
          </p:nvSpPr>
          <p:spPr>
            <a:xfrm>
              <a:off x="9188321" y="2432491"/>
              <a:ext cx="478755" cy="775171"/>
            </a:xfrm>
            <a:custGeom>
              <a:avLst/>
              <a:gdLst>
                <a:gd name="connsiteX0" fmla="*/ 0 w 478755"/>
                <a:gd name="connsiteY0" fmla="*/ 754149 h 775171"/>
                <a:gd name="connsiteX1" fmla="*/ 21038 w 478755"/>
                <a:gd name="connsiteY1" fmla="*/ 775171 h 775171"/>
                <a:gd name="connsiteX2" fmla="*/ 457718 w 478755"/>
                <a:gd name="connsiteY2" fmla="*/ 775171 h 775171"/>
                <a:gd name="connsiteX3" fmla="*/ 478755 w 478755"/>
                <a:gd name="connsiteY3" fmla="*/ 754149 h 775171"/>
                <a:gd name="connsiteX4" fmla="*/ 478755 w 478755"/>
                <a:gd name="connsiteY4" fmla="*/ 722045 h 775171"/>
                <a:gd name="connsiteX5" fmla="*/ 457718 w 478755"/>
                <a:gd name="connsiteY5" fmla="*/ 701023 h 775171"/>
                <a:gd name="connsiteX6" fmla="*/ 85294 w 478755"/>
                <a:gd name="connsiteY6" fmla="*/ 701023 h 775171"/>
                <a:gd name="connsiteX7" fmla="*/ 85294 w 478755"/>
                <a:gd name="connsiteY7" fmla="*/ 418591 h 775171"/>
                <a:gd name="connsiteX8" fmla="*/ 403408 w 478755"/>
                <a:gd name="connsiteY8" fmla="*/ 418591 h 775171"/>
                <a:gd name="connsiteX9" fmla="*/ 424445 w 478755"/>
                <a:gd name="connsiteY9" fmla="*/ 397569 h 775171"/>
                <a:gd name="connsiteX10" fmla="*/ 424445 w 478755"/>
                <a:gd name="connsiteY10" fmla="*/ 365464 h 775171"/>
                <a:gd name="connsiteX11" fmla="*/ 403408 w 478755"/>
                <a:gd name="connsiteY11" fmla="*/ 344442 h 775171"/>
                <a:gd name="connsiteX12" fmla="*/ 85294 w 478755"/>
                <a:gd name="connsiteY12" fmla="*/ 344442 h 775171"/>
                <a:gd name="connsiteX13" fmla="*/ 85294 w 478755"/>
                <a:gd name="connsiteY13" fmla="*/ 74148 h 775171"/>
                <a:gd name="connsiteX14" fmla="*/ 457718 w 478755"/>
                <a:gd name="connsiteY14" fmla="*/ 74148 h 775171"/>
                <a:gd name="connsiteX15" fmla="*/ 478755 w 478755"/>
                <a:gd name="connsiteY15" fmla="*/ 53126 h 775171"/>
                <a:gd name="connsiteX16" fmla="*/ 478755 w 478755"/>
                <a:gd name="connsiteY16" fmla="*/ 21022 h 775171"/>
                <a:gd name="connsiteX17" fmla="*/ 457718 w 478755"/>
                <a:gd name="connsiteY17" fmla="*/ 0 h 775171"/>
                <a:gd name="connsiteX18" fmla="*/ 21038 w 478755"/>
                <a:gd name="connsiteY18" fmla="*/ 0 h 775171"/>
                <a:gd name="connsiteX19" fmla="*/ 0 w 478755"/>
                <a:gd name="connsiteY19" fmla="*/ 21022 h 775171"/>
                <a:gd name="connsiteX20" fmla="*/ 0 w 478755"/>
                <a:gd name="connsiteY20" fmla="*/ 754237 h 775171"/>
                <a:gd name="connsiteX21" fmla="*/ 0 w 478755"/>
                <a:gd name="connsiteY21" fmla="*/ 754237 h 775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78755" h="775171">
                  <a:moveTo>
                    <a:pt x="0" y="754149"/>
                  </a:moveTo>
                  <a:cubicBezTo>
                    <a:pt x="0" y="765232"/>
                    <a:pt x="8890" y="775171"/>
                    <a:pt x="21038" y="775171"/>
                  </a:cubicBezTo>
                  <a:lnTo>
                    <a:pt x="457718" y="775171"/>
                  </a:lnTo>
                  <a:cubicBezTo>
                    <a:pt x="469865" y="775171"/>
                    <a:pt x="478755" y="765232"/>
                    <a:pt x="478755" y="754149"/>
                  </a:cubicBezTo>
                  <a:lnTo>
                    <a:pt x="478755" y="722045"/>
                  </a:lnTo>
                  <a:cubicBezTo>
                    <a:pt x="478755" y="710962"/>
                    <a:pt x="469865" y="701023"/>
                    <a:pt x="457718" y="701023"/>
                  </a:cubicBezTo>
                  <a:lnTo>
                    <a:pt x="85294" y="701023"/>
                  </a:lnTo>
                  <a:lnTo>
                    <a:pt x="85294" y="418591"/>
                  </a:lnTo>
                  <a:lnTo>
                    <a:pt x="403408" y="418591"/>
                  </a:lnTo>
                  <a:cubicBezTo>
                    <a:pt x="414498" y="418591"/>
                    <a:pt x="424445" y="409707"/>
                    <a:pt x="424445" y="397569"/>
                  </a:cubicBezTo>
                  <a:lnTo>
                    <a:pt x="424445" y="365464"/>
                  </a:lnTo>
                  <a:cubicBezTo>
                    <a:pt x="424445" y="354382"/>
                    <a:pt x="414498" y="344442"/>
                    <a:pt x="403408" y="344442"/>
                  </a:cubicBezTo>
                  <a:lnTo>
                    <a:pt x="85294" y="344442"/>
                  </a:lnTo>
                  <a:lnTo>
                    <a:pt x="85294" y="74148"/>
                  </a:lnTo>
                  <a:lnTo>
                    <a:pt x="457718" y="74148"/>
                  </a:lnTo>
                  <a:cubicBezTo>
                    <a:pt x="469865" y="74148"/>
                    <a:pt x="478755" y="64209"/>
                    <a:pt x="478755" y="53126"/>
                  </a:cubicBezTo>
                  <a:lnTo>
                    <a:pt x="478755" y="21022"/>
                  </a:lnTo>
                  <a:cubicBezTo>
                    <a:pt x="478755" y="9939"/>
                    <a:pt x="469865" y="0"/>
                    <a:pt x="457718" y="0"/>
                  </a:cubicBezTo>
                  <a:lnTo>
                    <a:pt x="21038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4" name="Puolivapaa piirto 33">
              <a:extLst>
                <a:ext uri="{FF2B5EF4-FFF2-40B4-BE49-F238E27FC236}">
                  <a16:creationId xmlns:a16="http://schemas.microsoft.com/office/drawing/2014/main" id="{DCD409DE-E722-CCB6-B57A-D33586365E29}"/>
                </a:ext>
              </a:extLst>
            </p:cNvPr>
            <p:cNvSpPr/>
            <p:nvPr/>
          </p:nvSpPr>
          <p:spPr>
            <a:xfrm>
              <a:off x="4955136" y="3463267"/>
              <a:ext cx="478755" cy="775171"/>
            </a:xfrm>
            <a:custGeom>
              <a:avLst/>
              <a:gdLst>
                <a:gd name="connsiteX0" fmla="*/ 0 w 478755"/>
                <a:gd name="connsiteY0" fmla="*/ 754149 h 775171"/>
                <a:gd name="connsiteX1" fmla="*/ 21038 w 478755"/>
                <a:gd name="connsiteY1" fmla="*/ 775171 h 775171"/>
                <a:gd name="connsiteX2" fmla="*/ 64257 w 478755"/>
                <a:gd name="connsiteY2" fmla="*/ 775171 h 775171"/>
                <a:gd name="connsiteX3" fmla="*/ 85294 w 478755"/>
                <a:gd name="connsiteY3" fmla="*/ 754149 h 775171"/>
                <a:gd name="connsiteX4" fmla="*/ 85294 w 478755"/>
                <a:gd name="connsiteY4" fmla="*/ 451751 h 775171"/>
                <a:gd name="connsiteX5" fmla="*/ 403408 w 478755"/>
                <a:gd name="connsiteY5" fmla="*/ 451751 h 775171"/>
                <a:gd name="connsiteX6" fmla="*/ 424445 w 478755"/>
                <a:gd name="connsiteY6" fmla="*/ 430729 h 775171"/>
                <a:gd name="connsiteX7" fmla="*/ 424445 w 478755"/>
                <a:gd name="connsiteY7" fmla="*/ 398624 h 775171"/>
                <a:gd name="connsiteX8" fmla="*/ 403408 w 478755"/>
                <a:gd name="connsiteY8" fmla="*/ 377602 h 775171"/>
                <a:gd name="connsiteX9" fmla="*/ 85294 w 478755"/>
                <a:gd name="connsiteY9" fmla="*/ 377602 h 775171"/>
                <a:gd name="connsiteX10" fmla="*/ 85294 w 478755"/>
                <a:gd name="connsiteY10" fmla="*/ 74148 h 775171"/>
                <a:gd name="connsiteX11" fmla="*/ 457718 w 478755"/>
                <a:gd name="connsiteY11" fmla="*/ 74148 h 775171"/>
                <a:gd name="connsiteX12" fmla="*/ 478755 w 478755"/>
                <a:gd name="connsiteY12" fmla="*/ 53126 h 775171"/>
                <a:gd name="connsiteX13" fmla="*/ 478755 w 478755"/>
                <a:gd name="connsiteY13" fmla="*/ 21022 h 775171"/>
                <a:gd name="connsiteX14" fmla="*/ 457718 w 478755"/>
                <a:gd name="connsiteY14" fmla="*/ 0 h 775171"/>
                <a:gd name="connsiteX15" fmla="*/ 21038 w 478755"/>
                <a:gd name="connsiteY15" fmla="*/ 0 h 775171"/>
                <a:gd name="connsiteX16" fmla="*/ 0 w 478755"/>
                <a:gd name="connsiteY16" fmla="*/ 21022 h 775171"/>
                <a:gd name="connsiteX17" fmla="*/ 0 w 478755"/>
                <a:gd name="connsiteY17" fmla="*/ 754237 h 775171"/>
                <a:gd name="connsiteX18" fmla="*/ 0 w 478755"/>
                <a:gd name="connsiteY18" fmla="*/ 754237 h 775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78755" h="775171">
                  <a:moveTo>
                    <a:pt x="0" y="754149"/>
                  </a:moveTo>
                  <a:cubicBezTo>
                    <a:pt x="0" y="765232"/>
                    <a:pt x="8890" y="775171"/>
                    <a:pt x="21038" y="775171"/>
                  </a:cubicBezTo>
                  <a:lnTo>
                    <a:pt x="64257" y="775171"/>
                  </a:lnTo>
                  <a:cubicBezTo>
                    <a:pt x="75347" y="775171"/>
                    <a:pt x="85294" y="765232"/>
                    <a:pt x="85294" y="754149"/>
                  </a:cubicBezTo>
                  <a:lnTo>
                    <a:pt x="85294" y="451751"/>
                  </a:lnTo>
                  <a:lnTo>
                    <a:pt x="403408" y="451751"/>
                  </a:lnTo>
                  <a:cubicBezTo>
                    <a:pt x="414499" y="451751"/>
                    <a:pt x="424445" y="441811"/>
                    <a:pt x="424445" y="430729"/>
                  </a:cubicBezTo>
                  <a:lnTo>
                    <a:pt x="424445" y="398624"/>
                  </a:lnTo>
                  <a:cubicBezTo>
                    <a:pt x="424445" y="387542"/>
                    <a:pt x="414499" y="377602"/>
                    <a:pt x="403408" y="377602"/>
                  </a:cubicBezTo>
                  <a:lnTo>
                    <a:pt x="85294" y="377602"/>
                  </a:lnTo>
                  <a:lnTo>
                    <a:pt x="85294" y="74148"/>
                  </a:lnTo>
                  <a:lnTo>
                    <a:pt x="457718" y="74148"/>
                  </a:lnTo>
                  <a:cubicBezTo>
                    <a:pt x="469865" y="74148"/>
                    <a:pt x="478755" y="64209"/>
                    <a:pt x="478755" y="53126"/>
                  </a:cubicBezTo>
                  <a:lnTo>
                    <a:pt x="478755" y="21022"/>
                  </a:lnTo>
                  <a:cubicBezTo>
                    <a:pt x="478755" y="9939"/>
                    <a:pt x="469865" y="0"/>
                    <a:pt x="457718" y="0"/>
                  </a:cubicBezTo>
                  <a:lnTo>
                    <a:pt x="21038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5" name="Puolivapaa piirto 34">
              <a:extLst>
                <a:ext uri="{FF2B5EF4-FFF2-40B4-BE49-F238E27FC236}">
                  <a16:creationId xmlns:a16="http://schemas.microsoft.com/office/drawing/2014/main" id="{B2EBA9E3-034D-DFDD-F53E-A47349E73967}"/>
                </a:ext>
              </a:extLst>
            </p:cNvPr>
            <p:cNvSpPr/>
            <p:nvPr/>
          </p:nvSpPr>
          <p:spPr>
            <a:xfrm>
              <a:off x="5619267" y="3463179"/>
              <a:ext cx="86438" cy="775259"/>
            </a:xfrm>
            <a:custGeom>
              <a:avLst/>
              <a:gdLst>
                <a:gd name="connsiteX0" fmla="*/ 0 w 86438"/>
                <a:gd name="connsiteY0" fmla="*/ 754237 h 775259"/>
                <a:gd name="connsiteX1" fmla="*/ 21037 w 86438"/>
                <a:gd name="connsiteY1" fmla="*/ 775259 h 775259"/>
                <a:gd name="connsiteX2" fmla="*/ 65401 w 86438"/>
                <a:gd name="connsiteY2" fmla="*/ 775259 h 775259"/>
                <a:gd name="connsiteX3" fmla="*/ 86438 w 86438"/>
                <a:gd name="connsiteY3" fmla="*/ 754237 h 775259"/>
                <a:gd name="connsiteX4" fmla="*/ 86438 w 86438"/>
                <a:gd name="connsiteY4" fmla="*/ 21022 h 775259"/>
                <a:gd name="connsiteX5" fmla="*/ 65401 w 86438"/>
                <a:gd name="connsiteY5" fmla="*/ 0 h 775259"/>
                <a:gd name="connsiteX6" fmla="*/ 21037 w 86438"/>
                <a:gd name="connsiteY6" fmla="*/ 0 h 775259"/>
                <a:gd name="connsiteX7" fmla="*/ 0 w 86438"/>
                <a:gd name="connsiteY7" fmla="*/ 21022 h 775259"/>
                <a:gd name="connsiteX8" fmla="*/ 0 w 86438"/>
                <a:gd name="connsiteY8" fmla="*/ 754237 h 775259"/>
                <a:gd name="connsiteX9" fmla="*/ 0 w 86438"/>
                <a:gd name="connsiteY9" fmla="*/ 754237 h 775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6438" h="775259">
                  <a:moveTo>
                    <a:pt x="0" y="754237"/>
                  </a:moveTo>
                  <a:cubicBezTo>
                    <a:pt x="0" y="765320"/>
                    <a:pt x="9947" y="775259"/>
                    <a:pt x="21037" y="775259"/>
                  </a:cubicBezTo>
                  <a:lnTo>
                    <a:pt x="65401" y="775259"/>
                  </a:lnTo>
                  <a:cubicBezTo>
                    <a:pt x="76492" y="775259"/>
                    <a:pt x="86438" y="765320"/>
                    <a:pt x="86438" y="754237"/>
                  </a:cubicBezTo>
                  <a:lnTo>
                    <a:pt x="86438" y="21022"/>
                  </a:lnTo>
                  <a:cubicBezTo>
                    <a:pt x="86438" y="9939"/>
                    <a:pt x="76492" y="0"/>
                    <a:pt x="65401" y="0"/>
                  </a:cubicBezTo>
                  <a:lnTo>
                    <a:pt x="21037" y="0"/>
                  </a:lnTo>
                  <a:cubicBezTo>
                    <a:pt x="9947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6" name="Puolivapaa piirto 35">
              <a:extLst>
                <a:ext uri="{FF2B5EF4-FFF2-40B4-BE49-F238E27FC236}">
                  <a16:creationId xmlns:a16="http://schemas.microsoft.com/office/drawing/2014/main" id="{A9ED5F68-9743-D282-2CC9-59EFD8B556D5}"/>
                </a:ext>
              </a:extLst>
            </p:cNvPr>
            <p:cNvSpPr/>
            <p:nvPr/>
          </p:nvSpPr>
          <p:spPr>
            <a:xfrm>
              <a:off x="5943014" y="3452096"/>
              <a:ext cx="631826" cy="797424"/>
            </a:xfrm>
            <a:custGeom>
              <a:avLst/>
              <a:gdLst>
                <a:gd name="connsiteX0" fmla="*/ 0 w 631826"/>
                <a:gd name="connsiteY0" fmla="*/ 765320 h 797424"/>
                <a:gd name="connsiteX1" fmla="*/ 21037 w 631826"/>
                <a:gd name="connsiteY1" fmla="*/ 786342 h 797424"/>
                <a:gd name="connsiteX2" fmla="*/ 59855 w 631826"/>
                <a:gd name="connsiteY2" fmla="*/ 786342 h 797424"/>
                <a:gd name="connsiteX3" fmla="*/ 80893 w 631826"/>
                <a:gd name="connsiteY3" fmla="*/ 765320 h 797424"/>
                <a:gd name="connsiteX4" fmla="*/ 80893 w 631826"/>
                <a:gd name="connsiteY4" fmla="*/ 162810 h 797424"/>
                <a:gd name="connsiteX5" fmla="*/ 82037 w 631826"/>
                <a:gd name="connsiteY5" fmla="*/ 162810 h 797424"/>
                <a:gd name="connsiteX6" fmla="*/ 590808 w 631826"/>
                <a:gd name="connsiteY6" fmla="*/ 797425 h 797424"/>
                <a:gd name="connsiteX7" fmla="*/ 610789 w 631826"/>
                <a:gd name="connsiteY7" fmla="*/ 797425 h 797424"/>
                <a:gd name="connsiteX8" fmla="*/ 631826 w 631826"/>
                <a:gd name="connsiteY8" fmla="*/ 777458 h 797424"/>
                <a:gd name="connsiteX9" fmla="*/ 631826 w 631826"/>
                <a:gd name="connsiteY9" fmla="*/ 32105 h 797424"/>
                <a:gd name="connsiteX10" fmla="*/ 610789 w 631826"/>
                <a:gd name="connsiteY10" fmla="*/ 11083 h 797424"/>
                <a:gd name="connsiteX11" fmla="*/ 571971 w 631826"/>
                <a:gd name="connsiteY11" fmla="*/ 11083 h 797424"/>
                <a:gd name="connsiteX12" fmla="*/ 550934 w 631826"/>
                <a:gd name="connsiteY12" fmla="*/ 32105 h 797424"/>
                <a:gd name="connsiteX13" fmla="*/ 550934 w 631826"/>
                <a:gd name="connsiteY13" fmla="*/ 622477 h 797424"/>
                <a:gd name="connsiteX14" fmla="*/ 548733 w 631826"/>
                <a:gd name="connsiteY14" fmla="*/ 622477 h 797424"/>
                <a:gd name="connsiteX15" fmla="*/ 48852 w 631826"/>
                <a:gd name="connsiteY15" fmla="*/ 0 h 797424"/>
                <a:gd name="connsiteX16" fmla="*/ 21125 w 631826"/>
                <a:gd name="connsiteY16" fmla="*/ 0 h 797424"/>
                <a:gd name="connsiteX17" fmla="*/ 88 w 631826"/>
                <a:gd name="connsiteY17" fmla="*/ 19966 h 797424"/>
                <a:gd name="connsiteX18" fmla="*/ 88 w 631826"/>
                <a:gd name="connsiteY18" fmla="*/ 765320 h 797424"/>
                <a:gd name="connsiteX19" fmla="*/ 88 w 631826"/>
                <a:gd name="connsiteY19" fmla="*/ 765320 h 79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1826" h="797424">
                  <a:moveTo>
                    <a:pt x="0" y="765320"/>
                  </a:moveTo>
                  <a:cubicBezTo>
                    <a:pt x="0" y="776403"/>
                    <a:pt x="9947" y="786342"/>
                    <a:pt x="21037" y="786342"/>
                  </a:cubicBezTo>
                  <a:lnTo>
                    <a:pt x="59855" y="786342"/>
                  </a:lnTo>
                  <a:cubicBezTo>
                    <a:pt x="72091" y="786342"/>
                    <a:pt x="80893" y="776403"/>
                    <a:pt x="80893" y="765320"/>
                  </a:cubicBezTo>
                  <a:lnTo>
                    <a:pt x="80893" y="162810"/>
                  </a:lnTo>
                  <a:lnTo>
                    <a:pt x="82037" y="162810"/>
                  </a:lnTo>
                  <a:lnTo>
                    <a:pt x="590808" y="797425"/>
                  </a:lnTo>
                  <a:lnTo>
                    <a:pt x="610789" y="797425"/>
                  </a:lnTo>
                  <a:cubicBezTo>
                    <a:pt x="621880" y="797425"/>
                    <a:pt x="631826" y="788541"/>
                    <a:pt x="631826" y="777458"/>
                  </a:cubicBezTo>
                  <a:lnTo>
                    <a:pt x="631826" y="32105"/>
                  </a:lnTo>
                  <a:cubicBezTo>
                    <a:pt x="631826" y="21022"/>
                    <a:pt x="621880" y="11083"/>
                    <a:pt x="610789" y="11083"/>
                  </a:cubicBezTo>
                  <a:lnTo>
                    <a:pt x="571971" y="11083"/>
                  </a:lnTo>
                  <a:cubicBezTo>
                    <a:pt x="559824" y="11083"/>
                    <a:pt x="550934" y="21022"/>
                    <a:pt x="550934" y="32105"/>
                  </a:cubicBezTo>
                  <a:lnTo>
                    <a:pt x="550934" y="622477"/>
                  </a:lnTo>
                  <a:lnTo>
                    <a:pt x="548733" y="622477"/>
                  </a:lnTo>
                  <a:lnTo>
                    <a:pt x="48852" y="0"/>
                  </a:lnTo>
                  <a:lnTo>
                    <a:pt x="21125" y="0"/>
                  </a:lnTo>
                  <a:cubicBezTo>
                    <a:pt x="10034" y="0"/>
                    <a:pt x="88" y="8884"/>
                    <a:pt x="88" y="19966"/>
                  </a:cubicBezTo>
                  <a:lnTo>
                    <a:pt x="88" y="765320"/>
                  </a:lnTo>
                  <a:lnTo>
                    <a:pt x="88" y="765320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7" name="Puolivapaa piirto 36">
              <a:extLst>
                <a:ext uri="{FF2B5EF4-FFF2-40B4-BE49-F238E27FC236}">
                  <a16:creationId xmlns:a16="http://schemas.microsoft.com/office/drawing/2014/main" id="{4231B2A8-08BA-8E0A-C1E2-C63ED5DEA45B}"/>
                </a:ext>
              </a:extLst>
            </p:cNvPr>
            <p:cNvSpPr/>
            <p:nvPr/>
          </p:nvSpPr>
          <p:spPr>
            <a:xfrm>
              <a:off x="6811973" y="3463179"/>
              <a:ext cx="425589" cy="775259"/>
            </a:xfrm>
            <a:custGeom>
              <a:avLst/>
              <a:gdLst>
                <a:gd name="connsiteX0" fmla="*/ 0 w 425589"/>
                <a:gd name="connsiteY0" fmla="*/ 754237 h 775259"/>
                <a:gd name="connsiteX1" fmla="*/ 21038 w 425589"/>
                <a:gd name="connsiteY1" fmla="*/ 775259 h 775259"/>
                <a:gd name="connsiteX2" fmla="*/ 404552 w 425589"/>
                <a:gd name="connsiteY2" fmla="*/ 775259 h 775259"/>
                <a:gd name="connsiteX3" fmla="*/ 425590 w 425589"/>
                <a:gd name="connsiteY3" fmla="*/ 754237 h 775259"/>
                <a:gd name="connsiteX4" fmla="*/ 425590 w 425589"/>
                <a:gd name="connsiteY4" fmla="*/ 722133 h 775259"/>
                <a:gd name="connsiteX5" fmla="*/ 404552 w 425589"/>
                <a:gd name="connsiteY5" fmla="*/ 701111 h 775259"/>
                <a:gd name="connsiteX6" fmla="*/ 85294 w 425589"/>
                <a:gd name="connsiteY6" fmla="*/ 701111 h 775259"/>
                <a:gd name="connsiteX7" fmla="*/ 85294 w 425589"/>
                <a:gd name="connsiteY7" fmla="*/ 21022 h 775259"/>
                <a:gd name="connsiteX8" fmla="*/ 64257 w 425589"/>
                <a:gd name="connsiteY8" fmla="*/ 0 h 775259"/>
                <a:gd name="connsiteX9" fmla="*/ 21038 w 425589"/>
                <a:gd name="connsiteY9" fmla="*/ 0 h 775259"/>
                <a:gd name="connsiteX10" fmla="*/ 0 w 425589"/>
                <a:gd name="connsiteY10" fmla="*/ 21022 h 775259"/>
                <a:gd name="connsiteX11" fmla="*/ 0 w 425589"/>
                <a:gd name="connsiteY11" fmla="*/ 754237 h 775259"/>
                <a:gd name="connsiteX12" fmla="*/ 0 w 425589"/>
                <a:gd name="connsiteY12" fmla="*/ 754237 h 775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5589" h="775259">
                  <a:moveTo>
                    <a:pt x="0" y="754237"/>
                  </a:moveTo>
                  <a:cubicBezTo>
                    <a:pt x="0" y="765320"/>
                    <a:pt x="8890" y="775259"/>
                    <a:pt x="21038" y="775259"/>
                  </a:cubicBezTo>
                  <a:lnTo>
                    <a:pt x="404552" y="775259"/>
                  </a:lnTo>
                  <a:cubicBezTo>
                    <a:pt x="416788" y="775259"/>
                    <a:pt x="425590" y="765320"/>
                    <a:pt x="425590" y="754237"/>
                  </a:cubicBezTo>
                  <a:lnTo>
                    <a:pt x="425590" y="722133"/>
                  </a:lnTo>
                  <a:cubicBezTo>
                    <a:pt x="425590" y="711050"/>
                    <a:pt x="416699" y="701111"/>
                    <a:pt x="404552" y="701111"/>
                  </a:cubicBezTo>
                  <a:lnTo>
                    <a:pt x="85294" y="701111"/>
                  </a:lnTo>
                  <a:lnTo>
                    <a:pt x="85294" y="21022"/>
                  </a:lnTo>
                  <a:cubicBezTo>
                    <a:pt x="85294" y="9939"/>
                    <a:pt x="75347" y="0"/>
                    <a:pt x="64257" y="0"/>
                  </a:cubicBezTo>
                  <a:lnTo>
                    <a:pt x="21038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8" name="Puolivapaa piirto 37">
              <a:extLst>
                <a:ext uri="{FF2B5EF4-FFF2-40B4-BE49-F238E27FC236}">
                  <a16:creationId xmlns:a16="http://schemas.microsoft.com/office/drawing/2014/main" id="{51A1095C-4AB0-B0BB-B2A9-6E31D81BCBB6}"/>
                </a:ext>
              </a:extLst>
            </p:cNvPr>
            <p:cNvSpPr/>
            <p:nvPr/>
          </p:nvSpPr>
          <p:spPr>
            <a:xfrm>
              <a:off x="7322412" y="3452008"/>
              <a:ext cx="718097" cy="789948"/>
            </a:xfrm>
            <a:custGeom>
              <a:avLst/>
              <a:gdLst>
                <a:gd name="connsiteX0" fmla="*/ 555955 w 718097"/>
                <a:gd name="connsiteY0" fmla="*/ 598200 h 789948"/>
                <a:gd name="connsiteX1" fmla="*/ 162318 w 718097"/>
                <a:gd name="connsiteY1" fmla="*/ 598200 h 789948"/>
                <a:gd name="connsiteX2" fmla="*/ 354648 w 718097"/>
                <a:gd name="connsiteY2" fmla="*/ 160259 h 789948"/>
                <a:gd name="connsiteX3" fmla="*/ 363450 w 718097"/>
                <a:gd name="connsiteY3" fmla="*/ 160259 h 789948"/>
                <a:gd name="connsiteX4" fmla="*/ 555955 w 718097"/>
                <a:gd name="connsiteY4" fmla="*/ 598200 h 789948"/>
                <a:gd name="connsiteX5" fmla="*/ 715892 w 718097"/>
                <a:gd name="connsiteY5" fmla="*/ 761010 h 789948"/>
                <a:gd name="connsiteX6" fmla="*/ 384311 w 718097"/>
                <a:gd name="connsiteY6" fmla="*/ 12226 h 789948"/>
                <a:gd name="connsiteX7" fmla="*/ 365650 w 718097"/>
                <a:gd name="connsiteY7" fmla="*/ 0 h 789948"/>
                <a:gd name="connsiteX8" fmla="*/ 354648 w 718097"/>
                <a:gd name="connsiteY8" fmla="*/ 0 h 789948"/>
                <a:gd name="connsiteX9" fmla="*/ 335987 w 718097"/>
                <a:gd name="connsiteY9" fmla="*/ 12226 h 789948"/>
                <a:gd name="connsiteX10" fmla="*/ 2205 w 718097"/>
                <a:gd name="connsiteY10" fmla="*/ 761010 h 789948"/>
                <a:gd name="connsiteX11" fmla="*/ 20866 w 718097"/>
                <a:gd name="connsiteY11" fmla="*/ 789948 h 789948"/>
                <a:gd name="connsiteX12" fmla="*/ 64789 w 718097"/>
                <a:gd name="connsiteY12" fmla="*/ 789948 h 789948"/>
                <a:gd name="connsiteX13" fmla="*/ 83450 w 718097"/>
                <a:gd name="connsiteY13" fmla="*/ 777722 h 789948"/>
                <a:gd name="connsiteX14" fmla="*/ 129574 w 718097"/>
                <a:gd name="connsiteY14" fmla="*/ 672788 h 789948"/>
                <a:gd name="connsiteX15" fmla="*/ 588612 w 718097"/>
                <a:gd name="connsiteY15" fmla="*/ 672788 h 789948"/>
                <a:gd name="connsiteX16" fmla="*/ 634648 w 718097"/>
                <a:gd name="connsiteY16" fmla="*/ 777722 h 789948"/>
                <a:gd name="connsiteX17" fmla="*/ 653308 w 718097"/>
                <a:gd name="connsiteY17" fmla="*/ 789948 h 789948"/>
                <a:gd name="connsiteX18" fmla="*/ 697232 w 718097"/>
                <a:gd name="connsiteY18" fmla="*/ 789948 h 789948"/>
                <a:gd name="connsiteX19" fmla="*/ 715892 w 718097"/>
                <a:gd name="connsiteY19" fmla="*/ 761010 h 789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18097" h="789948">
                  <a:moveTo>
                    <a:pt x="555955" y="598200"/>
                  </a:moveTo>
                  <a:lnTo>
                    <a:pt x="162318" y="598200"/>
                  </a:lnTo>
                  <a:lnTo>
                    <a:pt x="354648" y="160259"/>
                  </a:lnTo>
                  <a:lnTo>
                    <a:pt x="363450" y="160259"/>
                  </a:lnTo>
                  <a:cubicBezTo>
                    <a:pt x="395930" y="233528"/>
                    <a:pt x="488090" y="443395"/>
                    <a:pt x="555955" y="598200"/>
                  </a:cubicBezTo>
                  <a:moveTo>
                    <a:pt x="715892" y="761010"/>
                  </a:moveTo>
                  <a:lnTo>
                    <a:pt x="384311" y="12226"/>
                  </a:lnTo>
                  <a:cubicBezTo>
                    <a:pt x="381054" y="5541"/>
                    <a:pt x="375509" y="0"/>
                    <a:pt x="365650" y="0"/>
                  </a:cubicBezTo>
                  <a:lnTo>
                    <a:pt x="354648" y="0"/>
                  </a:lnTo>
                  <a:cubicBezTo>
                    <a:pt x="344789" y="0"/>
                    <a:pt x="339332" y="5541"/>
                    <a:pt x="335987" y="12226"/>
                  </a:cubicBezTo>
                  <a:lnTo>
                    <a:pt x="2205" y="761010"/>
                  </a:lnTo>
                  <a:cubicBezTo>
                    <a:pt x="-4397" y="775523"/>
                    <a:pt x="4406" y="789948"/>
                    <a:pt x="20866" y="789948"/>
                  </a:cubicBezTo>
                  <a:lnTo>
                    <a:pt x="64789" y="789948"/>
                  </a:lnTo>
                  <a:cubicBezTo>
                    <a:pt x="74648" y="789948"/>
                    <a:pt x="81249" y="783263"/>
                    <a:pt x="83450" y="777722"/>
                  </a:cubicBezTo>
                  <a:lnTo>
                    <a:pt x="129574" y="672788"/>
                  </a:lnTo>
                  <a:lnTo>
                    <a:pt x="588612" y="672788"/>
                  </a:lnTo>
                  <a:cubicBezTo>
                    <a:pt x="616075" y="735502"/>
                    <a:pt x="634648" y="777722"/>
                    <a:pt x="634648" y="777722"/>
                  </a:cubicBezTo>
                  <a:cubicBezTo>
                    <a:pt x="636848" y="783263"/>
                    <a:pt x="643450" y="789948"/>
                    <a:pt x="653308" y="789948"/>
                  </a:cubicBezTo>
                  <a:lnTo>
                    <a:pt x="697232" y="789948"/>
                  </a:lnTo>
                  <a:cubicBezTo>
                    <a:pt x="713692" y="789948"/>
                    <a:pt x="722494" y="775523"/>
                    <a:pt x="715892" y="761010"/>
                  </a:cubicBezTo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9" name="Puolivapaa piirto 38">
              <a:extLst>
                <a:ext uri="{FF2B5EF4-FFF2-40B4-BE49-F238E27FC236}">
                  <a16:creationId xmlns:a16="http://schemas.microsoft.com/office/drawing/2014/main" id="{5EF18509-1601-5D7A-6BBC-3A63F9264A6B}"/>
                </a:ext>
              </a:extLst>
            </p:cNvPr>
            <p:cNvSpPr/>
            <p:nvPr/>
          </p:nvSpPr>
          <p:spPr>
            <a:xfrm>
              <a:off x="8158808" y="3452096"/>
              <a:ext cx="631826" cy="797424"/>
            </a:xfrm>
            <a:custGeom>
              <a:avLst/>
              <a:gdLst>
                <a:gd name="connsiteX0" fmla="*/ 0 w 631826"/>
                <a:gd name="connsiteY0" fmla="*/ 765320 h 797424"/>
                <a:gd name="connsiteX1" fmla="*/ 21038 w 631826"/>
                <a:gd name="connsiteY1" fmla="*/ 786342 h 797424"/>
                <a:gd name="connsiteX2" fmla="*/ 59855 w 631826"/>
                <a:gd name="connsiteY2" fmla="*/ 786342 h 797424"/>
                <a:gd name="connsiteX3" fmla="*/ 80893 w 631826"/>
                <a:gd name="connsiteY3" fmla="*/ 765320 h 797424"/>
                <a:gd name="connsiteX4" fmla="*/ 80893 w 631826"/>
                <a:gd name="connsiteY4" fmla="*/ 162810 h 797424"/>
                <a:gd name="connsiteX5" fmla="*/ 82037 w 631826"/>
                <a:gd name="connsiteY5" fmla="*/ 162810 h 797424"/>
                <a:gd name="connsiteX6" fmla="*/ 590808 w 631826"/>
                <a:gd name="connsiteY6" fmla="*/ 797425 h 797424"/>
                <a:gd name="connsiteX7" fmla="*/ 610789 w 631826"/>
                <a:gd name="connsiteY7" fmla="*/ 797425 h 797424"/>
                <a:gd name="connsiteX8" fmla="*/ 631827 w 631826"/>
                <a:gd name="connsiteY8" fmla="*/ 777458 h 797424"/>
                <a:gd name="connsiteX9" fmla="*/ 631827 w 631826"/>
                <a:gd name="connsiteY9" fmla="*/ 32105 h 797424"/>
                <a:gd name="connsiteX10" fmla="*/ 610789 w 631826"/>
                <a:gd name="connsiteY10" fmla="*/ 11083 h 797424"/>
                <a:gd name="connsiteX11" fmla="*/ 571972 w 631826"/>
                <a:gd name="connsiteY11" fmla="*/ 11083 h 797424"/>
                <a:gd name="connsiteX12" fmla="*/ 550934 w 631826"/>
                <a:gd name="connsiteY12" fmla="*/ 32105 h 797424"/>
                <a:gd name="connsiteX13" fmla="*/ 550934 w 631826"/>
                <a:gd name="connsiteY13" fmla="*/ 622477 h 797424"/>
                <a:gd name="connsiteX14" fmla="*/ 548733 w 631826"/>
                <a:gd name="connsiteY14" fmla="*/ 622477 h 797424"/>
                <a:gd name="connsiteX15" fmla="*/ 48852 w 631826"/>
                <a:gd name="connsiteY15" fmla="*/ 0 h 797424"/>
                <a:gd name="connsiteX16" fmla="*/ 21126 w 631826"/>
                <a:gd name="connsiteY16" fmla="*/ 0 h 797424"/>
                <a:gd name="connsiteX17" fmla="*/ 88 w 631826"/>
                <a:gd name="connsiteY17" fmla="*/ 19966 h 797424"/>
                <a:gd name="connsiteX18" fmla="*/ 88 w 631826"/>
                <a:gd name="connsiteY18" fmla="*/ 765320 h 797424"/>
                <a:gd name="connsiteX19" fmla="*/ 88 w 631826"/>
                <a:gd name="connsiteY19" fmla="*/ 765320 h 79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1826" h="797424">
                  <a:moveTo>
                    <a:pt x="0" y="765320"/>
                  </a:moveTo>
                  <a:cubicBezTo>
                    <a:pt x="0" y="776403"/>
                    <a:pt x="9947" y="786342"/>
                    <a:pt x="21038" y="786342"/>
                  </a:cubicBezTo>
                  <a:lnTo>
                    <a:pt x="59855" y="786342"/>
                  </a:lnTo>
                  <a:cubicBezTo>
                    <a:pt x="72002" y="786342"/>
                    <a:pt x="80893" y="776403"/>
                    <a:pt x="80893" y="765320"/>
                  </a:cubicBezTo>
                  <a:lnTo>
                    <a:pt x="80893" y="162810"/>
                  </a:lnTo>
                  <a:lnTo>
                    <a:pt x="82037" y="162810"/>
                  </a:lnTo>
                  <a:lnTo>
                    <a:pt x="590808" y="797425"/>
                  </a:lnTo>
                  <a:lnTo>
                    <a:pt x="610789" y="797425"/>
                  </a:lnTo>
                  <a:cubicBezTo>
                    <a:pt x="621880" y="797425"/>
                    <a:pt x="631827" y="788541"/>
                    <a:pt x="631827" y="777458"/>
                  </a:cubicBezTo>
                  <a:lnTo>
                    <a:pt x="631827" y="32105"/>
                  </a:lnTo>
                  <a:cubicBezTo>
                    <a:pt x="631827" y="21022"/>
                    <a:pt x="621880" y="11083"/>
                    <a:pt x="610789" y="11083"/>
                  </a:cubicBezTo>
                  <a:lnTo>
                    <a:pt x="571972" y="11083"/>
                  </a:lnTo>
                  <a:cubicBezTo>
                    <a:pt x="559824" y="11083"/>
                    <a:pt x="550934" y="21022"/>
                    <a:pt x="550934" y="32105"/>
                  </a:cubicBezTo>
                  <a:lnTo>
                    <a:pt x="550934" y="622477"/>
                  </a:lnTo>
                  <a:lnTo>
                    <a:pt x="548733" y="622477"/>
                  </a:lnTo>
                  <a:lnTo>
                    <a:pt x="48852" y="0"/>
                  </a:lnTo>
                  <a:lnTo>
                    <a:pt x="21126" y="0"/>
                  </a:lnTo>
                  <a:cubicBezTo>
                    <a:pt x="10035" y="0"/>
                    <a:pt x="88" y="8884"/>
                    <a:pt x="88" y="19966"/>
                  </a:cubicBezTo>
                  <a:lnTo>
                    <a:pt x="88" y="765320"/>
                  </a:lnTo>
                  <a:lnTo>
                    <a:pt x="88" y="765320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40" name="Puolivapaa piirto 39">
              <a:extLst>
                <a:ext uri="{FF2B5EF4-FFF2-40B4-BE49-F238E27FC236}">
                  <a16:creationId xmlns:a16="http://schemas.microsoft.com/office/drawing/2014/main" id="{0C2ECB46-7750-3522-86B7-8F8CB06B6994}"/>
                </a:ext>
              </a:extLst>
            </p:cNvPr>
            <p:cNvSpPr/>
            <p:nvPr/>
          </p:nvSpPr>
          <p:spPr>
            <a:xfrm>
              <a:off x="9005586" y="3463091"/>
              <a:ext cx="657353" cy="775347"/>
            </a:xfrm>
            <a:custGeom>
              <a:avLst/>
              <a:gdLst>
                <a:gd name="connsiteX0" fmla="*/ 0 w 657353"/>
                <a:gd name="connsiteY0" fmla="*/ 754325 h 775347"/>
                <a:gd name="connsiteX1" fmla="*/ 19981 w 657353"/>
                <a:gd name="connsiteY1" fmla="*/ 775347 h 775347"/>
                <a:gd name="connsiteX2" fmla="*/ 268293 w 657353"/>
                <a:gd name="connsiteY2" fmla="*/ 775347 h 775347"/>
                <a:gd name="connsiteX3" fmla="*/ 657353 w 657353"/>
                <a:gd name="connsiteY3" fmla="*/ 386574 h 775347"/>
                <a:gd name="connsiteX4" fmla="*/ 268293 w 657353"/>
                <a:gd name="connsiteY4" fmla="*/ 0 h 775347"/>
                <a:gd name="connsiteX5" fmla="*/ 19981 w 657353"/>
                <a:gd name="connsiteY5" fmla="*/ 0 h 775347"/>
                <a:gd name="connsiteX6" fmla="*/ 0 w 657353"/>
                <a:gd name="connsiteY6" fmla="*/ 21022 h 775347"/>
                <a:gd name="connsiteX7" fmla="*/ 0 w 657353"/>
                <a:gd name="connsiteY7" fmla="*/ 754237 h 775347"/>
                <a:gd name="connsiteX8" fmla="*/ 0 w 657353"/>
                <a:gd name="connsiteY8" fmla="*/ 754237 h 775347"/>
                <a:gd name="connsiteX9" fmla="*/ 84238 w 657353"/>
                <a:gd name="connsiteY9" fmla="*/ 698912 h 775347"/>
                <a:gd name="connsiteX10" fmla="*/ 84238 w 657353"/>
                <a:gd name="connsiteY10" fmla="*/ 75380 h 775347"/>
                <a:gd name="connsiteX11" fmla="*/ 250513 w 657353"/>
                <a:gd name="connsiteY11" fmla="*/ 75380 h 775347"/>
                <a:gd name="connsiteX12" fmla="*/ 564225 w 657353"/>
                <a:gd name="connsiteY12" fmla="*/ 386574 h 775347"/>
                <a:gd name="connsiteX13" fmla="*/ 250513 w 657353"/>
                <a:gd name="connsiteY13" fmla="*/ 698912 h 775347"/>
                <a:gd name="connsiteX14" fmla="*/ 84238 w 657353"/>
                <a:gd name="connsiteY14" fmla="*/ 698912 h 775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57353" h="775347">
                  <a:moveTo>
                    <a:pt x="0" y="754325"/>
                  </a:moveTo>
                  <a:cubicBezTo>
                    <a:pt x="0" y="765408"/>
                    <a:pt x="8890" y="775347"/>
                    <a:pt x="19981" y="775347"/>
                  </a:cubicBezTo>
                  <a:lnTo>
                    <a:pt x="268293" y="775347"/>
                  </a:lnTo>
                  <a:cubicBezTo>
                    <a:pt x="482188" y="775347"/>
                    <a:pt x="657353" y="601455"/>
                    <a:pt x="657353" y="386574"/>
                  </a:cubicBezTo>
                  <a:cubicBezTo>
                    <a:pt x="657353" y="171693"/>
                    <a:pt x="482188" y="0"/>
                    <a:pt x="268293" y="0"/>
                  </a:cubicBezTo>
                  <a:lnTo>
                    <a:pt x="19981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  <a:moveTo>
                    <a:pt x="84238" y="698912"/>
                  </a:moveTo>
                  <a:lnTo>
                    <a:pt x="84238" y="75380"/>
                  </a:lnTo>
                  <a:lnTo>
                    <a:pt x="250513" y="75380"/>
                  </a:lnTo>
                  <a:cubicBezTo>
                    <a:pt x="432279" y="75380"/>
                    <a:pt x="564225" y="204941"/>
                    <a:pt x="564225" y="386574"/>
                  </a:cubicBezTo>
                  <a:cubicBezTo>
                    <a:pt x="564225" y="568207"/>
                    <a:pt x="432367" y="698912"/>
                    <a:pt x="250513" y="698912"/>
                  </a:cubicBezTo>
                  <a:lnTo>
                    <a:pt x="84238" y="698912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  <p:sp>
        <p:nvSpPr>
          <p:cNvPr id="3" name="Tekstiruutu 2">
            <a:extLst>
              <a:ext uri="{FF2B5EF4-FFF2-40B4-BE49-F238E27FC236}">
                <a16:creationId xmlns:a16="http://schemas.microsoft.com/office/drawing/2014/main" id="{1DD98A40-4692-648A-6066-5F4DC4F95BF2}"/>
              </a:ext>
            </a:extLst>
          </p:cNvPr>
          <p:cNvSpPr txBox="1"/>
          <p:nvPr userDrawn="1"/>
        </p:nvSpPr>
        <p:spPr>
          <a:xfrm>
            <a:off x="1126273" y="5460095"/>
            <a:ext cx="1622560" cy="1015663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b="1" i="0" u="none" strike="noStrike" dirty="0">
                <a:solidFill>
                  <a:schemeClr val="tx2"/>
                </a:solidFill>
                <a:effectLst/>
                <a:latin typeface="Merriweather Sans" pitchFamily="2" charset="77"/>
              </a:rPr>
              <a:t>Helsinki </a:t>
            </a:r>
            <a:r>
              <a:rPr lang="fi-FI" sz="1200" b="1" i="0" u="none" strike="noStrike" dirty="0" err="1">
                <a:solidFill>
                  <a:schemeClr val="tx2"/>
                </a:solidFill>
                <a:effectLst/>
                <a:latin typeface="Merriweather Sans" pitchFamily="2" charset="77"/>
              </a:rPr>
              <a:t>office</a:t>
            </a:r>
            <a:br>
              <a:rPr lang="fi-FI" sz="1200" b="0" dirty="0">
                <a:solidFill>
                  <a:schemeClr val="tx2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tx2"/>
                </a:solidFill>
                <a:effectLst/>
                <a:latin typeface="+mn-lt"/>
              </a:rPr>
              <a:t>Finanssiala ry</a:t>
            </a:r>
            <a:br>
              <a:rPr lang="fi-FI" sz="1200" b="0" dirty="0">
                <a:solidFill>
                  <a:schemeClr val="tx2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tx2"/>
                </a:solidFill>
                <a:effectLst/>
                <a:latin typeface="+mn-lt"/>
              </a:rPr>
              <a:t>Itämerenkatu 11–13</a:t>
            </a:r>
            <a:br>
              <a:rPr lang="fi-FI" sz="1200" b="0" dirty="0">
                <a:solidFill>
                  <a:schemeClr val="tx2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tx2"/>
                </a:solidFill>
                <a:effectLst/>
                <a:latin typeface="+mn-lt"/>
              </a:rPr>
              <a:t>00180 Helsinki</a:t>
            </a:r>
            <a:br>
              <a:rPr lang="fi-FI" sz="1200" b="0" dirty="0">
                <a:solidFill>
                  <a:schemeClr val="tx2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tx2"/>
                </a:solidFill>
                <a:effectLst/>
                <a:latin typeface="+mn-lt"/>
              </a:rPr>
              <a:t>Finland</a:t>
            </a:r>
            <a:endParaRPr lang="fi-FI" sz="1200" b="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FD7E005D-82BF-57BC-DD98-ABA9D716ADCF}"/>
              </a:ext>
            </a:extLst>
          </p:cNvPr>
          <p:cNvSpPr txBox="1"/>
          <p:nvPr userDrawn="1"/>
        </p:nvSpPr>
        <p:spPr>
          <a:xfrm>
            <a:off x="4189784" y="5460095"/>
            <a:ext cx="1731564" cy="1015663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b="1" i="0" u="none" strike="noStrike" dirty="0" err="1">
                <a:solidFill>
                  <a:schemeClr val="tx2"/>
                </a:solidFill>
                <a:effectLst/>
                <a:latin typeface="Merriweather Sans" pitchFamily="2" charset="77"/>
              </a:rPr>
              <a:t>Brussels</a:t>
            </a:r>
            <a:r>
              <a:rPr lang="fi-FI" sz="1200" b="1" i="0" u="none" strike="noStrike" dirty="0">
                <a:solidFill>
                  <a:schemeClr val="tx2"/>
                </a:solidFill>
                <a:effectLst/>
                <a:latin typeface="Merriweather Sans" pitchFamily="2" charset="77"/>
              </a:rPr>
              <a:t> </a:t>
            </a:r>
            <a:r>
              <a:rPr lang="fi-FI" sz="1200" b="1" i="0" u="none" strike="noStrike" dirty="0" err="1">
                <a:solidFill>
                  <a:schemeClr val="tx2"/>
                </a:solidFill>
                <a:effectLst/>
                <a:latin typeface="Merriweather Sans" pitchFamily="2" charset="77"/>
              </a:rPr>
              <a:t>office</a:t>
            </a:r>
            <a:br>
              <a:rPr lang="fi-FI" sz="1200" b="0" dirty="0">
                <a:solidFill>
                  <a:schemeClr val="tx2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tx2"/>
                </a:solidFill>
                <a:effectLst/>
                <a:latin typeface="+mn-lt"/>
              </a:rPr>
              <a:t>Nordic Finance Office</a:t>
            </a:r>
            <a:br>
              <a:rPr lang="fi-FI" sz="1200" b="0" dirty="0">
                <a:solidFill>
                  <a:schemeClr val="tx2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tx2"/>
                </a:solidFill>
                <a:effectLst/>
                <a:latin typeface="+mn-lt"/>
              </a:rPr>
              <a:t>23 Square de </a:t>
            </a:r>
            <a:r>
              <a:rPr lang="fi-FI" sz="1200" b="0" i="0" u="none" strike="noStrike" dirty="0" err="1">
                <a:solidFill>
                  <a:schemeClr val="tx2"/>
                </a:solidFill>
                <a:effectLst/>
                <a:latin typeface="+mn-lt"/>
              </a:rPr>
              <a:t>Meeûs</a:t>
            </a:r>
            <a:br>
              <a:rPr lang="fi-FI" sz="1200" b="0" dirty="0">
                <a:solidFill>
                  <a:schemeClr val="tx2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tx2"/>
                </a:solidFill>
                <a:effectLst/>
                <a:latin typeface="+mn-lt"/>
              </a:rPr>
              <a:t>1000 </a:t>
            </a:r>
            <a:r>
              <a:rPr lang="fi-FI" sz="1200" b="0" i="0" u="none" strike="noStrike" dirty="0" err="1">
                <a:solidFill>
                  <a:schemeClr val="tx2"/>
                </a:solidFill>
                <a:effectLst/>
                <a:latin typeface="+mn-lt"/>
              </a:rPr>
              <a:t>Bruxelles</a:t>
            </a:r>
            <a:br>
              <a:rPr lang="fi-FI" sz="1200" b="0" dirty="0">
                <a:solidFill>
                  <a:schemeClr val="tx2"/>
                </a:solidFill>
                <a:latin typeface="+mn-lt"/>
              </a:rPr>
            </a:br>
            <a:r>
              <a:rPr lang="fi-FI" sz="1200" b="0" i="0" u="none" strike="noStrike" dirty="0" err="1">
                <a:solidFill>
                  <a:schemeClr val="tx2"/>
                </a:solidFill>
                <a:effectLst/>
                <a:latin typeface="+mn-lt"/>
              </a:rPr>
              <a:t>Belgique</a:t>
            </a:r>
            <a:endParaRPr lang="fi-FI" sz="1200" b="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AC410827-C0DE-EE19-4280-77BD949D3C09}"/>
              </a:ext>
            </a:extLst>
          </p:cNvPr>
          <p:cNvSpPr txBox="1"/>
          <p:nvPr userDrawn="1"/>
        </p:nvSpPr>
        <p:spPr>
          <a:xfrm>
            <a:off x="9940099" y="6233092"/>
            <a:ext cx="1125628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 err="1">
                <a:solidFill>
                  <a:schemeClr val="tx2"/>
                </a:solidFill>
              </a:rPr>
              <a:t>finanssiala.fi</a:t>
            </a:r>
            <a:endParaRPr lang="fi-FI" sz="1200" dirty="0">
              <a:solidFill>
                <a:schemeClr val="tx2"/>
              </a:solidFill>
            </a:endParaRP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62A78C64-9F5A-3086-D065-41E15B83E395}"/>
              </a:ext>
            </a:extLst>
          </p:cNvPr>
          <p:cNvSpPr txBox="1"/>
          <p:nvPr userDrawn="1"/>
        </p:nvSpPr>
        <p:spPr>
          <a:xfrm>
            <a:off x="7362299" y="6233092"/>
            <a:ext cx="1136850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r"/>
            <a:r>
              <a:rPr lang="fi-FI" sz="1200" dirty="0">
                <a:solidFill>
                  <a:schemeClr val="tx2"/>
                </a:solidFill>
              </a:rPr>
              <a:t>@finanssiala</a:t>
            </a:r>
          </a:p>
        </p:txBody>
      </p:sp>
    </p:spTree>
    <p:extLst>
      <p:ext uri="{BB962C8B-B14F-4D97-AF65-F5344CB8AC3E}">
        <p14:creationId xmlns:p14="http://schemas.microsoft.com/office/powerpoint/2010/main" val="139705845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petus EN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Kuva 5">
            <a:extLst>
              <a:ext uri="{FF2B5EF4-FFF2-40B4-BE49-F238E27FC236}">
                <a16:creationId xmlns:a16="http://schemas.microsoft.com/office/drawing/2014/main" id="{D3355E18-41E5-8BD1-2556-A02CA723A2A4}"/>
              </a:ext>
            </a:extLst>
          </p:cNvPr>
          <p:cNvGrpSpPr/>
          <p:nvPr/>
        </p:nvGrpSpPr>
        <p:grpSpPr>
          <a:xfrm>
            <a:off x="3239285" y="2462867"/>
            <a:ext cx="5713430" cy="1932266"/>
            <a:chOff x="1892300" y="2006600"/>
            <a:chExt cx="7774776" cy="2629407"/>
          </a:xfrm>
          <a:solidFill>
            <a:schemeClr val="bg1"/>
          </a:solidFill>
        </p:grpSpPr>
        <p:sp>
          <p:nvSpPr>
            <p:cNvPr id="8" name="Puolivapaa piirto 7">
              <a:extLst>
                <a:ext uri="{FF2B5EF4-FFF2-40B4-BE49-F238E27FC236}">
                  <a16:creationId xmlns:a16="http://schemas.microsoft.com/office/drawing/2014/main" id="{2FB064A0-CB90-8E03-F2B7-686F803699CC}"/>
                </a:ext>
              </a:extLst>
            </p:cNvPr>
            <p:cNvSpPr/>
            <p:nvPr/>
          </p:nvSpPr>
          <p:spPr>
            <a:xfrm>
              <a:off x="1892300" y="2006600"/>
              <a:ext cx="2631349" cy="2629407"/>
            </a:xfrm>
            <a:custGeom>
              <a:avLst/>
              <a:gdLst>
                <a:gd name="connsiteX0" fmla="*/ 1315675 w 2631349"/>
                <a:gd name="connsiteY0" fmla="*/ 2629407 h 2629407"/>
                <a:gd name="connsiteX1" fmla="*/ 0 w 2631349"/>
                <a:gd name="connsiteY1" fmla="*/ 1314704 h 2629407"/>
                <a:gd name="connsiteX2" fmla="*/ 1315675 w 2631349"/>
                <a:gd name="connsiteY2" fmla="*/ 0 h 2629407"/>
                <a:gd name="connsiteX3" fmla="*/ 2631349 w 2631349"/>
                <a:gd name="connsiteY3" fmla="*/ 1314704 h 2629407"/>
                <a:gd name="connsiteX4" fmla="*/ 1315675 w 2631349"/>
                <a:gd name="connsiteY4" fmla="*/ 2629407 h 2629407"/>
                <a:gd name="connsiteX5" fmla="*/ 1315675 w 2631349"/>
                <a:gd name="connsiteY5" fmla="*/ 2629407 h 2629407"/>
                <a:gd name="connsiteX6" fmla="*/ 1315675 w 2631349"/>
                <a:gd name="connsiteY6" fmla="*/ 107132 h 2629407"/>
                <a:gd name="connsiteX7" fmla="*/ 107212 w 2631349"/>
                <a:gd name="connsiteY7" fmla="*/ 1314704 h 2629407"/>
                <a:gd name="connsiteX8" fmla="*/ 1315587 w 2631349"/>
                <a:gd name="connsiteY8" fmla="*/ 2522187 h 2629407"/>
                <a:gd name="connsiteX9" fmla="*/ 2524050 w 2631349"/>
                <a:gd name="connsiteY9" fmla="*/ 1314704 h 2629407"/>
                <a:gd name="connsiteX10" fmla="*/ 1315675 w 2631349"/>
                <a:gd name="connsiteY10" fmla="*/ 107132 h 2629407"/>
                <a:gd name="connsiteX11" fmla="*/ 1315675 w 2631349"/>
                <a:gd name="connsiteY11" fmla="*/ 107132 h 2629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31349" h="2629407">
                  <a:moveTo>
                    <a:pt x="1315675" y="2629407"/>
                  </a:moveTo>
                  <a:cubicBezTo>
                    <a:pt x="590192" y="2629407"/>
                    <a:pt x="0" y="2039651"/>
                    <a:pt x="0" y="1314704"/>
                  </a:cubicBezTo>
                  <a:cubicBezTo>
                    <a:pt x="0" y="589756"/>
                    <a:pt x="590192" y="0"/>
                    <a:pt x="1315675" y="0"/>
                  </a:cubicBezTo>
                  <a:cubicBezTo>
                    <a:pt x="2041157" y="0"/>
                    <a:pt x="2631349" y="589756"/>
                    <a:pt x="2631349" y="1314704"/>
                  </a:cubicBezTo>
                  <a:cubicBezTo>
                    <a:pt x="2631349" y="2039651"/>
                    <a:pt x="2041157" y="2629407"/>
                    <a:pt x="1315675" y="2629407"/>
                  </a:cubicBezTo>
                  <a:lnTo>
                    <a:pt x="1315675" y="2629407"/>
                  </a:lnTo>
                  <a:close/>
                  <a:moveTo>
                    <a:pt x="1315675" y="107132"/>
                  </a:moveTo>
                  <a:cubicBezTo>
                    <a:pt x="649343" y="107132"/>
                    <a:pt x="107212" y="648864"/>
                    <a:pt x="107212" y="1314704"/>
                  </a:cubicBezTo>
                  <a:cubicBezTo>
                    <a:pt x="107212" y="1980543"/>
                    <a:pt x="649255" y="2522187"/>
                    <a:pt x="1315587" y="2522187"/>
                  </a:cubicBezTo>
                  <a:cubicBezTo>
                    <a:pt x="1981918" y="2522187"/>
                    <a:pt x="2524050" y="1980543"/>
                    <a:pt x="2524050" y="1314704"/>
                  </a:cubicBezTo>
                  <a:cubicBezTo>
                    <a:pt x="2524050" y="648864"/>
                    <a:pt x="1982006" y="107132"/>
                    <a:pt x="1315675" y="107132"/>
                  </a:cubicBezTo>
                  <a:lnTo>
                    <a:pt x="1315675" y="107132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9" name="Puolivapaa piirto 8">
              <a:extLst>
                <a:ext uri="{FF2B5EF4-FFF2-40B4-BE49-F238E27FC236}">
                  <a16:creationId xmlns:a16="http://schemas.microsoft.com/office/drawing/2014/main" id="{77BB2316-3EDB-091A-B373-D2B72E1C7A07}"/>
                </a:ext>
              </a:extLst>
            </p:cNvPr>
            <p:cNvSpPr/>
            <p:nvPr/>
          </p:nvSpPr>
          <p:spPr>
            <a:xfrm>
              <a:off x="3025087" y="2765762"/>
              <a:ext cx="1070131" cy="1159546"/>
            </a:xfrm>
            <a:custGeom>
              <a:avLst/>
              <a:gdLst>
                <a:gd name="connsiteX0" fmla="*/ 1032042 w 1070131"/>
                <a:gd name="connsiteY0" fmla="*/ 1159546 h 1159546"/>
                <a:gd name="connsiteX1" fmla="*/ 967521 w 1070131"/>
                <a:gd name="connsiteY1" fmla="*/ 1159546 h 1159546"/>
                <a:gd name="connsiteX2" fmla="*/ 933192 w 1070131"/>
                <a:gd name="connsiteY2" fmla="*/ 1137205 h 1159546"/>
                <a:gd name="connsiteX3" fmla="*/ 536738 w 1070131"/>
                <a:gd name="connsiteY3" fmla="*/ 246985 h 1159546"/>
                <a:gd name="connsiteX4" fmla="*/ 533393 w 1070131"/>
                <a:gd name="connsiteY4" fmla="*/ 246985 h 1159546"/>
                <a:gd name="connsiteX5" fmla="*/ 136763 w 1070131"/>
                <a:gd name="connsiteY5" fmla="*/ 1137469 h 1159546"/>
                <a:gd name="connsiteX6" fmla="*/ 102610 w 1070131"/>
                <a:gd name="connsiteY6" fmla="*/ 1159546 h 1159546"/>
                <a:gd name="connsiteX7" fmla="*/ 38090 w 1070131"/>
                <a:gd name="connsiteY7" fmla="*/ 1159546 h 1159546"/>
                <a:gd name="connsiteX8" fmla="*/ 5433 w 1070131"/>
                <a:gd name="connsiteY8" fmla="*/ 1143010 h 1159546"/>
                <a:gd name="connsiteX9" fmla="*/ 3937 w 1070131"/>
                <a:gd name="connsiteY9" fmla="*/ 1107123 h 1159546"/>
                <a:gd name="connsiteX10" fmla="*/ 494487 w 1070131"/>
                <a:gd name="connsiteY10" fmla="*/ 22077 h 1159546"/>
                <a:gd name="connsiteX11" fmla="*/ 528640 w 1070131"/>
                <a:gd name="connsiteY11" fmla="*/ 0 h 1159546"/>
                <a:gd name="connsiteX12" fmla="*/ 544748 w 1070131"/>
                <a:gd name="connsiteY12" fmla="*/ 0 h 1159546"/>
                <a:gd name="connsiteX13" fmla="*/ 578813 w 1070131"/>
                <a:gd name="connsiteY13" fmla="*/ 21814 h 1159546"/>
                <a:gd name="connsiteX14" fmla="*/ 1066194 w 1070131"/>
                <a:gd name="connsiteY14" fmla="*/ 1107212 h 1159546"/>
                <a:gd name="connsiteX15" fmla="*/ 1064698 w 1070131"/>
                <a:gd name="connsiteY15" fmla="*/ 1143010 h 1159546"/>
                <a:gd name="connsiteX16" fmla="*/ 1032042 w 1070131"/>
                <a:gd name="connsiteY16" fmla="*/ 1159546 h 1159546"/>
                <a:gd name="connsiteX17" fmla="*/ 1032042 w 1070131"/>
                <a:gd name="connsiteY17" fmla="*/ 1159546 h 1159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70131" h="1159546">
                  <a:moveTo>
                    <a:pt x="1032042" y="1159546"/>
                  </a:moveTo>
                  <a:lnTo>
                    <a:pt x="967521" y="1159546"/>
                  </a:lnTo>
                  <a:cubicBezTo>
                    <a:pt x="950004" y="1159546"/>
                    <a:pt x="937681" y="1148288"/>
                    <a:pt x="933192" y="1137205"/>
                  </a:cubicBezTo>
                  <a:cubicBezTo>
                    <a:pt x="930111" y="1130344"/>
                    <a:pt x="618071" y="427914"/>
                    <a:pt x="536738" y="246985"/>
                  </a:cubicBezTo>
                  <a:lnTo>
                    <a:pt x="533393" y="246985"/>
                  </a:lnTo>
                  <a:lnTo>
                    <a:pt x="136763" y="1137469"/>
                  </a:lnTo>
                  <a:cubicBezTo>
                    <a:pt x="132362" y="1148288"/>
                    <a:pt x="120039" y="1159546"/>
                    <a:pt x="102610" y="1159546"/>
                  </a:cubicBezTo>
                  <a:lnTo>
                    <a:pt x="38090" y="1159546"/>
                  </a:lnTo>
                  <a:cubicBezTo>
                    <a:pt x="24006" y="1159546"/>
                    <a:pt x="12123" y="1153477"/>
                    <a:pt x="5433" y="1143010"/>
                  </a:cubicBezTo>
                  <a:cubicBezTo>
                    <a:pt x="-1256" y="1132631"/>
                    <a:pt x="-1784" y="1119526"/>
                    <a:pt x="3937" y="1107123"/>
                  </a:cubicBezTo>
                  <a:lnTo>
                    <a:pt x="494487" y="22077"/>
                  </a:lnTo>
                  <a:cubicBezTo>
                    <a:pt x="501793" y="7564"/>
                    <a:pt x="513500" y="0"/>
                    <a:pt x="528640" y="0"/>
                  </a:cubicBezTo>
                  <a:lnTo>
                    <a:pt x="544748" y="0"/>
                  </a:lnTo>
                  <a:cubicBezTo>
                    <a:pt x="555311" y="0"/>
                    <a:pt x="569747" y="3782"/>
                    <a:pt x="578813" y="21814"/>
                  </a:cubicBezTo>
                  <a:lnTo>
                    <a:pt x="1066194" y="1107212"/>
                  </a:lnTo>
                  <a:cubicBezTo>
                    <a:pt x="1071916" y="1119614"/>
                    <a:pt x="1071388" y="1132631"/>
                    <a:pt x="1064698" y="1143010"/>
                  </a:cubicBezTo>
                  <a:cubicBezTo>
                    <a:pt x="1058008" y="1153477"/>
                    <a:pt x="1046037" y="1159546"/>
                    <a:pt x="1032042" y="1159546"/>
                  </a:cubicBezTo>
                  <a:lnTo>
                    <a:pt x="1032042" y="1159546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0" name="Puolivapaa piirto 9">
              <a:extLst>
                <a:ext uri="{FF2B5EF4-FFF2-40B4-BE49-F238E27FC236}">
                  <a16:creationId xmlns:a16="http://schemas.microsoft.com/office/drawing/2014/main" id="{8B752B85-ED12-0776-8777-1AF5C6C368B0}"/>
                </a:ext>
              </a:extLst>
            </p:cNvPr>
            <p:cNvSpPr/>
            <p:nvPr/>
          </p:nvSpPr>
          <p:spPr>
            <a:xfrm>
              <a:off x="2463919" y="2781859"/>
              <a:ext cx="711839" cy="1143450"/>
            </a:xfrm>
            <a:custGeom>
              <a:avLst/>
              <a:gdLst>
                <a:gd name="connsiteX0" fmla="*/ 100962 w 711839"/>
                <a:gd name="connsiteY0" fmla="*/ 1143450 h 1143450"/>
                <a:gd name="connsiteX1" fmla="*/ 38026 w 711839"/>
                <a:gd name="connsiteY1" fmla="*/ 1143450 h 1143450"/>
                <a:gd name="connsiteX2" fmla="*/ 0 w 711839"/>
                <a:gd name="connsiteY2" fmla="*/ 1105452 h 1143450"/>
                <a:gd name="connsiteX3" fmla="*/ 0 w 711839"/>
                <a:gd name="connsiteY3" fmla="*/ 37998 h 1143450"/>
                <a:gd name="connsiteX4" fmla="*/ 38026 w 711839"/>
                <a:gd name="connsiteY4" fmla="*/ 0 h 1143450"/>
                <a:gd name="connsiteX5" fmla="*/ 673813 w 711839"/>
                <a:gd name="connsiteY5" fmla="*/ 0 h 1143450"/>
                <a:gd name="connsiteX6" fmla="*/ 711839 w 711839"/>
                <a:gd name="connsiteY6" fmla="*/ 37998 h 1143450"/>
                <a:gd name="connsiteX7" fmla="*/ 711839 w 711839"/>
                <a:gd name="connsiteY7" fmla="*/ 84791 h 1143450"/>
                <a:gd name="connsiteX8" fmla="*/ 673813 w 711839"/>
                <a:gd name="connsiteY8" fmla="*/ 122877 h 1143450"/>
                <a:gd name="connsiteX9" fmla="*/ 139076 w 711839"/>
                <a:gd name="connsiteY9" fmla="*/ 122877 h 1143450"/>
                <a:gd name="connsiteX10" fmla="*/ 139076 w 711839"/>
                <a:gd name="connsiteY10" fmla="*/ 549824 h 1143450"/>
                <a:gd name="connsiteX11" fmla="*/ 594769 w 711839"/>
                <a:gd name="connsiteY11" fmla="*/ 549824 h 1143450"/>
                <a:gd name="connsiteX12" fmla="*/ 632883 w 711839"/>
                <a:gd name="connsiteY12" fmla="*/ 587909 h 1143450"/>
                <a:gd name="connsiteX13" fmla="*/ 632883 w 711839"/>
                <a:gd name="connsiteY13" fmla="*/ 634703 h 1143450"/>
                <a:gd name="connsiteX14" fmla="*/ 594769 w 711839"/>
                <a:gd name="connsiteY14" fmla="*/ 672700 h 1143450"/>
                <a:gd name="connsiteX15" fmla="*/ 139076 w 711839"/>
                <a:gd name="connsiteY15" fmla="*/ 672700 h 1143450"/>
                <a:gd name="connsiteX16" fmla="*/ 139076 w 711839"/>
                <a:gd name="connsiteY16" fmla="*/ 1105452 h 1143450"/>
                <a:gd name="connsiteX17" fmla="*/ 101050 w 711839"/>
                <a:gd name="connsiteY17" fmla="*/ 1143450 h 1143450"/>
                <a:gd name="connsiteX18" fmla="*/ 101050 w 711839"/>
                <a:gd name="connsiteY18" fmla="*/ 1143450 h 1143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11839" h="1143450">
                  <a:moveTo>
                    <a:pt x="100962" y="1143450"/>
                  </a:moveTo>
                  <a:lnTo>
                    <a:pt x="38026" y="1143450"/>
                  </a:lnTo>
                  <a:cubicBezTo>
                    <a:pt x="17076" y="1143450"/>
                    <a:pt x="0" y="1126386"/>
                    <a:pt x="0" y="1105452"/>
                  </a:cubicBezTo>
                  <a:lnTo>
                    <a:pt x="0" y="37998"/>
                  </a:lnTo>
                  <a:cubicBezTo>
                    <a:pt x="0" y="17064"/>
                    <a:pt x="17076" y="0"/>
                    <a:pt x="38026" y="0"/>
                  </a:cubicBezTo>
                  <a:lnTo>
                    <a:pt x="673813" y="0"/>
                  </a:lnTo>
                  <a:cubicBezTo>
                    <a:pt x="694851" y="0"/>
                    <a:pt x="711839" y="17064"/>
                    <a:pt x="711839" y="37998"/>
                  </a:cubicBezTo>
                  <a:lnTo>
                    <a:pt x="711839" y="84791"/>
                  </a:lnTo>
                  <a:cubicBezTo>
                    <a:pt x="711839" y="105813"/>
                    <a:pt x="694763" y="122877"/>
                    <a:pt x="673813" y="122877"/>
                  </a:cubicBezTo>
                  <a:lnTo>
                    <a:pt x="139076" y="122877"/>
                  </a:lnTo>
                  <a:lnTo>
                    <a:pt x="139076" y="549824"/>
                  </a:lnTo>
                  <a:lnTo>
                    <a:pt x="594769" y="549824"/>
                  </a:lnTo>
                  <a:cubicBezTo>
                    <a:pt x="615102" y="549824"/>
                    <a:pt x="632883" y="567591"/>
                    <a:pt x="632883" y="587909"/>
                  </a:cubicBezTo>
                  <a:lnTo>
                    <a:pt x="632883" y="634703"/>
                  </a:lnTo>
                  <a:cubicBezTo>
                    <a:pt x="632883" y="654933"/>
                    <a:pt x="615102" y="672700"/>
                    <a:pt x="594769" y="672700"/>
                  </a:cubicBezTo>
                  <a:lnTo>
                    <a:pt x="139076" y="672700"/>
                  </a:lnTo>
                  <a:lnTo>
                    <a:pt x="139076" y="1105452"/>
                  </a:lnTo>
                  <a:cubicBezTo>
                    <a:pt x="139076" y="1125683"/>
                    <a:pt x="121295" y="1143450"/>
                    <a:pt x="101050" y="1143450"/>
                  </a:cubicBezTo>
                  <a:lnTo>
                    <a:pt x="101050" y="1143450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1" name="Puolivapaa piirto 10">
              <a:extLst>
                <a:ext uri="{FF2B5EF4-FFF2-40B4-BE49-F238E27FC236}">
                  <a16:creationId xmlns:a16="http://schemas.microsoft.com/office/drawing/2014/main" id="{9B2DE221-A453-E231-83FC-D6F6DCDC0A73}"/>
                </a:ext>
              </a:extLst>
            </p:cNvPr>
            <p:cNvSpPr/>
            <p:nvPr/>
          </p:nvSpPr>
          <p:spPr>
            <a:xfrm>
              <a:off x="6707310" y="2421232"/>
              <a:ext cx="718009" cy="789948"/>
            </a:xfrm>
            <a:custGeom>
              <a:avLst/>
              <a:gdLst>
                <a:gd name="connsiteX0" fmla="*/ 555955 w 718009"/>
                <a:gd name="connsiteY0" fmla="*/ 598200 h 789948"/>
                <a:gd name="connsiteX1" fmla="*/ 162318 w 718009"/>
                <a:gd name="connsiteY1" fmla="*/ 598200 h 789948"/>
                <a:gd name="connsiteX2" fmla="*/ 354648 w 718009"/>
                <a:gd name="connsiteY2" fmla="*/ 160259 h 789948"/>
                <a:gd name="connsiteX3" fmla="*/ 363450 w 718009"/>
                <a:gd name="connsiteY3" fmla="*/ 160259 h 789948"/>
                <a:gd name="connsiteX4" fmla="*/ 555955 w 718009"/>
                <a:gd name="connsiteY4" fmla="*/ 598200 h 789948"/>
                <a:gd name="connsiteX5" fmla="*/ 715892 w 718009"/>
                <a:gd name="connsiteY5" fmla="*/ 761010 h 789948"/>
                <a:gd name="connsiteX6" fmla="*/ 384311 w 718009"/>
                <a:gd name="connsiteY6" fmla="*/ 12226 h 789948"/>
                <a:gd name="connsiteX7" fmla="*/ 365650 w 718009"/>
                <a:gd name="connsiteY7" fmla="*/ 0 h 789948"/>
                <a:gd name="connsiteX8" fmla="*/ 354648 w 718009"/>
                <a:gd name="connsiteY8" fmla="*/ 0 h 789948"/>
                <a:gd name="connsiteX9" fmla="*/ 335987 w 718009"/>
                <a:gd name="connsiteY9" fmla="*/ 12226 h 789948"/>
                <a:gd name="connsiteX10" fmla="*/ 2205 w 718009"/>
                <a:gd name="connsiteY10" fmla="*/ 761010 h 789948"/>
                <a:gd name="connsiteX11" fmla="*/ 20866 w 718009"/>
                <a:gd name="connsiteY11" fmla="*/ 789948 h 789948"/>
                <a:gd name="connsiteX12" fmla="*/ 64789 w 718009"/>
                <a:gd name="connsiteY12" fmla="*/ 789948 h 789948"/>
                <a:gd name="connsiteX13" fmla="*/ 83450 w 718009"/>
                <a:gd name="connsiteY13" fmla="*/ 777722 h 789948"/>
                <a:gd name="connsiteX14" fmla="*/ 129486 w 718009"/>
                <a:gd name="connsiteY14" fmla="*/ 672788 h 789948"/>
                <a:gd name="connsiteX15" fmla="*/ 588524 w 718009"/>
                <a:gd name="connsiteY15" fmla="*/ 672788 h 789948"/>
                <a:gd name="connsiteX16" fmla="*/ 634560 w 718009"/>
                <a:gd name="connsiteY16" fmla="*/ 777722 h 789948"/>
                <a:gd name="connsiteX17" fmla="*/ 653220 w 718009"/>
                <a:gd name="connsiteY17" fmla="*/ 789948 h 789948"/>
                <a:gd name="connsiteX18" fmla="*/ 697144 w 718009"/>
                <a:gd name="connsiteY18" fmla="*/ 789948 h 789948"/>
                <a:gd name="connsiteX19" fmla="*/ 715805 w 718009"/>
                <a:gd name="connsiteY19" fmla="*/ 761010 h 789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18009" h="789948">
                  <a:moveTo>
                    <a:pt x="555955" y="598200"/>
                  </a:moveTo>
                  <a:lnTo>
                    <a:pt x="162318" y="598200"/>
                  </a:lnTo>
                  <a:lnTo>
                    <a:pt x="354648" y="160259"/>
                  </a:lnTo>
                  <a:lnTo>
                    <a:pt x="363450" y="160259"/>
                  </a:lnTo>
                  <a:cubicBezTo>
                    <a:pt x="395930" y="233528"/>
                    <a:pt x="488090" y="443395"/>
                    <a:pt x="555955" y="598200"/>
                  </a:cubicBezTo>
                  <a:moveTo>
                    <a:pt x="715892" y="761010"/>
                  </a:moveTo>
                  <a:lnTo>
                    <a:pt x="384311" y="12226"/>
                  </a:lnTo>
                  <a:cubicBezTo>
                    <a:pt x="381054" y="5541"/>
                    <a:pt x="375509" y="0"/>
                    <a:pt x="365650" y="0"/>
                  </a:cubicBezTo>
                  <a:lnTo>
                    <a:pt x="354648" y="0"/>
                  </a:lnTo>
                  <a:cubicBezTo>
                    <a:pt x="344789" y="0"/>
                    <a:pt x="339332" y="5541"/>
                    <a:pt x="335987" y="12226"/>
                  </a:cubicBezTo>
                  <a:lnTo>
                    <a:pt x="2205" y="761010"/>
                  </a:lnTo>
                  <a:cubicBezTo>
                    <a:pt x="-4397" y="775523"/>
                    <a:pt x="4406" y="789948"/>
                    <a:pt x="20866" y="789948"/>
                  </a:cubicBezTo>
                  <a:lnTo>
                    <a:pt x="64789" y="789948"/>
                  </a:lnTo>
                  <a:cubicBezTo>
                    <a:pt x="74648" y="789948"/>
                    <a:pt x="81249" y="783263"/>
                    <a:pt x="83450" y="777722"/>
                  </a:cubicBezTo>
                  <a:lnTo>
                    <a:pt x="129486" y="672788"/>
                  </a:lnTo>
                  <a:lnTo>
                    <a:pt x="588524" y="672788"/>
                  </a:lnTo>
                  <a:cubicBezTo>
                    <a:pt x="615987" y="735502"/>
                    <a:pt x="634560" y="777722"/>
                    <a:pt x="634560" y="777722"/>
                  </a:cubicBezTo>
                  <a:cubicBezTo>
                    <a:pt x="636760" y="783263"/>
                    <a:pt x="643362" y="789948"/>
                    <a:pt x="653220" y="789948"/>
                  </a:cubicBezTo>
                  <a:lnTo>
                    <a:pt x="697144" y="789948"/>
                  </a:lnTo>
                  <a:cubicBezTo>
                    <a:pt x="713604" y="789948"/>
                    <a:pt x="722407" y="775523"/>
                    <a:pt x="715805" y="761010"/>
                  </a:cubicBezTo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2" name="Puolivapaa piirto 11">
              <a:extLst>
                <a:ext uri="{FF2B5EF4-FFF2-40B4-BE49-F238E27FC236}">
                  <a16:creationId xmlns:a16="http://schemas.microsoft.com/office/drawing/2014/main" id="{C8B6FDEE-ACA9-9EBD-F789-AFC4A289EC01}"/>
                </a:ext>
              </a:extLst>
            </p:cNvPr>
            <p:cNvSpPr/>
            <p:nvPr/>
          </p:nvSpPr>
          <p:spPr>
            <a:xfrm>
              <a:off x="4955136" y="2432491"/>
              <a:ext cx="478755" cy="775171"/>
            </a:xfrm>
            <a:custGeom>
              <a:avLst/>
              <a:gdLst>
                <a:gd name="connsiteX0" fmla="*/ 0 w 478755"/>
                <a:gd name="connsiteY0" fmla="*/ 754149 h 775171"/>
                <a:gd name="connsiteX1" fmla="*/ 21038 w 478755"/>
                <a:gd name="connsiteY1" fmla="*/ 775171 h 775171"/>
                <a:gd name="connsiteX2" fmla="*/ 64257 w 478755"/>
                <a:gd name="connsiteY2" fmla="*/ 775171 h 775171"/>
                <a:gd name="connsiteX3" fmla="*/ 85294 w 478755"/>
                <a:gd name="connsiteY3" fmla="*/ 754149 h 775171"/>
                <a:gd name="connsiteX4" fmla="*/ 85294 w 478755"/>
                <a:gd name="connsiteY4" fmla="*/ 451751 h 775171"/>
                <a:gd name="connsiteX5" fmla="*/ 403408 w 478755"/>
                <a:gd name="connsiteY5" fmla="*/ 451751 h 775171"/>
                <a:gd name="connsiteX6" fmla="*/ 424445 w 478755"/>
                <a:gd name="connsiteY6" fmla="*/ 430729 h 775171"/>
                <a:gd name="connsiteX7" fmla="*/ 424445 w 478755"/>
                <a:gd name="connsiteY7" fmla="*/ 398624 h 775171"/>
                <a:gd name="connsiteX8" fmla="*/ 403408 w 478755"/>
                <a:gd name="connsiteY8" fmla="*/ 377602 h 775171"/>
                <a:gd name="connsiteX9" fmla="*/ 85294 w 478755"/>
                <a:gd name="connsiteY9" fmla="*/ 377602 h 775171"/>
                <a:gd name="connsiteX10" fmla="*/ 85294 w 478755"/>
                <a:gd name="connsiteY10" fmla="*/ 74148 h 775171"/>
                <a:gd name="connsiteX11" fmla="*/ 457718 w 478755"/>
                <a:gd name="connsiteY11" fmla="*/ 74148 h 775171"/>
                <a:gd name="connsiteX12" fmla="*/ 478755 w 478755"/>
                <a:gd name="connsiteY12" fmla="*/ 53126 h 775171"/>
                <a:gd name="connsiteX13" fmla="*/ 478755 w 478755"/>
                <a:gd name="connsiteY13" fmla="*/ 21022 h 775171"/>
                <a:gd name="connsiteX14" fmla="*/ 457718 w 478755"/>
                <a:gd name="connsiteY14" fmla="*/ 0 h 775171"/>
                <a:gd name="connsiteX15" fmla="*/ 21038 w 478755"/>
                <a:gd name="connsiteY15" fmla="*/ 0 h 775171"/>
                <a:gd name="connsiteX16" fmla="*/ 0 w 478755"/>
                <a:gd name="connsiteY16" fmla="*/ 21022 h 775171"/>
                <a:gd name="connsiteX17" fmla="*/ 0 w 478755"/>
                <a:gd name="connsiteY17" fmla="*/ 754237 h 775171"/>
                <a:gd name="connsiteX18" fmla="*/ 0 w 478755"/>
                <a:gd name="connsiteY18" fmla="*/ 754237 h 775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78755" h="775171">
                  <a:moveTo>
                    <a:pt x="0" y="754149"/>
                  </a:moveTo>
                  <a:cubicBezTo>
                    <a:pt x="0" y="765232"/>
                    <a:pt x="8890" y="775171"/>
                    <a:pt x="21038" y="775171"/>
                  </a:cubicBezTo>
                  <a:lnTo>
                    <a:pt x="64257" y="775171"/>
                  </a:lnTo>
                  <a:cubicBezTo>
                    <a:pt x="75347" y="775171"/>
                    <a:pt x="85294" y="765232"/>
                    <a:pt x="85294" y="754149"/>
                  </a:cubicBezTo>
                  <a:lnTo>
                    <a:pt x="85294" y="451751"/>
                  </a:lnTo>
                  <a:lnTo>
                    <a:pt x="403408" y="451751"/>
                  </a:lnTo>
                  <a:cubicBezTo>
                    <a:pt x="414499" y="451751"/>
                    <a:pt x="424445" y="441812"/>
                    <a:pt x="424445" y="430729"/>
                  </a:cubicBezTo>
                  <a:lnTo>
                    <a:pt x="424445" y="398624"/>
                  </a:lnTo>
                  <a:cubicBezTo>
                    <a:pt x="424445" y="387542"/>
                    <a:pt x="414499" y="377602"/>
                    <a:pt x="403408" y="377602"/>
                  </a:cubicBezTo>
                  <a:lnTo>
                    <a:pt x="85294" y="377602"/>
                  </a:lnTo>
                  <a:lnTo>
                    <a:pt x="85294" y="74148"/>
                  </a:lnTo>
                  <a:lnTo>
                    <a:pt x="457718" y="74148"/>
                  </a:lnTo>
                  <a:cubicBezTo>
                    <a:pt x="469865" y="74148"/>
                    <a:pt x="478755" y="64209"/>
                    <a:pt x="478755" y="53126"/>
                  </a:cubicBezTo>
                  <a:lnTo>
                    <a:pt x="478755" y="21022"/>
                  </a:lnTo>
                  <a:cubicBezTo>
                    <a:pt x="478755" y="9939"/>
                    <a:pt x="469865" y="0"/>
                    <a:pt x="457718" y="0"/>
                  </a:cubicBezTo>
                  <a:lnTo>
                    <a:pt x="21038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8" name="Puolivapaa piirto 27">
              <a:extLst>
                <a:ext uri="{FF2B5EF4-FFF2-40B4-BE49-F238E27FC236}">
                  <a16:creationId xmlns:a16="http://schemas.microsoft.com/office/drawing/2014/main" id="{2378900B-1AD6-2267-A841-8F80BFB2143A}"/>
                </a:ext>
              </a:extLst>
            </p:cNvPr>
            <p:cNvSpPr/>
            <p:nvPr/>
          </p:nvSpPr>
          <p:spPr>
            <a:xfrm>
              <a:off x="5619267" y="2432403"/>
              <a:ext cx="86438" cy="775259"/>
            </a:xfrm>
            <a:custGeom>
              <a:avLst/>
              <a:gdLst>
                <a:gd name="connsiteX0" fmla="*/ 0 w 86438"/>
                <a:gd name="connsiteY0" fmla="*/ 754237 h 775259"/>
                <a:gd name="connsiteX1" fmla="*/ 21037 w 86438"/>
                <a:gd name="connsiteY1" fmla="*/ 775259 h 775259"/>
                <a:gd name="connsiteX2" fmla="*/ 65401 w 86438"/>
                <a:gd name="connsiteY2" fmla="*/ 775259 h 775259"/>
                <a:gd name="connsiteX3" fmla="*/ 86438 w 86438"/>
                <a:gd name="connsiteY3" fmla="*/ 754237 h 775259"/>
                <a:gd name="connsiteX4" fmla="*/ 86438 w 86438"/>
                <a:gd name="connsiteY4" fmla="*/ 21022 h 775259"/>
                <a:gd name="connsiteX5" fmla="*/ 65401 w 86438"/>
                <a:gd name="connsiteY5" fmla="*/ 0 h 775259"/>
                <a:gd name="connsiteX6" fmla="*/ 21037 w 86438"/>
                <a:gd name="connsiteY6" fmla="*/ 0 h 775259"/>
                <a:gd name="connsiteX7" fmla="*/ 0 w 86438"/>
                <a:gd name="connsiteY7" fmla="*/ 21022 h 775259"/>
                <a:gd name="connsiteX8" fmla="*/ 0 w 86438"/>
                <a:gd name="connsiteY8" fmla="*/ 754237 h 775259"/>
                <a:gd name="connsiteX9" fmla="*/ 0 w 86438"/>
                <a:gd name="connsiteY9" fmla="*/ 754237 h 775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6438" h="775259">
                  <a:moveTo>
                    <a:pt x="0" y="754237"/>
                  </a:moveTo>
                  <a:cubicBezTo>
                    <a:pt x="0" y="765320"/>
                    <a:pt x="9947" y="775259"/>
                    <a:pt x="21037" y="775259"/>
                  </a:cubicBezTo>
                  <a:lnTo>
                    <a:pt x="65401" y="775259"/>
                  </a:lnTo>
                  <a:cubicBezTo>
                    <a:pt x="76492" y="775259"/>
                    <a:pt x="86438" y="765320"/>
                    <a:pt x="86438" y="754237"/>
                  </a:cubicBezTo>
                  <a:lnTo>
                    <a:pt x="86438" y="21022"/>
                  </a:lnTo>
                  <a:cubicBezTo>
                    <a:pt x="86438" y="9939"/>
                    <a:pt x="76492" y="0"/>
                    <a:pt x="65401" y="0"/>
                  </a:cubicBezTo>
                  <a:lnTo>
                    <a:pt x="21037" y="0"/>
                  </a:lnTo>
                  <a:cubicBezTo>
                    <a:pt x="9947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0" name="Puolivapaa piirto 29">
              <a:extLst>
                <a:ext uri="{FF2B5EF4-FFF2-40B4-BE49-F238E27FC236}">
                  <a16:creationId xmlns:a16="http://schemas.microsoft.com/office/drawing/2014/main" id="{D3A6ADD1-4115-8255-E469-976BEB790526}"/>
                </a:ext>
              </a:extLst>
            </p:cNvPr>
            <p:cNvSpPr/>
            <p:nvPr/>
          </p:nvSpPr>
          <p:spPr>
            <a:xfrm>
              <a:off x="5943014" y="2421320"/>
              <a:ext cx="631826" cy="797424"/>
            </a:xfrm>
            <a:custGeom>
              <a:avLst/>
              <a:gdLst>
                <a:gd name="connsiteX0" fmla="*/ 0 w 631826"/>
                <a:gd name="connsiteY0" fmla="*/ 765320 h 797424"/>
                <a:gd name="connsiteX1" fmla="*/ 21037 w 631826"/>
                <a:gd name="connsiteY1" fmla="*/ 786342 h 797424"/>
                <a:gd name="connsiteX2" fmla="*/ 59855 w 631826"/>
                <a:gd name="connsiteY2" fmla="*/ 786342 h 797424"/>
                <a:gd name="connsiteX3" fmla="*/ 80893 w 631826"/>
                <a:gd name="connsiteY3" fmla="*/ 765320 h 797424"/>
                <a:gd name="connsiteX4" fmla="*/ 80893 w 631826"/>
                <a:gd name="connsiteY4" fmla="*/ 162810 h 797424"/>
                <a:gd name="connsiteX5" fmla="*/ 82037 w 631826"/>
                <a:gd name="connsiteY5" fmla="*/ 162810 h 797424"/>
                <a:gd name="connsiteX6" fmla="*/ 590808 w 631826"/>
                <a:gd name="connsiteY6" fmla="*/ 797424 h 797424"/>
                <a:gd name="connsiteX7" fmla="*/ 610789 w 631826"/>
                <a:gd name="connsiteY7" fmla="*/ 797424 h 797424"/>
                <a:gd name="connsiteX8" fmla="*/ 631826 w 631826"/>
                <a:gd name="connsiteY8" fmla="*/ 777458 h 797424"/>
                <a:gd name="connsiteX9" fmla="*/ 631826 w 631826"/>
                <a:gd name="connsiteY9" fmla="*/ 32105 h 797424"/>
                <a:gd name="connsiteX10" fmla="*/ 610789 w 631826"/>
                <a:gd name="connsiteY10" fmla="*/ 11083 h 797424"/>
                <a:gd name="connsiteX11" fmla="*/ 571971 w 631826"/>
                <a:gd name="connsiteY11" fmla="*/ 11083 h 797424"/>
                <a:gd name="connsiteX12" fmla="*/ 550934 w 631826"/>
                <a:gd name="connsiteY12" fmla="*/ 32105 h 797424"/>
                <a:gd name="connsiteX13" fmla="*/ 550934 w 631826"/>
                <a:gd name="connsiteY13" fmla="*/ 622477 h 797424"/>
                <a:gd name="connsiteX14" fmla="*/ 548733 w 631826"/>
                <a:gd name="connsiteY14" fmla="*/ 622477 h 797424"/>
                <a:gd name="connsiteX15" fmla="*/ 48852 w 631826"/>
                <a:gd name="connsiteY15" fmla="*/ 0 h 797424"/>
                <a:gd name="connsiteX16" fmla="*/ 21125 w 631826"/>
                <a:gd name="connsiteY16" fmla="*/ 0 h 797424"/>
                <a:gd name="connsiteX17" fmla="*/ 88 w 631826"/>
                <a:gd name="connsiteY17" fmla="*/ 19966 h 797424"/>
                <a:gd name="connsiteX18" fmla="*/ 88 w 631826"/>
                <a:gd name="connsiteY18" fmla="*/ 765320 h 797424"/>
                <a:gd name="connsiteX19" fmla="*/ 88 w 631826"/>
                <a:gd name="connsiteY19" fmla="*/ 765320 h 79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1826" h="797424">
                  <a:moveTo>
                    <a:pt x="0" y="765320"/>
                  </a:moveTo>
                  <a:cubicBezTo>
                    <a:pt x="0" y="776403"/>
                    <a:pt x="9947" y="786342"/>
                    <a:pt x="21037" y="786342"/>
                  </a:cubicBezTo>
                  <a:lnTo>
                    <a:pt x="59855" y="786342"/>
                  </a:lnTo>
                  <a:cubicBezTo>
                    <a:pt x="72091" y="786342"/>
                    <a:pt x="80893" y="776403"/>
                    <a:pt x="80893" y="765320"/>
                  </a:cubicBezTo>
                  <a:lnTo>
                    <a:pt x="80893" y="162810"/>
                  </a:lnTo>
                  <a:lnTo>
                    <a:pt x="82037" y="162810"/>
                  </a:lnTo>
                  <a:lnTo>
                    <a:pt x="590808" y="797424"/>
                  </a:lnTo>
                  <a:lnTo>
                    <a:pt x="610789" y="797424"/>
                  </a:lnTo>
                  <a:cubicBezTo>
                    <a:pt x="621880" y="797424"/>
                    <a:pt x="631826" y="788541"/>
                    <a:pt x="631826" y="777458"/>
                  </a:cubicBezTo>
                  <a:lnTo>
                    <a:pt x="631826" y="32105"/>
                  </a:lnTo>
                  <a:cubicBezTo>
                    <a:pt x="631826" y="21022"/>
                    <a:pt x="621880" y="11083"/>
                    <a:pt x="610789" y="11083"/>
                  </a:cubicBezTo>
                  <a:lnTo>
                    <a:pt x="571971" y="11083"/>
                  </a:lnTo>
                  <a:cubicBezTo>
                    <a:pt x="559824" y="11083"/>
                    <a:pt x="550934" y="21022"/>
                    <a:pt x="550934" y="32105"/>
                  </a:cubicBezTo>
                  <a:lnTo>
                    <a:pt x="550934" y="622477"/>
                  </a:lnTo>
                  <a:lnTo>
                    <a:pt x="548733" y="622477"/>
                  </a:lnTo>
                  <a:lnTo>
                    <a:pt x="48852" y="0"/>
                  </a:lnTo>
                  <a:lnTo>
                    <a:pt x="21125" y="0"/>
                  </a:lnTo>
                  <a:cubicBezTo>
                    <a:pt x="10034" y="0"/>
                    <a:pt x="88" y="8884"/>
                    <a:pt x="88" y="19966"/>
                  </a:cubicBezTo>
                  <a:lnTo>
                    <a:pt x="88" y="765320"/>
                  </a:lnTo>
                  <a:lnTo>
                    <a:pt x="88" y="765320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1" name="Puolivapaa piirto 30">
              <a:extLst>
                <a:ext uri="{FF2B5EF4-FFF2-40B4-BE49-F238E27FC236}">
                  <a16:creationId xmlns:a16="http://schemas.microsoft.com/office/drawing/2014/main" id="{6093BF63-3C25-65B2-1D2E-CD4F8A9C8CD7}"/>
                </a:ext>
              </a:extLst>
            </p:cNvPr>
            <p:cNvSpPr/>
            <p:nvPr/>
          </p:nvSpPr>
          <p:spPr>
            <a:xfrm>
              <a:off x="7557965" y="2421320"/>
              <a:ext cx="631826" cy="797424"/>
            </a:xfrm>
            <a:custGeom>
              <a:avLst/>
              <a:gdLst>
                <a:gd name="connsiteX0" fmla="*/ 0 w 631826"/>
                <a:gd name="connsiteY0" fmla="*/ 765320 h 797424"/>
                <a:gd name="connsiteX1" fmla="*/ 21038 w 631826"/>
                <a:gd name="connsiteY1" fmla="*/ 786342 h 797424"/>
                <a:gd name="connsiteX2" fmla="*/ 59856 w 631826"/>
                <a:gd name="connsiteY2" fmla="*/ 786342 h 797424"/>
                <a:gd name="connsiteX3" fmla="*/ 80893 w 631826"/>
                <a:gd name="connsiteY3" fmla="*/ 765320 h 797424"/>
                <a:gd name="connsiteX4" fmla="*/ 80893 w 631826"/>
                <a:gd name="connsiteY4" fmla="*/ 162810 h 797424"/>
                <a:gd name="connsiteX5" fmla="*/ 82037 w 631826"/>
                <a:gd name="connsiteY5" fmla="*/ 162810 h 797424"/>
                <a:gd name="connsiteX6" fmla="*/ 590809 w 631826"/>
                <a:gd name="connsiteY6" fmla="*/ 797424 h 797424"/>
                <a:gd name="connsiteX7" fmla="*/ 610789 w 631826"/>
                <a:gd name="connsiteY7" fmla="*/ 797424 h 797424"/>
                <a:gd name="connsiteX8" fmla="*/ 631827 w 631826"/>
                <a:gd name="connsiteY8" fmla="*/ 777458 h 797424"/>
                <a:gd name="connsiteX9" fmla="*/ 631827 w 631826"/>
                <a:gd name="connsiteY9" fmla="*/ 32105 h 797424"/>
                <a:gd name="connsiteX10" fmla="*/ 610789 w 631826"/>
                <a:gd name="connsiteY10" fmla="*/ 11083 h 797424"/>
                <a:gd name="connsiteX11" fmla="*/ 571972 w 631826"/>
                <a:gd name="connsiteY11" fmla="*/ 11083 h 797424"/>
                <a:gd name="connsiteX12" fmla="*/ 550934 w 631826"/>
                <a:gd name="connsiteY12" fmla="*/ 32105 h 797424"/>
                <a:gd name="connsiteX13" fmla="*/ 550934 w 631826"/>
                <a:gd name="connsiteY13" fmla="*/ 622477 h 797424"/>
                <a:gd name="connsiteX14" fmla="*/ 548733 w 631826"/>
                <a:gd name="connsiteY14" fmla="*/ 622477 h 797424"/>
                <a:gd name="connsiteX15" fmla="*/ 48853 w 631826"/>
                <a:gd name="connsiteY15" fmla="*/ 0 h 797424"/>
                <a:gd name="connsiteX16" fmla="*/ 21126 w 631826"/>
                <a:gd name="connsiteY16" fmla="*/ 0 h 797424"/>
                <a:gd name="connsiteX17" fmla="*/ 88 w 631826"/>
                <a:gd name="connsiteY17" fmla="*/ 19966 h 797424"/>
                <a:gd name="connsiteX18" fmla="*/ 88 w 631826"/>
                <a:gd name="connsiteY18" fmla="*/ 765320 h 797424"/>
                <a:gd name="connsiteX19" fmla="*/ 88 w 631826"/>
                <a:gd name="connsiteY19" fmla="*/ 765320 h 79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1826" h="797424">
                  <a:moveTo>
                    <a:pt x="0" y="765320"/>
                  </a:moveTo>
                  <a:cubicBezTo>
                    <a:pt x="0" y="776403"/>
                    <a:pt x="9947" y="786342"/>
                    <a:pt x="21038" y="786342"/>
                  </a:cubicBezTo>
                  <a:lnTo>
                    <a:pt x="59856" y="786342"/>
                  </a:lnTo>
                  <a:cubicBezTo>
                    <a:pt x="72003" y="786342"/>
                    <a:pt x="80893" y="776403"/>
                    <a:pt x="80893" y="765320"/>
                  </a:cubicBezTo>
                  <a:lnTo>
                    <a:pt x="80893" y="162810"/>
                  </a:lnTo>
                  <a:lnTo>
                    <a:pt x="82037" y="162810"/>
                  </a:lnTo>
                  <a:lnTo>
                    <a:pt x="590809" y="797424"/>
                  </a:lnTo>
                  <a:lnTo>
                    <a:pt x="610789" y="797424"/>
                  </a:lnTo>
                  <a:cubicBezTo>
                    <a:pt x="621880" y="797424"/>
                    <a:pt x="631827" y="788541"/>
                    <a:pt x="631827" y="777458"/>
                  </a:cubicBezTo>
                  <a:lnTo>
                    <a:pt x="631827" y="32105"/>
                  </a:lnTo>
                  <a:cubicBezTo>
                    <a:pt x="631827" y="21022"/>
                    <a:pt x="621880" y="11083"/>
                    <a:pt x="610789" y="11083"/>
                  </a:cubicBezTo>
                  <a:lnTo>
                    <a:pt x="571972" y="11083"/>
                  </a:lnTo>
                  <a:cubicBezTo>
                    <a:pt x="559824" y="11083"/>
                    <a:pt x="550934" y="21022"/>
                    <a:pt x="550934" y="32105"/>
                  </a:cubicBezTo>
                  <a:lnTo>
                    <a:pt x="550934" y="622477"/>
                  </a:lnTo>
                  <a:lnTo>
                    <a:pt x="548733" y="622477"/>
                  </a:lnTo>
                  <a:lnTo>
                    <a:pt x="48853" y="0"/>
                  </a:lnTo>
                  <a:lnTo>
                    <a:pt x="21126" y="0"/>
                  </a:lnTo>
                  <a:cubicBezTo>
                    <a:pt x="10035" y="0"/>
                    <a:pt x="88" y="8884"/>
                    <a:pt x="88" y="19966"/>
                  </a:cubicBezTo>
                  <a:lnTo>
                    <a:pt x="88" y="765320"/>
                  </a:lnTo>
                  <a:lnTo>
                    <a:pt x="88" y="765320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2" name="Puolivapaa piirto 31">
              <a:extLst>
                <a:ext uri="{FF2B5EF4-FFF2-40B4-BE49-F238E27FC236}">
                  <a16:creationId xmlns:a16="http://schemas.microsoft.com/office/drawing/2014/main" id="{F723C850-89F2-E9F9-7D54-64B7C37239F9}"/>
                </a:ext>
              </a:extLst>
            </p:cNvPr>
            <p:cNvSpPr/>
            <p:nvPr/>
          </p:nvSpPr>
          <p:spPr>
            <a:xfrm>
              <a:off x="8348145" y="2421144"/>
              <a:ext cx="676340" cy="797600"/>
            </a:xfrm>
            <a:custGeom>
              <a:avLst/>
              <a:gdLst>
                <a:gd name="connsiteX0" fmla="*/ 0 w 676340"/>
                <a:gd name="connsiteY0" fmla="*/ 399944 h 797600"/>
                <a:gd name="connsiteX1" fmla="*/ 400151 w 676340"/>
                <a:gd name="connsiteY1" fmla="*/ 797600 h 797600"/>
                <a:gd name="connsiteX2" fmla="*/ 669500 w 676340"/>
                <a:gd name="connsiteY2" fmla="*/ 690116 h 797600"/>
                <a:gd name="connsiteX3" fmla="*/ 670645 w 676340"/>
                <a:gd name="connsiteY3" fmla="*/ 660210 h 797600"/>
                <a:gd name="connsiteX4" fmla="*/ 637372 w 676340"/>
                <a:gd name="connsiteY4" fmla="*/ 630305 h 797600"/>
                <a:gd name="connsiteX5" fmla="*/ 610789 w 676340"/>
                <a:gd name="connsiteY5" fmla="*/ 633647 h 797600"/>
                <a:gd name="connsiteX6" fmla="*/ 399095 w 676340"/>
                <a:gd name="connsiteY6" fmla="*/ 716679 h 797600"/>
                <a:gd name="connsiteX7" fmla="*/ 89871 w 676340"/>
                <a:gd name="connsiteY7" fmla="*/ 398800 h 797600"/>
                <a:gd name="connsiteX8" fmla="*/ 399095 w 676340"/>
                <a:gd name="connsiteY8" fmla="*/ 79778 h 797600"/>
                <a:gd name="connsiteX9" fmla="*/ 610789 w 676340"/>
                <a:gd name="connsiteY9" fmla="*/ 162810 h 797600"/>
                <a:gd name="connsiteX10" fmla="*/ 639573 w 676340"/>
                <a:gd name="connsiteY10" fmla="*/ 163953 h 797600"/>
                <a:gd name="connsiteX11" fmla="*/ 669500 w 676340"/>
                <a:gd name="connsiteY11" fmla="*/ 134048 h 797600"/>
                <a:gd name="connsiteX12" fmla="*/ 668444 w 676340"/>
                <a:gd name="connsiteY12" fmla="*/ 102998 h 797600"/>
                <a:gd name="connsiteX13" fmla="*/ 400239 w 676340"/>
                <a:gd name="connsiteY13" fmla="*/ 0 h 797600"/>
                <a:gd name="connsiteX14" fmla="*/ 88 w 676340"/>
                <a:gd name="connsiteY14" fmla="*/ 399856 h 797600"/>
                <a:gd name="connsiteX15" fmla="*/ 88 w 676340"/>
                <a:gd name="connsiteY15" fmla="*/ 399856 h 797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76340" h="797600">
                  <a:moveTo>
                    <a:pt x="0" y="399944"/>
                  </a:moveTo>
                  <a:cubicBezTo>
                    <a:pt x="0" y="621509"/>
                    <a:pt x="178422" y="797600"/>
                    <a:pt x="400151" y="797600"/>
                  </a:cubicBezTo>
                  <a:cubicBezTo>
                    <a:pt x="498824" y="797600"/>
                    <a:pt x="594153" y="763297"/>
                    <a:pt x="669500" y="690116"/>
                  </a:cubicBezTo>
                  <a:cubicBezTo>
                    <a:pt x="677246" y="682376"/>
                    <a:pt x="679447" y="666895"/>
                    <a:pt x="670645" y="660210"/>
                  </a:cubicBezTo>
                  <a:lnTo>
                    <a:pt x="637372" y="630305"/>
                  </a:lnTo>
                  <a:cubicBezTo>
                    <a:pt x="630683" y="625907"/>
                    <a:pt x="621880" y="624764"/>
                    <a:pt x="610789" y="633647"/>
                  </a:cubicBezTo>
                  <a:cubicBezTo>
                    <a:pt x="552078" y="677978"/>
                    <a:pt x="495567" y="716679"/>
                    <a:pt x="399095" y="716679"/>
                  </a:cubicBezTo>
                  <a:cubicBezTo>
                    <a:pt x="223930" y="716679"/>
                    <a:pt x="89871" y="569350"/>
                    <a:pt x="89871" y="398800"/>
                  </a:cubicBezTo>
                  <a:cubicBezTo>
                    <a:pt x="89871" y="228250"/>
                    <a:pt x="223930" y="79778"/>
                    <a:pt x="399095" y="79778"/>
                  </a:cubicBezTo>
                  <a:cubicBezTo>
                    <a:pt x="474442" y="79778"/>
                    <a:pt x="553135" y="113026"/>
                    <a:pt x="610789" y="162810"/>
                  </a:cubicBezTo>
                  <a:cubicBezTo>
                    <a:pt x="621880" y="173892"/>
                    <a:pt x="630771" y="174948"/>
                    <a:pt x="639573" y="163953"/>
                  </a:cubicBezTo>
                  <a:lnTo>
                    <a:pt x="669500" y="134048"/>
                  </a:lnTo>
                  <a:cubicBezTo>
                    <a:pt x="678391" y="125164"/>
                    <a:pt x="677246" y="111882"/>
                    <a:pt x="668444" y="102998"/>
                  </a:cubicBezTo>
                  <a:cubicBezTo>
                    <a:pt x="593097" y="38789"/>
                    <a:pt x="512116" y="0"/>
                    <a:pt x="400239" y="0"/>
                  </a:cubicBezTo>
                  <a:cubicBezTo>
                    <a:pt x="178598" y="0"/>
                    <a:pt x="88" y="178290"/>
                    <a:pt x="88" y="399856"/>
                  </a:cubicBezTo>
                  <a:lnTo>
                    <a:pt x="88" y="399856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3" name="Puolivapaa piirto 32">
              <a:extLst>
                <a:ext uri="{FF2B5EF4-FFF2-40B4-BE49-F238E27FC236}">
                  <a16:creationId xmlns:a16="http://schemas.microsoft.com/office/drawing/2014/main" id="{199D712B-B768-0558-2B22-62AB2C2BEEB9}"/>
                </a:ext>
              </a:extLst>
            </p:cNvPr>
            <p:cNvSpPr/>
            <p:nvPr/>
          </p:nvSpPr>
          <p:spPr>
            <a:xfrm>
              <a:off x="9188321" y="2432491"/>
              <a:ext cx="478755" cy="775171"/>
            </a:xfrm>
            <a:custGeom>
              <a:avLst/>
              <a:gdLst>
                <a:gd name="connsiteX0" fmla="*/ 0 w 478755"/>
                <a:gd name="connsiteY0" fmla="*/ 754149 h 775171"/>
                <a:gd name="connsiteX1" fmla="*/ 21038 w 478755"/>
                <a:gd name="connsiteY1" fmla="*/ 775171 h 775171"/>
                <a:gd name="connsiteX2" fmla="*/ 457718 w 478755"/>
                <a:gd name="connsiteY2" fmla="*/ 775171 h 775171"/>
                <a:gd name="connsiteX3" fmla="*/ 478755 w 478755"/>
                <a:gd name="connsiteY3" fmla="*/ 754149 h 775171"/>
                <a:gd name="connsiteX4" fmla="*/ 478755 w 478755"/>
                <a:gd name="connsiteY4" fmla="*/ 722045 h 775171"/>
                <a:gd name="connsiteX5" fmla="*/ 457718 w 478755"/>
                <a:gd name="connsiteY5" fmla="*/ 701023 h 775171"/>
                <a:gd name="connsiteX6" fmla="*/ 85294 w 478755"/>
                <a:gd name="connsiteY6" fmla="*/ 701023 h 775171"/>
                <a:gd name="connsiteX7" fmla="*/ 85294 w 478755"/>
                <a:gd name="connsiteY7" fmla="*/ 418591 h 775171"/>
                <a:gd name="connsiteX8" fmla="*/ 403408 w 478755"/>
                <a:gd name="connsiteY8" fmla="*/ 418591 h 775171"/>
                <a:gd name="connsiteX9" fmla="*/ 424445 w 478755"/>
                <a:gd name="connsiteY9" fmla="*/ 397569 h 775171"/>
                <a:gd name="connsiteX10" fmla="*/ 424445 w 478755"/>
                <a:gd name="connsiteY10" fmla="*/ 365464 h 775171"/>
                <a:gd name="connsiteX11" fmla="*/ 403408 w 478755"/>
                <a:gd name="connsiteY11" fmla="*/ 344442 h 775171"/>
                <a:gd name="connsiteX12" fmla="*/ 85294 w 478755"/>
                <a:gd name="connsiteY12" fmla="*/ 344442 h 775171"/>
                <a:gd name="connsiteX13" fmla="*/ 85294 w 478755"/>
                <a:gd name="connsiteY13" fmla="*/ 74148 h 775171"/>
                <a:gd name="connsiteX14" fmla="*/ 457718 w 478755"/>
                <a:gd name="connsiteY14" fmla="*/ 74148 h 775171"/>
                <a:gd name="connsiteX15" fmla="*/ 478755 w 478755"/>
                <a:gd name="connsiteY15" fmla="*/ 53126 h 775171"/>
                <a:gd name="connsiteX16" fmla="*/ 478755 w 478755"/>
                <a:gd name="connsiteY16" fmla="*/ 21022 h 775171"/>
                <a:gd name="connsiteX17" fmla="*/ 457718 w 478755"/>
                <a:gd name="connsiteY17" fmla="*/ 0 h 775171"/>
                <a:gd name="connsiteX18" fmla="*/ 21038 w 478755"/>
                <a:gd name="connsiteY18" fmla="*/ 0 h 775171"/>
                <a:gd name="connsiteX19" fmla="*/ 0 w 478755"/>
                <a:gd name="connsiteY19" fmla="*/ 21022 h 775171"/>
                <a:gd name="connsiteX20" fmla="*/ 0 w 478755"/>
                <a:gd name="connsiteY20" fmla="*/ 754237 h 775171"/>
                <a:gd name="connsiteX21" fmla="*/ 0 w 478755"/>
                <a:gd name="connsiteY21" fmla="*/ 754237 h 775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78755" h="775171">
                  <a:moveTo>
                    <a:pt x="0" y="754149"/>
                  </a:moveTo>
                  <a:cubicBezTo>
                    <a:pt x="0" y="765232"/>
                    <a:pt x="8890" y="775171"/>
                    <a:pt x="21038" y="775171"/>
                  </a:cubicBezTo>
                  <a:lnTo>
                    <a:pt x="457718" y="775171"/>
                  </a:lnTo>
                  <a:cubicBezTo>
                    <a:pt x="469865" y="775171"/>
                    <a:pt x="478755" y="765232"/>
                    <a:pt x="478755" y="754149"/>
                  </a:cubicBezTo>
                  <a:lnTo>
                    <a:pt x="478755" y="722045"/>
                  </a:lnTo>
                  <a:cubicBezTo>
                    <a:pt x="478755" y="710962"/>
                    <a:pt x="469865" y="701023"/>
                    <a:pt x="457718" y="701023"/>
                  </a:cubicBezTo>
                  <a:lnTo>
                    <a:pt x="85294" y="701023"/>
                  </a:lnTo>
                  <a:lnTo>
                    <a:pt x="85294" y="418591"/>
                  </a:lnTo>
                  <a:lnTo>
                    <a:pt x="403408" y="418591"/>
                  </a:lnTo>
                  <a:cubicBezTo>
                    <a:pt x="414498" y="418591"/>
                    <a:pt x="424445" y="409707"/>
                    <a:pt x="424445" y="397569"/>
                  </a:cubicBezTo>
                  <a:lnTo>
                    <a:pt x="424445" y="365464"/>
                  </a:lnTo>
                  <a:cubicBezTo>
                    <a:pt x="424445" y="354382"/>
                    <a:pt x="414498" y="344442"/>
                    <a:pt x="403408" y="344442"/>
                  </a:cubicBezTo>
                  <a:lnTo>
                    <a:pt x="85294" y="344442"/>
                  </a:lnTo>
                  <a:lnTo>
                    <a:pt x="85294" y="74148"/>
                  </a:lnTo>
                  <a:lnTo>
                    <a:pt x="457718" y="74148"/>
                  </a:lnTo>
                  <a:cubicBezTo>
                    <a:pt x="469865" y="74148"/>
                    <a:pt x="478755" y="64209"/>
                    <a:pt x="478755" y="53126"/>
                  </a:cubicBezTo>
                  <a:lnTo>
                    <a:pt x="478755" y="21022"/>
                  </a:lnTo>
                  <a:cubicBezTo>
                    <a:pt x="478755" y="9939"/>
                    <a:pt x="469865" y="0"/>
                    <a:pt x="457718" y="0"/>
                  </a:cubicBezTo>
                  <a:lnTo>
                    <a:pt x="21038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4" name="Puolivapaa piirto 33">
              <a:extLst>
                <a:ext uri="{FF2B5EF4-FFF2-40B4-BE49-F238E27FC236}">
                  <a16:creationId xmlns:a16="http://schemas.microsoft.com/office/drawing/2014/main" id="{DCD409DE-E722-CCB6-B57A-D33586365E29}"/>
                </a:ext>
              </a:extLst>
            </p:cNvPr>
            <p:cNvSpPr/>
            <p:nvPr/>
          </p:nvSpPr>
          <p:spPr>
            <a:xfrm>
              <a:off x="4955136" y="3463267"/>
              <a:ext cx="478755" cy="775171"/>
            </a:xfrm>
            <a:custGeom>
              <a:avLst/>
              <a:gdLst>
                <a:gd name="connsiteX0" fmla="*/ 0 w 478755"/>
                <a:gd name="connsiteY0" fmla="*/ 754149 h 775171"/>
                <a:gd name="connsiteX1" fmla="*/ 21038 w 478755"/>
                <a:gd name="connsiteY1" fmla="*/ 775171 h 775171"/>
                <a:gd name="connsiteX2" fmla="*/ 64257 w 478755"/>
                <a:gd name="connsiteY2" fmla="*/ 775171 h 775171"/>
                <a:gd name="connsiteX3" fmla="*/ 85294 w 478755"/>
                <a:gd name="connsiteY3" fmla="*/ 754149 h 775171"/>
                <a:gd name="connsiteX4" fmla="*/ 85294 w 478755"/>
                <a:gd name="connsiteY4" fmla="*/ 451751 h 775171"/>
                <a:gd name="connsiteX5" fmla="*/ 403408 w 478755"/>
                <a:gd name="connsiteY5" fmla="*/ 451751 h 775171"/>
                <a:gd name="connsiteX6" fmla="*/ 424445 w 478755"/>
                <a:gd name="connsiteY6" fmla="*/ 430729 h 775171"/>
                <a:gd name="connsiteX7" fmla="*/ 424445 w 478755"/>
                <a:gd name="connsiteY7" fmla="*/ 398624 h 775171"/>
                <a:gd name="connsiteX8" fmla="*/ 403408 w 478755"/>
                <a:gd name="connsiteY8" fmla="*/ 377602 h 775171"/>
                <a:gd name="connsiteX9" fmla="*/ 85294 w 478755"/>
                <a:gd name="connsiteY9" fmla="*/ 377602 h 775171"/>
                <a:gd name="connsiteX10" fmla="*/ 85294 w 478755"/>
                <a:gd name="connsiteY10" fmla="*/ 74148 h 775171"/>
                <a:gd name="connsiteX11" fmla="*/ 457718 w 478755"/>
                <a:gd name="connsiteY11" fmla="*/ 74148 h 775171"/>
                <a:gd name="connsiteX12" fmla="*/ 478755 w 478755"/>
                <a:gd name="connsiteY12" fmla="*/ 53126 h 775171"/>
                <a:gd name="connsiteX13" fmla="*/ 478755 w 478755"/>
                <a:gd name="connsiteY13" fmla="*/ 21022 h 775171"/>
                <a:gd name="connsiteX14" fmla="*/ 457718 w 478755"/>
                <a:gd name="connsiteY14" fmla="*/ 0 h 775171"/>
                <a:gd name="connsiteX15" fmla="*/ 21038 w 478755"/>
                <a:gd name="connsiteY15" fmla="*/ 0 h 775171"/>
                <a:gd name="connsiteX16" fmla="*/ 0 w 478755"/>
                <a:gd name="connsiteY16" fmla="*/ 21022 h 775171"/>
                <a:gd name="connsiteX17" fmla="*/ 0 w 478755"/>
                <a:gd name="connsiteY17" fmla="*/ 754237 h 775171"/>
                <a:gd name="connsiteX18" fmla="*/ 0 w 478755"/>
                <a:gd name="connsiteY18" fmla="*/ 754237 h 775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78755" h="775171">
                  <a:moveTo>
                    <a:pt x="0" y="754149"/>
                  </a:moveTo>
                  <a:cubicBezTo>
                    <a:pt x="0" y="765232"/>
                    <a:pt x="8890" y="775171"/>
                    <a:pt x="21038" y="775171"/>
                  </a:cubicBezTo>
                  <a:lnTo>
                    <a:pt x="64257" y="775171"/>
                  </a:lnTo>
                  <a:cubicBezTo>
                    <a:pt x="75347" y="775171"/>
                    <a:pt x="85294" y="765232"/>
                    <a:pt x="85294" y="754149"/>
                  </a:cubicBezTo>
                  <a:lnTo>
                    <a:pt x="85294" y="451751"/>
                  </a:lnTo>
                  <a:lnTo>
                    <a:pt x="403408" y="451751"/>
                  </a:lnTo>
                  <a:cubicBezTo>
                    <a:pt x="414499" y="451751"/>
                    <a:pt x="424445" y="441811"/>
                    <a:pt x="424445" y="430729"/>
                  </a:cubicBezTo>
                  <a:lnTo>
                    <a:pt x="424445" y="398624"/>
                  </a:lnTo>
                  <a:cubicBezTo>
                    <a:pt x="424445" y="387542"/>
                    <a:pt x="414499" y="377602"/>
                    <a:pt x="403408" y="377602"/>
                  </a:cubicBezTo>
                  <a:lnTo>
                    <a:pt x="85294" y="377602"/>
                  </a:lnTo>
                  <a:lnTo>
                    <a:pt x="85294" y="74148"/>
                  </a:lnTo>
                  <a:lnTo>
                    <a:pt x="457718" y="74148"/>
                  </a:lnTo>
                  <a:cubicBezTo>
                    <a:pt x="469865" y="74148"/>
                    <a:pt x="478755" y="64209"/>
                    <a:pt x="478755" y="53126"/>
                  </a:cubicBezTo>
                  <a:lnTo>
                    <a:pt x="478755" y="21022"/>
                  </a:lnTo>
                  <a:cubicBezTo>
                    <a:pt x="478755" y="9939"/>
                    <a:pt x="469865" y="0"/>
                    <a:pt x="457718" y="0"/>
                  </a:cubicBezTo>
                  <a:lnTo>
                    <a:pt x="21038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5" name="Puolivapaa piirto 34">
              <a:extLst>
                <a:ext uri="{FF2B5EF4-FFF2-40B4-BE49-F238E27FC236}">
                  <a16:creationId xmlns:a16="http://schemas.microsoft.com/office/drawing/2014/main" id="{B2EBA9E3-034D-DFDD-F53E-A47349E73967}"/>
                </a:ext>
              </a:extLst>
            </p:cNvPr>
            <p:cNvSpPr/>
            <p:nvPr/>
          </p:nvSpPr>
          <p:spPr>
            <a:xfrm>
              <a:off x="5619267" y="3463179"/>
              <a:ext cx="86438" cy="775259"/>
            </a:xfrm>
            <a:custGeom>
              <a:avLst/>
              <a:gdLst>
                <a:gd name="connsiteX0" fmla="*/ 0 w 86438"/>
                <a:gd name="connsiteY0" fmla="*/ 754237 h 775259"/>
                <a:gd name="connsiteX1" fmla="*/ 21037 w 86438"/>
                <a:gd name="connsiteY1" fmla="*/ 775259 h 775259"/>
                <a:gd name="connsiteX2" fmla="*/ 65401 w 86438"/>
                <a:gd name="connsiteY2" fmla="*/ 775259 h 775259"/>
                <a:gd name="connsiteX3" fmla="*/ 86438 w 86438"/>
                <a:gd name="connsiteY3" fmla="*/ 754237 h 775259"/>
                <a:gd name="connsiteX4" fmla="*/ 86438 w 86438"/>
                <a:gd name="connsiteY4" fmla="*/ 21022 h 775259"/>
                <a:gd name="connsiteX5" fmla="*/ 65401 w 86438"/>
                <a:gd name="connsiteY5" fmla="*/ 0 h 775259"/>
                <a:gd name="connsiteX6" fmla="*/ 21037 w 86438"/>
                <a:gd name="connsiteY6" fmla="*/ 0 h 775259"/>
                <a:gd name="connsiteX7" fmla="*/ 0 w 86438"/>
                <a:gd name="connsiteY7" fmla="*/ 21022 h 775259"/>
                <a:gd name="connsiteX8" fmla="*/ 0 w 86438"/>
                <a:gd name="connsiteY8" fmla="*/ 754237 h 775259"/>
                <a:gd name="connsiteX9" fmla="*/ 0 w 86438"/>
                <a:gd name="connsiteY9" fmla="*/ 754237 h 775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6438" h="775259">
                  <a:moveTo>
                    <a:pt x="0" y="754237"/>
                  </a:moveTo>
                  <a:cubicBezTo>
                    <a:pt x="0" y="765320"/>
                    <a:pt x="9947" y="775259"/>
                    <a:pt x="21037" y="775259"/>
                  </a:cubicBezTo>
                  <a:lnTo>
                    <a:pt x="65401" y="775259"/>
                  </a:lnTo>
                  <a:cubicBezTo>
                    <a:pt x="76492" y="775259"/>
                    <a:pt x="86438" y="765320"/>
                    <a:pt x="86438" y="754237"/>
                  </a:cubicBezTo>
                  <a:lnTo>
                    <a:pt x="86438" y="21022"/>
                  </a:lnTo>
                  <a:cubicBezTo>
                    <a:pt x="86438" y="9939"/>
                    <a:pt x="76492" y="0"/>
                    <a:pt x="65401" y="0"/>
                  </a:cubicBezTo>
                  <a:lnTo>
                    <a:pt x="21037" y="0"/>
                  </a:lnTo>
                  <a:cubicBezTo>
                    <a:pt x="9947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6" name="Puolivapaa piirto 35">
              <a:extLst>
                <a:ext uri="{FF2B5EF4-FFF2-40B4-BE49-F238E27FC236}">
                  <a16:creationId xmlns:a16="http://schemas.microsoft.com/office/drawing/2014/main" id="{A9ED5F68-9743-D282-2CC9-59EFD8B556D5}"/>
                </a:ext>
              </a:extLst>
            </p:cNvPr>
            <p:cNvSpPr/>
            <p:nvPr/>
          </p:nvSpPr>
          <p:spPr>
            <a:xfrm>
              <a:off x="5943014" y="3452096"/>
              <a:ext cx="631826" cy="797424"/>
            </a:xfrm>
            <a:custGeom>
              <a:avLst/>
              <a:gdLst>
                <a:gd name="connsiteX0" fmla="*/ 0 w 631826"/>
                <a:gd name="connsiteY0" fmla="*/ 765320 h 797424"/>
                <a:gd name="connsiteX1" fmla="*/ 21037 w 631826"/>
                <a:gd name="connsiteY1" fmla="*/ 786342 h 797424"/>
                <a:gd name="connsiteX2" fmla="*/ 59855 w 631826"/>
                <a:gd name="connsiteY2" fmla="*/ 786342 h 797424"/>
                <a:gd name="connsiteX3" fmla="*/ 80893 w 631826"/>
                <a:gd name="connsiteY3" fmla="*/ 765320 h 797424"/>
                <a:gd name="connsiteX4" fmla="*/ 80893 w 631826"/>
                <a:gd name="connsiteY4" fmla="*/ 162810 h 797424"/>
                <a:gd name="connsiteX5" fmla="*/ 82037 w 631826"/>
                <a:gd name="connsiteY5" fmla="*/ 162810 h 797424"/>
                <a:gd name="connsiteX6" fmla="*/ 590808 w 631826"/>
                <a:gd name="connsiteY6" fmla="*/ 797425 h 797424"/>
                <a:gd name="connsiteX7" fmla="*/ 610789 w 631826"/>
                <a:gd name="connsiteY7" fmla="*/ 797425 h 797424"/>
                <a:gd name="connsiteX8" fmla="*/ 631826 w 631826"/>
                <a:gd name="connsiteY8" fmla="*/ 777458 h 797424"/>
                <a:gd name="connsiteX9" fmla="*/ 631826 w 631826"/>
                <a:gd name="connsiteY9" fmla="*/ 32105 h 797424"/>
                <a:gd name="connsiteX10" fmla="*/ 610789 w 631826"/>
                <a:gd name="connsiteY10" fmla="*/ 11083 h 797424"/>
                <a:gd name="connsiteX11" fmla="*/ 571971 w 631826"/>
                <a:gd name="connsiteY11" fmla="*/ 11083 h 797424"/>
                <a:gd name="connsiteX12" fmla="*/ 550934 w 631826"/>
                <a:gd name="connsiteY12" fmla="*/ 32105 h 797424"/>
                <a:gd name="connsiteX13" fmla="*/ 550934 w 631826"/>
                <a:gd name="connsiteY13" fmla="*/ 622477 h 797424"/>
                <a:gd name="connsiteX14" fmla="*/ 548733 w 631826"/>
                <a:gd name="connsiteY14" fmla="*/ 622477 h 797424"/>
                <a:gd name="connsiteX15" fmla="*/ 48852 w 631826"/>
                <a:gd name="connsiteY15" fmla="*/ 0 h 797424"/>
                <a:gd name="connsiteX16" fmla="*/ 21125 w 631826"/>
                <a:gd name="connsiteY16" fmla="*/ 0 h 797424"/>
                <a:gd name="connsiteX17" fmla="*/ 88 w 631826"/>
                <a:gd name="connsiteY17" fmla="*/ 19966 h 797424"/>
                <a:gd name="connsiteX18" fmla="*/ 88 w 631826"/>
                <a:gd name="connsiteY18" fmla="*/ 765320 h 797424"/>
                <a:gd name="connsiteX19" fmla="*/ 88 w 631826"/>
                <a:gd name="connsiteY19" fmla="*/ 765320 h 79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1826" h="797424">
                  <a:moveTo>
                    <a:pt x="0" y="765320"/>
                  </a:moveTo>
                  <a:cubicBezTo>
                    <a:pt x="0" y="776403"/>
                    <a:pt x="9947" y="786342"/>
                    <a:pt x="21037" y="786342"/>
                  </a:cubicBezTo>
                  <a:lnTo>
                    <a:pt x="59855" y="786342"/>
                  </a:lnTo>
                  <a:cubicBezTo>
                    <a:pt x="72091" y="786342"/>
                    <a:pt x="80893" y="776403"/>
                    <a:pt x="80893" y="765320"/>
                  </a:cubicBezTo>
                  <a:lnTo>
                    <a:pt x="80893" y="162810"/>
                  </a:lnTo>
                  <a:lnTo>
                    <a:pt x="82037" y="162810"/>
                  </a:lnTo>
                  <a:lnTo>
                    <a:pt x="590808" y="797425"/>
                  </a:lnTo>
                  <a:lnTo>
                    <a:pt x="610789" y="797425"/>
                  </a:lnTo>
                  <a:cubicBezTo>
                    <a:pt x="621880" y="797425"/>
                    <a:pt x="631826" y="788541"/>
                    <a:pt x="631826" y="777458"/>
                  </a:cubicBezTo>
                  <a:lnTo>
                    <a:pt x="631826" y="32105"/>
                  </a:lnTo>
                  <a:cubicBezTo>
                    <a:pt x="631826" y="21022"/>
                    <a:pt x="621880" y="11083"/>
                    <a:pt x="610789" y="11083"/>
                  </a:cubicBezTo>
                  <a:lnTo>
                    <a:pt x="571971" y="11083"/>
                  </a:lnTo>
                  <a:cubicBezTo>
                    <a:pt x="559824" y="11083"/>
                    <a:pt x="550934" y="21022"/>
                    <a:pt x="550934" y="32105"/>
                  </a:cubicBezTo>
                  <a:lnTo>
                    <a:pt x="550934" y="622477"/>
                  </a:lnTo>
                  <a:lnTo>
                    <a:pt x="548733" y="622477"/>
                  </a:lnTo>
                  <a:lnTo>
                    <a:pt x="48852" y="0"/>
                  </a:lnTo>
                  <a:lnTo>
                    <a:pt x="21125" y="0"/>
                  </a:lnTo>
                  <a:cubicBezTo>
                    <a:pt x="10034" y="0"/>
                    <a:pt x="88" y="8884"/>
                    <a:pt x="88" y="19966"/>
                  </a:cubicBezTo>
                  <a:lnTo>
                    <a:pt x="88" y="765320"/>
                  </a:lnTo>
                  <a:lnTo>
                    <a:pt x="88" y="765320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7" name="Puolivapaa piirto 36">
              <a:extLst>
                <a:ext uri="{FF2B5EF4-FFF2-40B4-BE49-F238E27FC236}">
                  <a16:creationId xmlns:a16="http://schemas.microsoft.com/office/drawing/2014/main" id="{4231B2A8-08BA-8E0A-C1E2-C63ED5DEA45B}"/>
                </a:ext>
              </a:extLst>
            </p:cNvPr>
            <p:cNvSpPr/>
            <p:nvPr/>
          </p:nvSpPr>
          <p:spPr>
            <a:xfrm>
              <a:off x="6811973" y="3463179"/>
              <a:ext cx="425589" cy="775259"/>
            </a:xfrm>
            <a:custGeom>
              <a:avLst/>
              <a:gdLst>
                <a:gd name="connsiteX0" fmla="*/ 0 w 425589"/>
                <a:gd name="connsiteY0" fmla="*/ 754237 h 775259"/>
                <a:gd name="connsiteX1" fmla="*/ 21038 w 425589"/>
                <a:gd name="connsiteY1" fmla="*/ 775259 h 775259"/>
                <a:gd name="connsiteX2" fmla="*/ 404552 w 425589"/>
                <a:gd name="connsiteY2" fmla="*/ 775259 h 775259"/>
                <a:gd name="connsiteX3" fmla="*/ 425590 w 425589"/>
                <a:gd name="connsiteY3" fmla="*/ 754237 h 775259"/>
                <a:gd name="connsiteX4" fmla="*/ 425590 w 425589"/>
                <a:gd name="connsiteY4" fmla="*/ 722133 h 775259"/>
                <a:gd name="connsiteX5" fmla="*/ 404552 w 425589"/>
                <a:gd name="connsiteY5" fmla="*/ 701111 h 775259"/>
                <a:gd name="connsiteX6" fmla="*/ 85294 w 425589"/>
                <a:gd name="connsiteY6" fmla="*/ 701111 h 775259"/>
                <a:gd name="connsiteX7" fmla="*/ 85294 w 425589"/>
                <a:gd name="connsiteY7" fmla="*/ 21022 h 775259"/>
                <a:gd name="connsiteX8" fmla="*/ 64257 w 425589"/>
                <a:gd name="connsiteY8" fmla="*/ 0 h 775259"/>
                <a:gd name="connsiteX9" fmla="*/ 21038 w 425589"/>
                <a:gd name="connsiteY9" fmla="*/ 0 h 775259"/>
                <a:gd name="connsiteX10" fmla="*/ 0 w 425589"/>
                <a:gd name="connsiteY10" fmla="*/ 21022 h 775259"/>
                <a:gd name="connsiteX11" fmla="*/ 0 w 425589"/>
                <a:gd name="connsiteY11" fmla="*/ 754237 h 775259"/>
                <a:gd name="connsiteX12" fmla="*/ 0 w 425589"/>
                <a:gd name="connsiteY12" fmla="*/ 754237 h 775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5589" h="775259">
                  <a:moveTo>
                    <a:pt x="0" y="754237"/>
                  </a:moveTo>
                  <a:cubicBezTo>
                    <a:pt x="0" y="765320"/>
                    <a:pt x="8890" y="775259"/>
                    <a:pt x="21038" y="775259"/>
                  </a:cubicBezTo>
                  <a:lnTo>
                    <a:pt x="404552" y="775259"/>
                  </a:lnTo>
                  <a:cubicBezTo>
                    <a:pt x="416788" y="775259"/>
                    <a:pt x="425590" y="765320"/>
                    <a:pt x="425590" y="754237"/>
                  </a:cubicBezTo>
                  <a:lnTo>
                    <a:pt x="425590" y="722133"/>
                  </a:lnTo>
                  <a:cubicBezTo>
                    <a:pt x="425590" y="711050"/>
                    <a:pt x="416699" y="701111"/>
                    <a:pt x="404552" y="701111"/>
                  </a:cubicBezTo>
                  <a:lnTo>
                    <a:pt x="85294" y="701111"/>
                  </a:lnTo>
                  <a:lnTo>
                    <a:pt x="85294" y="21022"/>
                  </a:lnTo>
                  <a:cubicBezTo>
                    <a:pt x="85294" y="9939"/>
                    <a:pt x="75347" y="0"/>
                    <a:pt x="64257" y="0"/>
                  </a:cubicBezTo>
                  <a:lnTo>
                    <a:pt x="21038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8" name="Puolivapaa piirto 37">
              <a:extLst>
                <a:ext uri="{FF2B5EF4-FFF2-40B4-BE49-F238E27FC236}">
                  <a16:creationId xmlns:a16="http://schemas.microsoft.com/office/drawing/2014/main" id="{51A1095C-4AB0-B0BB-B2A9-6E31D81BCBB6}"/>
                </a:ext>
              </a:extLst>
            </p:cNvPr>
            <p:cNvSpPr/>
            <p:nvPr/>
          </p:nvSpPr>
          <p:spPr>
            <a:xfrm>
              <a:off x="7322412" y="3452008"/>
              <a:ext cx="718097" cy="789948"/>
            </a:xfrm>
            <a:custGeom>
              <a:avLst/>
              <a:gdLst>
                <a:gd name="connsiteX0" fmla="*/ 555955 w 718097"/>
                <a:gd name="connsiteY0" fmla="*/ 598200 h 789948"/>
                <a:gd name="connsiteX1" fmla="*/ 162318 w 718097"/>
                <a:gd name="connsiteY1" fmla="*/ 598200 h 789948"/>
                <a:gd name="connsiteX2" fmla="*/ 354648 w 718097"/>
                <a:gd name="connsiteY2" fmla="*/ 160259 h 789948"/>
                <a:gd name="connsiteX3" fmla="*/ 363450 w 718097"/>
                <a:gd name="connsiteY3" fmla="*/ 160259 h 789948"/>
                <a:gd name="connsiteX4" fmla="*/ 555955 w 718097"/>
                <a:gd name="connsiteY4" fmla="*/ 598200 h 789948"/>
                <a:gd name="connsiteX5" fmla="*/ 715892 w 718097"/>
                <a:gd name="connsiteY5" fmla="*/ 761010 h 789948"/>
                <a:gd name="connsiteX6" fmla="*/ 384311 w 718097"/>
                <a:gd name="connsiteY6" fmla="*/ 12226 h 789948"/>
                <a:gd name="connsiteX7" fmla="*/ 365650 w 718097"/>
                <a:gd name="connsiteY7" fmla="*/ 0 h 789948"/>
                <a:gd name="connsiteX8" fmla="*/ 354648 w 718097"/>
                <a:gd name="connsiteY8" fmla="*/ 0 h 789948"/>
                <a:gd name="connsiteX9" fmla="*/ 335987 w 718097"/>
                <a:gd name="connsiteY9" fmla="*/ 12226 h 789948"/>
                <a:gd name="connsiteX10" fmla="*/ 2205 w 718097"/>
                <a:gd name="connsiteY10" fmla="*/ 761010 h 789948"/>
                <a:gd name="connsiteX11" fmla="*/ 20866 w 718097"/>
                <a:gd name="connsiteY11" fmla="*/ 789948 h 789948"/>
                <a:gd name="connsiteX12" fmla="*/ 64789 w 718097"/>
                <a:gd name="connsiteY12" fmla="*/ 789948 h 789948"/>
                <a:gd name="connsiteX13" fmla="*/ 83450 w 718097"/>
                <a:gd name="connsiteY13" fmla="*/ 777722 h 789948"/>
                <a:gd name="connsiteX14" fmla="*/ 129574 w 718097"/>
                <a:gd name="connsiteY14" fmla="*/ 672788 h 789948"/>
                <a:gd name="connsiteX15" fmla="*/ 588612 w 718097"/>
                <a:gd name="connsiteY15" fmla="*/ 672788 h 789948"/>
                <a:gd name="connsiteX16" fmla="*/ 634648 w 718097"/>
                <a:gd name="connsiteY16" fmla="*/ 777722 h 789948"/>
                <a:gd name="connsiteX17" fmla="*/ 653308 w 718097"/>
                <a:gd name="connsiteY17" fmla="*/ 789948 h 789948"/>
                <a:gd name="connsiteX18" fmla="*/ 697232 w 718097"/>
                <a:gd name="connsiteY18" fmla="*/ 789948 h 789948"/>
                <a:gd name="connsiteX19" fmla="*/ 715892 w 718097"/>
                <a:gd name="connsiteY19" fmla="*/ 761010 h 789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18097" h="789948">
                  <a:moveTo>
                    <a:pt x="555955" y="598200"/>
                  </a:moveTo>
                  <a:lnTo>
                    <a:pt x="162318" y="598200"/>
                  </a:lnTo>
                  <a:lnTo>
                    <a:pt x="354648" y="160259"/>
                  </a:lnTo>
                  <a:lnTo>
                    <a:pt x="363450" y="160259"/>
                  </a:lnTo>
                  <a:cubicBezTo>
                    <a:pt x="395930" y="233528"/>
                    <a:pt x="488090" y="443395"/>
                    <a:pt x="555955" y="598200"/>
                  </a:cubicBezTo>
                  <a:moveTo>
                    <a:pt x="715892" y="761010"/>
                  </a:moveTo>
                  <a:lnTo>
                    <a:pt x="384311" y="12226"/>
                  </a:lnTo>
                  <a:cubicBezTo>
                    <a:pt x="381054" y="5541"/>
                    <a:pt x="375509" y="0"/>
                    <a:pt x="365650" y="0"/>
                  </a:cubicBezTo>
                  <a:lnTo>
                    <a:pt x="354648" y="0"/>
                  </a:lnTo>
                  <a:cubicBezTo>
                    <a:pt x="344789" y="0"/>
                    <a:pt x="339332" y="5541"/>
                    <a:pt x="335987" y="12226"/>
                  </a:cubicBezTo>
                  <a:lnTo>
                    <a:pt x="2205" y="761010"/>
                  </a:lnTo>
                  <a:cubicBezTo>
                    <a:pt x="-4397" y="775523"/>
                    <a:pt x="4406" y="789948"/>
                    <a:pt x="20866" y="789948"/>
                  </a:cubicBezTo>
                  <a:lnTo>
                    <a:pt x="64789" y="789948"/>
                  </a:lnTo>
                  <a:cubicBezTo>
                    <a:pt x="74648" y="789948"/>
                    <a:pt x="81249" y="783263"/>
                    <a:pt x="83450" y="777722"/>
                  </a:cubicBezTo>
                  <a:lnTo>
                    <a:pt x="129574" y="672788"/>
                  </a:lnTo>
                  <a:lnTo>
                    <a:pt x="588612" y="672788"/>
                  </a:lnTo>
                  <a:cubicBezTo>
                    <a:pt x="616075" y="735502"/>
                    <a:pt x="634648" y="777722"/>
                    <a:pt x="634648" y="777722"/>
                  </a:cubicBezTo>
                  <a:cubicBezTo>
                    <a:pt x="636848" y="783263"/>
                    <a:pt x="643450" y="789948"/>
                    <a:pt x="653308" y="789948"/>
                  </a:cubicBezTo>
                  <a:lnTo>
                    <a:pt x="697232" y="789948"/>
                  </a:lnTo>
                  <a:cubicBezTo>
                    <a:pt x="713692" y="789948"/>
                    <a:pt x="722494" y="775523"/>
                    <a:pt x="715892" y="761010"/>
                  </a:cubicBezTo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9" name="Puolivapaa piirto 38">
              <a:extLst>
                <a:ext uri="{FF2B5EF4-FFF2-40B4-BE49-F238E27FC236}">
                  <a16:creationId xmlns:a16="http://schemas.microsoft.com/office/drawing/2014/main" id="{5EF18509-1601-5D7A-6BBC-3A63F9264A6B}"/>
                </a:ext>
              </a:extLst>
            </p:cNvPr>
            <p:cNvSpPr/>
            <p:nvPr/>
          </p:nvSpPr>
          <p:spPr>
            <a:xfrm>
              <a:off x="8158808" y="3452096"/>
              <a:ext cx="631826" cy="797424"/>
            </a:xfrm>
            <a:custGeom>
              <a:avLst/>
              <a:gdLst>
                <a:gd name="connsiteX0" fmla="*/ 0 w 631826"/>
                <a:gd name="connsiteY0" fmla="*/ 765320 h 797424"/>
                <a:gd name="connsiteX1" fmla="*/ 21038 w 631826"/>
                <a:gd name="connsiteY1" fmla="*/ 786342 h 797424"/>
                <a:gd name="connsiteX2" fmla="*/ 59855 w 631826"/>
                <a:gd name="connsiteY2" fmla="*/ 786342 h 797424"/>
                <a:gd name="connsiteX3" fmla="*/ 80893 w 631826"/>
                <a:gd name="connsiteY3" fmla="*/ 765320 h 797424"/>
                <a:gd name="connsiteX4" fmla="*/ 80893 w 631826"/>
                <a:gd name="connsiteY4" fmla="*/ 162810 h 797424"/>
                <a:gd name="connsiteX5" fmla="*/ 82037 w 631826"/>
                <a:gd name="connsiteY5" fmla="*/ 162810 h 797424"/>
                <a:gd name="connsiteX6" fmla="*/ 590808 w 631826"/>
                <a:gd name="connsiteY6" fmla="*/ 797425 h 797424"/>
                <a:gd name="connsiteX7" fmla="*/ 610789 w 631826"/>
                <a:gd name="connsiteY7" fmla="*/ 797425 h 797424"/>
                <a:gd name="connsiteX8" fmla="*/ 631827 w 631826"/>
                <a:gd name="connsiteY8" fmla="*/ 777458 h 797424"/>
                <a:gd name="connsiteX9" fmla="*/ 631827 w 631826"/>
                <a:gd name="connsiteY9" fmla="*/ 32105 h 797424"/>
                <a:gd name="connsiteX10" fmla="*/ 610789 w 631826"/>
                <a:gd name="connsiteY10" fmla="*/ 11083 h 797424"/>
                <a:gd name="connsiteX11" fmla="*/ 571972 w 631826"/>
                <a:gd name="connsiteY11" fmla="*/ 11083 h 797424"/>
                <a:gd name="connsiteX12" fmla="*/ 550934 w 631826"/>
                <a:gd name="connsiteY12" fmla="*/ 32105 h 797424"/>
                <a:gd name="connsiteX13" fmla="*/ 550934 w 631826"/>
                <a:gd name="connsiteY13" fmla="*/ 622477 h 797424"/>
                <a:gd name="connsiteX14" fmla="*/ 548733 w 631826"/>
                <a:gd name="connsiteY14" fmla="*/ 622477 h 797424"/>
                <a:gd name="connsiteX15" fmla="*/ 48852 w 631826"/>
                <a:gd name="connsiteY15" fmla="*/ 0 h 797424"/>
                <a:gd name="connsiteX16" fmla="*/ 21126 w 631826"/>
                <a:gd name="connsiteY16" fmla="*/ 0 h 797424"/>
                <a:gd name="connsiteX17" fmla="*/ 88 w 631826"/>
                <a:gd name="connsiteY17" fmla="*/ 19966 h 797424"/>
                <a:gd name="connsiteX18" fmla="*/ 88 w 631826"/>
                <a:gd name="connsiteY18" fmla="*/ 765320 h 797424"/>
                <a:gd name="connsiteX19" fmla="*/ 88 w 631826"/>
                <a:gd name="connsiteY19" fmla="*/ 765320 h 79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1826" h="797424">
                  <a:moveTo>
                    <a:pt x="0" y="765320"/>
                  </a:moveTo>
                  <a:cubicBezTo>
                    <a:pt x="0" y="776403"/>
                    <a:pt x="9947" y="786342"/>
                    <a:pt x="21038" y="786342"/>
                  </a:cubicBezTo>
                  <a:lnTo>
                    <a:pt x="59855" y="786342"/>
                  </a:lnTo>
                  <a:cubicBezTo>
                    <a:pt x="72002" y="786342"/>
                    <a:pt x="80893" y="776403"/>
                    <a:pt x="80893" y="765320"/>
                  </a:cubicBezTo>
                  <a:lnTo>
                    <a:pt x="80893" y="162810"/>
                  </a:lnTo>
                  <a:lnTo>
                    <a:pt x="82037" y="162810"/>
                  </a:lnTo>
                  <a:lnTo>
                    <a:pt x="590808" y="797425"/>
                  </a:lnTo>
                  <a:lnTo>
                    <a:pt x="610789" y="797425"/>
                  </a:lnTo>
                  <a:cubicBezTo>
                    <a:pt x="621880" y="797425"/>
                    <a:pt x="631827" y="788541"/>
                    <a:pt x="631827" y="777458"/>
                  </a:cubicBezTo>
                  <a:lnTo>
                    <a:pt x="631827" y="32105"/>
                  </a:lnTo>
                  <a:cubicBezTo>
                    <a:pt x="631827" y="21022"/>
                    <a:pt x="621880" y="11083"/>
                    <a:pt x="610789" y="11083"/>
                  </a:cubicBezTo>
                  <a:lnTo>
                    <a:pt x="571972" y="11083"/>
                  </a:lnTo>
                  <a:cubicBezTo>
                    <a:pt x="559824" y="11083"/>
                    <a:pt x="550934" y="21022"/>
                    <a:pt x="550934" y="32105"/>
                  </a:cubicBezTo>
                  <a:lnTo>
                    <a:pt x="550934" y="622477"/>
                  </a:lnTo>
                  <a:lnTo>
                    <a:pt x="548733" y="622477"/>
                  </a:lnTo>
                  <a:lnTo>
                    <a:pt x="48852" y="0"/>
                  </a:lnTo>
                  <a:lnTo>
                    <a:pt x="21126" y="0"/>
                  </a:lnTo>
                  <a:cubicBezTo>
                    <a:pt x="10035" y="0"/>
                    <a:pt x="88" y="8884"/>
                    <a:pt x="88" y="19966"/>
                  </a:cubicBezTo>
                  <a:lnTo>
                    <a:pt x="88" y="765320"/>
                  </a:lnTo>
                  <a:lnTo>
                    <a:pt x="88" y="765320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40" name="Puolivapaa piirto 39">
              <a:extLst>
                <a:ext uri="{FF2B5EF4-FFF2-40B4-BE49-F238E27FC236}">
                  <a16:creationId xmlns:a16="http://schemas.microsoft.com/office/drawing/2014/main" id="{0C2ECB46-7750-3522-86B7-8F8CB06B6994}"/>
                </a:ext>
              </a:extLst>
            </p:cNvPr>
            <p:cNvSpPr/>
            <p:nvPr/>
          </p:nvSpPr>
          <p:spPr>
            <a:xfrm>
              <a:off x="9005586" y="3463091"/>
              <a:ext cx="657353" cy="775347"/>
            </a:xfrm>
            <a:custGeom>
              <a:avLst/>
              <a:gdLst>
                <a:gd name="connsiteX0" fmla="*/ 0 w 657353"/>
                <a:gd name="connsiteY0" fmla="*/ 754325 h 775347"/>
                <a:gd name="connsiteX1" fmla="*/ 19981 w 657353"/>
                <a:gd name="connsiteY1" fmla="*/ 775347 h 775347"/>
                <a:gd name="connsiteX2" fmla="*/ 268293 w 657353"/>
                <a:gd name="connsiteY2" fmla="*/ 775347 h 775347"/>
                <a:gd name="connsiteX3" fmla="*/ 657353 w 657353"/>
                <a:gd name="connsiteY3" fmla="*/ 386574 h 775347"/>
                <a:gd name="connsiteX4" fmla="*/ 268293 w 657353"/>
                <a:gd name="connsiteY4" fmla="*/ 0 h 775347"/>
                <a:gd name="connsiteX5" fmla="*/ 19981 w 657353"/>
                <a:gd name="connsiteY5" fmla="*/ 0 h 775347"/>
                <a:gd name="connsiteX6" fmla="*/ 0 w 657353"/>
                <a:gd name="connsiteY6" fmla="*/ 21022 h 775347"/>
                <a:gd name="connsiteX7" fmla="*/ 0 w 657353"/>
                <a:gd name="connsiteY7" fmla="*/ 754237 h 775347"/>
                <a:gd name="connsiteX8" fmla="*/ 0 w 657353"/>
                <a:gd name="connsiteY8" fmla="*/ 754237 h 775347"/>
                <a:gd name="connsiteX9" fmla="*/ 84238 w 657353"/>
                <a:gd name="connsiteY9" fmla="*/ 698912 h 775347"/>
                <a:gd name="connsiteX10" fmla="*/ 84238 w 657353"/>
                <a:gd name="connsiteY10" fmla="*/ 75380 h 775347"/>
                <a:gd name="connsiteX11" fmla="*/ 250513 w 657353"/>
                <a:gd name="connsiteY11" fmla="*/ 75380 h 775347"/>
                <a:gd name="connsiteX12" fmla="*/ 564225 w 657353"/>
                <a:gd name="connsiteY12" fmla="*/ 386574 h 775347"/>
                <a:gd name="connsiteX13" fmla="*/ 250513 w 657353"/>
                <a:gd name="connsiteY13" fmla="*/ 698912 h 775347"/>
                <a:gd name="connsiteX14" fmla="*/ 84238 w 657353"/>
                <a:gd name="connsiteY14" fmla="*/ 698912 h 775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57353" h="775347">
                  <a:moveTo>
                    <a:pt x="0" y="754325"/>
                  </a:moveTo>
                  <a:cubicBezTo>
                    <a:pt x="0" y="765408"/>
                    <a:pt x="8890" y="775347"/>
                    <a:pt x="19981" y="775347"/>
                  </a:cubicBezTo>
                  <a:lnTo>
                    <a:pt x="268293" y="775347"/>
                  </a:lnTo>
                  <a:cubicBezTo>
                    <a:pt x="482188" y="775347"/>
                    <a:pt x="657353" y="601455"/>
                    <a:pt x="657353" y="386574"/>
                  </a:cubicBezTo>
                  <a:cubicBezTo>
                    <a:pt x="657353" y="171693"/>
                    <a:pt x="482188" y="0"/>
                    <a:pt x="268293" y="0"/>
                  </a:cubicBezTo>
                  <a:lnTo>
                    <a:pt x="19981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  <a:moveTo>
                    <a:pt x="84238" y="698912"/>
                  </a:moveTo>
                  <a:lnTo>
                    <a:pt x="84238" y="75380"/>
                  </a:lnTo>
                  <a:lnTo>
                    <a:pt x="250513" y="75380"/>
                  </a:lnTo>
                  <a:cubicBezTo>
                    <a:pt x="432279" y="75380"/>
                    <a:pt x="564225" y="204941"/>
                    <a:pt x="564225" y="386574"/>
                  </a:cubicBezTo>
                  <a:cubicBezTo>
                    <a:pt x="564225" y="568207"/>
                    <a:pt x="432367" y="698912"/>
                    <a:pt x="250513" y="698912"/>
                  </a:cubicBezTo>
                  <a:lnTo>
                    <a:pt x="84238" y="698912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  <p:sp>
        <p:nvSpPr>
          <p:cNvPr id="3" name="Tekstiruutu 2">
            <a:extLst>
              <a:ext uri="{FF2B5EF4-FFF2-40B4-BE49-F238E27FC236}">
                <a16:creationId xmlns:a16="http://schemas.microsoft.com/office/drawing/2014/main" id="{D599D8B7-C85E-17CE-469E-A7CC6AB5EB4A}"/>
              </a:ext>
            </a:extLst>
          </p:cNvPr>
          <p:cNvSpPr txBox="1"/>
          <p:nvPr userDrawn="1"/>
        </p:nvSpPr>
        <p:spPr>
          <a:xfrm>
            <a:off x="1126273" y="5460095"/>
            <a:ext cx="1622560" cy="1015663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b="1" i="0" u="none" strike="noStrike" dirty="0">
                <a:solidFill>
                  <a:schemeClr val="bg1"/>
                </a:solidFill>
                <a:effectLst/>
                <a:latin typeface="Merriweather Sans" pitchFamily="2" charset="77"/>
              </a:rPr>
              <a:t>Helsinki </a:t>
            </a:r>
            <a:r>
              <a:rPr lang="fi-FI" sz="1200" b="1" i="0" u="none" strike="noStrike" dirty="0" err="1">
                <a:solidFill>
                  <a:schemeClr val="bg1"/>
                </a:solidFill>
                <a:effectLst/>
                <a:latin typeface="Merriweather Sans" pitchFamily="2" charset="77"/>
              </a:rPr>
              <a:t>office</a:t>
            </a:r>
            <a:br>
              <a:rPr lang="fi-FI" sz="1200" b="0" dirty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bg1"/>
                </a:solidFill>
                <a:effectLst/>
                <a:latin typeface="+mn-lt"/>
              </a:rPr>
              <a:t>Finanssiala ry</a:t>
            </a:r>
            <a:br>
              <a:rPr lang="fi-FI" sz="1200" b="0" dirty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bg1"/>
                </a:solidFill>
                <a:effectLst/>
                <a:latin typeface="+mn-lt"/>
              </a:rPr>
              <a:t>Itämerenkatu 11–13</a:t>
            </a:r>
            <a:br>
              <a:rPr lang="fi-FI" sz="1200" b="0" dirty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bg1"/>
                </a:solidFill>
                <a:effectLst/>
                <a:latin typeface="+mn-lt"/>
              </a:rPr>
              <a:t>00180 Helsinki</a:t>
            </a:r>
            <a:br>
              <a:rPr lang="fi-FI" sz="1200" b="0" dirty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bg1"/>
                </a:solidFill>
                <a:effectLst/>
                <a:latin typeface="+mn-lt"/>
              </a:rPr>
              <a:t>Finland</a:t>
            </a:r>
            <a:endParaRPr lang="fi-FI" sz="12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5515A213-F07B-28B6-751D-70189A4D9406}"/>
              </a:ext>
            </a:extLst>
          </p:cNvPr>
          <p:cNvSpPr txBox="1"/>
          <p:nvPr userDrawn="1"/>
        </p:nvSpPr>
        <p:spPr>
          <a:xfrm>
            <a:off x="4189784" y="5460095"/>
            <a:ext cx="1731564" cy="1015663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b="1" i="0" u="none" strike="noStrike" dirty="0" err="1">
                <a:solidFill>
                  <a:schemeClr val="bg1"/>
                </a:solidFill>
                <a:effectLst/>
                <a:latin typeface="Merriweather Sans" pitchFamily="2" charset="77"/>
              </a:rPr>
              <a:t>Brussels</a:t>
            </a:r>
            <a:r>
              <a:rPr lang="fi-FI" sz="1200" b="1" i="0" u="none" strike="noStrike" dirty="0">
                <a:solidFill>
                  <a:schemeClr val="bg1"/>
                </a:solidFill>
                <a:effectLst/>
                <a:latin typeface="Merriweather Sans" pitchFamily="2" charset="77"/>
              </a:rPr>
              <a:t> </a:t>
            </a:r>
            <a:r>
              <a:rPr lang="fi-FI" sz="1200" b="1" i="0" u="none" strike="noStrike" dirty="0" err="1">
                <a:solidFill>
                  <a:schemeClr val="bg1"/>
                </a:solidFill>
                <a:effectLst/>
                <a:latin typeface="Merriweather Sans" pitchFamily="2" charset="77"/>
              </a:rPr>
              <a:t>office</a:t>
            </a:r>
            <a:br>
              <a:rPr lang="fi-FI" sz="1200" b="0" dirty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bg1"/>
                </a:solidFill>
                <a:effectLst/>
                <a:latin typeface="+mn-lt"/>
              </a:rPr>
              <a:t>Nordic Finance Office</a:t>
            </a:r>
            <a:br>
              <a:rPr lang="fi-FI" sz="1200" b="0" dirty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bg1"/>
                </a:solidFill>
                <a:effectLst/>
                <a:latin typeface="+mn-lt"/>
              </a:rPr>
              <a:t>23 Square de </a:t>
            </a:r>
            <a:r>
              <a:rPr lang="fi-FI" sz="1200" b="0" i="0" u="none" strike="noStrike" dirty="0" err="1">
                <a:solidFill>
                  <a:schemeClr val="bg1"/>
                </a:solidFill>
                <a:effectLst/>
                <a:latin typeface="+mn-lt"/>
              </a:rPr>
              <a:t>Meeûs</a:t>
            </a:r>
            <a:br>
              <a:rPr lang="fi-FI" sz="1200" b="0" dirty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bg1"/>
                </a:solidFill>
                <a:effectLst/>
                <a:latin typeface="+mn-lt"/>
              </a:rPr>
              <a:t>1000 </a:t>
            </a:r>
            <a:r>
              <a:rPr lang="fi-FI" sz="1200" b="0" i="0" u="none" strike="noStrike" dirty="0" err="1">
                <a:solidFill>
                  <a:schemeClr val="bg1"/>
                </a:solidFill>
                <a:effectLst/>
                <a:latin typeface="+mn-lt"/>
              </a:rPr>
              <a:t>Bruxelles</a:t>
            </a:r>
            <a:br>
              <a:rPr lang="fi-FI" sz="1200" b="0" dirty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 dirty="0" err="1">
                <a:solidFill>
                  <a:schemeClr val="bg1"/>
                </a:solidFill>
                <a:effectLst/>
                <a:latin typeface="+mn-lt"/>
              </a:rPr>
              <a:t>Belgique</a:t>
            </a:r>
            <a:endParaRPr lang="fi-FI" sz="12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6E349C11-BD07-F6D2-29A1-C1400707D1A6}"/>
              </a:ext>
            </a:extLst>
          </p:cNvPr>
          <p:cNvSpPr txBox="1"/>
          <p:nvPr userDrawn="1"/>
        </p:nvSpPr>
        <p:spPr>
          <a:xfrm>
            <a:off x="9940099" y="6233092"/>
            <a:ext cx="1125628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 err="1">
                <a:solidFill>
                  <a:schemeClr val="bg1"/>
                </a:solidFill>
              </a:rPr>
              <a:t>finanssiala.fi</a:t>
            </a:r>
            <a:endParaRPr lang="fi-FI" sz="1200" dirty="0">
              <a:solidFill>
                <a:schemeClr val="bg1"/>
              </a:solidFill>
            </a:endParaRP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AC71D824-E3E3-D9DC-4515-F40F4941F216}"/>
              </a:ext>
            </a:extLst>
          </p:cNvPr>
          <p:cNvSpPr txBox="1"/>
          <p:nvPr userDrawn="1"/>
        </p:nvSpPr>
        <p:spPr>
          <a:xfrm>
            <a:off x="7362299" y="6233092"/>
            <a:ext cx="1136850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r"/>
            <a:r>
              <a:rPr lang="fi-FI" sz="1200" dirty="0">
                <a:solidFill>
                  <a:schemeClr val="bg1"/>
                </a:solidFill>
              </a:rPr>
              <a:t>@finanssiala</a:t>
            </a:r>
          </a:p>
        </p:txBody>
      </p:sp>
    </p:spTree>
    <p:extLst>
      <p:ext uri="{BB962C8B-B14F-4D97-AF65-F5344CB8AC3E}">
        <p14:creationId xmlns:p14="http://schemas.microsoft.com/office/powerpoint/2010/main" val="305250247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B005-EEDD-B94B-B84A-0A18DE5B30E1}" type="datetimeFigureOut">
              <a:rPr lang="en-US" smtClean="0"/>
              <a:t>6/9/2026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254BE-F317-D644-A658-DB860BDC1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9061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+ vaaka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540365"/>
            <a:ext cx="5284787" cy="4676285"/>
          </a:xfrm>
        </p:spPr>
        <p:txBody>
          <a:bodyPr spcCol="360000"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/>
            </a:lvl1pPr>
          </a:lstStyle>
          <a:p>
            <a:r>
              <a:rPr lang="fi-FI" dirty="0"/>
              <a:t>Tässä voi esitellä asioita kuvasuhteen 16:9 kuvan kautta (vaakakuva)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88FCA8C7-E04E-3D4F-9DC1-D73A3A29DC67}" type="datetime1">
              <a:rPr lang="fi-FI" smtClean="0"/>
              <a:t>9.6.2026</a:t>
            </a:fld>
            <a:endParaRPr lang="fi-FI" dirty="0"/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CB54338F-ADFE-36F7-BEFF-E6D3048EC2E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07670" y="2252617"/>
            <a:ext cx="5760000" cy="3240000"/>
          </a:xfrm>
          <a:prstGeom prst="roundRect">
            <a:avLst>
              <a:gd name="adj" fmla="val 2948"/>
            </a:avLst>
          </a:prstGeom>
          <a:ln w="3175"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</p:spTree>
    <p:extLst>
      <p:ext uri="{BB962C8B-B14F-4D97-AF65-F5344CB8AC3E}">
        <p14:creationId xmlns:p14="http://schemas.microsoft.com/office/powerpoint/2010/main" val="334553726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vaaka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on paikat neljälle kuvasuhteen 16:9 kuvalle (vaakakuva)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BD8DF88C-36E0-CA4C-9D7D-307D200852C5}" type="datetime1">
              <a:rPr lang="fi-FI" smtClean="0"/>
              <a:t>9.6.2026</a:t>
            </a:fld>
            <a:endParaRPr lang="fi-FI" dirty="0"/>
          </a:p>
        </p:txBody>
      </p:sp>
      <p:sp>
        <p:nvSpPr>
          <p:cNvPr id="4" name="Kuvan paikkamerkki 5">
            <a:extLst>
              <a:ext uri="{FF2B5EF4-FFF2-40B4-BE49-F238E27FC236}">
                <a16:creationId xmlns:a16="http://schemas.microsoft.com/office/drawing/2014/main" id="{A538801B-C4C3-EF84-8B5C-26A98A7033C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950020" y="1509447"/>
            <a:ext cx="4145980" cy="2332114"/>
          </a:xfrm>
          <a:prstGeom prst="roundRect">
            <a:avLst>
              <a:gd name="adj" fmla="val 2948"/>
            </a:avLst>
          </a:prstGeom>
          <a:ln w="3175"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5" name="Kuvan paikkamerkki 5">
            <a:extLst>
              <a:ext uri="{FF2B5EF4-FFF2-40B4-BE49-F238E27FC236}">
                <a16:creationId xmlns:a16="http://schemas.microsoft.com/office/drawing/2014/main" id="{5E32032C-AE22-10A5-2974-0407E95187F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950020" y="3941497"/>
            <a:ext cx="4145980" cy="2332114"/>
          </a:xfrm>
          <a:prstGeom prst="roundRect">
            <a:avLst>
              <a:gd name="adj" fmla="val 2948"/>
            </a:avLst>
          </a:prstGeom>
          <a:ln w="3175"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0" name="Kuvan paikkamerkki 5">
            <a:extLst>
              <a:ext uri="{FF2B5EF4-FFF2-40B4-BE49-F238E27FC236}">
                <a16:creationId xmlns:a16="http://schemas.microsoft.com/office/drawing/2014/main" id="{6853ECC9-2917-8031-C32C-ABC98733D52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185470" y="1509447"/>
            <a:ext cx="4145980" cy="2332114"/>
          </a:xfrm>
          <a:prstGeom prst="roundRect">
            <a:avLst>
              <a:gd name="adj" fmla="val 2948"/>
            </a:avLst>
          </a:prstGeom>
          <a:ln w="3175"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1" name="Kuvan paikkamerkki 5">
            <a:extLst>
              <a:ext uri="{FF2B5EF4-FFF2-40B4-BE49-F238E27FC236}">
                <a16:creationId xmlns:a16="http://schemas.microsoft.com/office/drawing/2014/main" id="{41FE2FD5-B335-6410-2A29-07943F9BEF8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185470" y="3941497"/>
            <a:ext cx="4145980" cy="2332114"/>
          </a:xfrm>
          <a:prstGeom prst="roundRect">
            <a:avLst>
              <a:gd name="adj" fmla="val 2948"/>
            </a:avLst>
          </a:prstGeom>
          <a:ln w="3175"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3" name="Tekstin paikkamerkki 2">
            <a:extLst>
              <a:ext uri="{FF2B5EF4-FFF2-40B4-BE49-F238E27FC236}">
                <a16:creationId xmlns:a16="http://schemas.microsoft.com/office/drawing/2014/main" id="{ABB61517-F760-47C0-6D07-86F2A21FDE2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4330" y="1509447"/>
            <a:ext cx="1436220" cy="681597"/>
          </a:xfrm>
        </p:spPr>
        <p:txBody>
          <a:bodyPr anchor="ctr">
            <a:noAutofit/>
          </a:bodyPr>
          <a:lstStyle>
            <a:lvl1pPr marL="0" indent="0" algn="r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14" name="Sisällön paikkamerkki 3">
            <a:extLst>
              <a:ext uri="{FF2B5EF4-FFF2-40B4-BE49-F238E27FC236}">
                <a16:creationId xmlns:a16="http://schemas.microsoft.com/office/drawing/2014/main" id="{2D2896FB-FD41-365D-3845-0D1995E0848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24330" y="2238568"/>
            <a:ext cx="1436220" cy="1602993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fi-FI" dirty="0"/>
              <a:t>Kuvausteksti</a:t>
            </a:r>
          </a:p>
        </p:txBody>
      </p:sp>
      <p:sp>
        <p:nvSpPr>
          <p:cNvPr id="15" name="Tekstin paikkamerkki 2">
            <a:extLst>
              <a:ext uri="{FF2B5EF4-FFF2-40B4-BE49-F238E27FC236}">
                <a16:creationId xmlns:a16="http://schemas.microsoft.com/office/drawing/2014/main" id="{509933A2-4F96-349A-4A5F-635435133B13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424330" y="3950829"/>
            <a:ext cx="1436220" cy="681597"/>
          </a:xfrm>
        </p:spPr>
        <p:txBody>
          <a:bodyPr anchor="ctr">
            <a:noAutofit/>
          </a:bodyPr>
          <a:lstStyle>
            <a:lvl1pPr marL="0" indent="0" algn="r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16" name="Sisällön paikkamerkki 3">
            <a:extLst>
              <a:ext uri="{FF2B5EF4-FFF2-40B4-BE49-F238E27FC236}">
                <a16:creationId xmlns:a16="http://schemas.microsoft.com/office/drawing/2014/main" id="{71CA6A63-78AF-C245-0090-D694582E9CB1}"/>
              </a:ext>
            </a:extLst>
          </p:cNvPr>
          <p:cNvSpPr>
            <a:spLocks noGrp="1"/>
          </p:cNvSpPr>
          <p:nvPr>
            <p:ph sz="half" idx="20" hasCustomPrompt="1"/>
          </p:nvPr>
        </p:nvSpPr>
        <p:spPr>
          <a:xfrm>
            <a:off x="424330" y="4679950"/>
            <a:ext cx="1436220" cy="1561911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fi-FI" dirty="0"/>
              <a:t>Kuvausteksti</a:t>
            </a:r>
          </a:p>
        </p:txBody>
      </p:sp>
      <p:sp>
        <p:nvSpPr>
          <p:cNvPr id="17" name="Tekstin paikkamerkki 2">
            <a:extLst>
              <a:ext uri="{FF2B5EF4-FFF2-40B4-BE49-F238E27FC236}">
                <a16:creationId xmlns:a16="http://schemas.microsoft.com/office/drawing/2014/main" id="{CF9E48A1-628C-FCC5-996E-92F1C7D228B1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0419230" y="1513144"/>
            <a:ext cx="1436220" cy="68159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18" name="Sisällön paikkamerkki 3">
            <a:extLst>
              <a:ext uri="{FF2B5EF4-FFF2-40B4-BE49-F238E27FC236}">
                <a16:creationId xmlns:a16="http://schemas.microsoft.com/office/drawing/2014/main" id="{506E4FBD-E02C-399A-8961-4CFBB23B993A}"/>
              </a:ext>
            </a:extLst>
          </p:cNvPr>
          <p:cNvSpPr>
            <a:spLocks noGrp="1"/>
          </p:cNvSpPr>
          <p:nvPr>
            <p:ph sz="half" idx="22" hasCustomPrompt="1"/>
          </p:nvPr>
        </p:nvSpPr>
        <p:spPr>
          <a:xfrm>
            <a:off x="10419230" y="2242266"/>
            <a:ext cx="1436220" cy="1599296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  <p:sp>
        <p:nvSpPr>
          <p:cNvPr id="19" name="Tekstin paikkamerkki 2">
            <a:extLst>
              <a:ext uri="{FF2B5EF4-FFF2-40B4-BE49-F238E27FC236}">
                <a16:creationId xmlns:a16="http://schemas.microsoft.com/office/drawing/2014/main" id="{7E59CE61-FA3C-E6C6-9FE9-78220216ED63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10419230" y="3950829"/>
            <a:ext cx="1436220" cy="68159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20" name="Sisällön paikkamerkki 3">
            <a:extLst>
              <a:ext uri="{FF2B5EF4-FFF2-40B4-BE49-F238E27FC236}">
                <a16:creationId xmlns:a16="http://schemas.microsoft.com/office/drawing/2014/main" id="{9D6B6935-A4C7-7056-7D98-966F74520439}"/>
              </a:ext>
            </a:extLst>
          </p:cNvPr>
          <p:cNvSpPr>
            <a:spLocks noGrp="1"/>
          </p:cNvSpPr>
          <p:nvPr>
            <p:ph sz="half" idx="24" hasCustomPrompt="1"/>
          </p:nvPr>
        </p:nvSpPr>
        <p:spPr>
          <a:xfrm>
            <a:off x="10419230" y="4679950"/>
            <a:ext cx="1436220" cy="1561911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</p:spTree>
    <p:extLst>
      <p:ext uri="{BB962C8B-B14F-4D97-AF65-F5344CB8AC3E}">
        <p14:creationId xmlns:p14="http://schemas.microsoft.com/office/powerpoint/2010/main" val="1692475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2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323A1FA-9B4A-24DD-AC5C-6D52B4DC1F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4331" y="1540363"/>
            <a:ext cx="5582769" cy="4636599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D047D81-2C4C-9646-4F50-A8DA0F6114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4898" y="1540363"/>
            <a:ext cx="5582770" cy="46366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2" name="Otsikko 1">
            <a:extLst>
              <a:ext uri="{FF2B5EF4-FFF2-40B4-BE49-F238E27FC236}">
                <a16:creationId xmlns:a16="http://schemas.microsoft.com/office/drawing/2014/main" id="{4663A28E-1C80-410E-CE31-2721194CE0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Tällä dialla on kaksi palstaa </a:t>
            </a:r>
          </a:p>
        </p:txBody>
      </p: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4029598A-851C-15B4-ED38-464292648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F01BC34A-BB4C-281D-6A40-F233A1124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4A724A88-BCFF-BF8A-00E3-FBAC9FEEB6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9BBF1A3B-59CB-D94A-89AA-B270FA8CC70E}" type="datetime1">
              <a:rPr lang="fi-FI" smtClean="0"/>
              <a:t>9.6.2026</a:t>
            </a:fld>
            <a:endParaRPr lang="fi-FI" dirty="0"/>
          </a:p>
        </p:txBody>
      </p:sp>
      <p:sp>
        <p:nvSpPr>
          <p:cNvPr id="5" name="Sisällön paikkamerkki 11">
            <a:extLst>
              <a:ext uri="{FF2B5EF4-FFF2-40B4-BE49-F238E27FC236}">
                <a16:creationId xmlns:a16="http://schemas.microsoft.com/office/drawing/2014/main" id="{6F6B5DC3-FC44-38AA-C1E8-71281183410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</p:spTree>
    <p:extLst>
      <p:ext uri="{BB962C8B-B14F-4D97-AF65-F5344CB8AC3E}">
        <p14:creationId xmlns:p14="http://schemas.microsoft.com/office/powerpoint/2010/main" val="323324713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xt + neliö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540365"/>
            <a:ext cx="5284787" cy="4676285"/>
          </a:xfrm>
        </p:spPr>
        <p:txBody>
          <a:bodyPr spcCol="360000"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voi esitellä asioita neliökuvan kautta – mahtuu kaksi riviä tekstiä maksimissaan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838D6592-F178-CC44-844C-16A3C27975C8}" type="datetime1">
              <a:rPr lang="fi-FI" smtClean="0"/>
              <a:t>9.6.2026</a:t>
            </a:fld>
            <a:endParaRPr lang="fi-FI" dirty="0"/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CB54338F-ADFE-36F7-BEFF-E6D3048EC2E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551073" y="1540364"/>
            <a:ext cx="4676285" cy="4676285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</p:spTree>
    <p:extLst>
      <p:ext uri="{BB962C8B-B14F-4D97-AF65-F5344CB8AC3E}">
        <p14:creationId xmlns:p14="http://schemas.microsoft.com/office/powerpoint/2010/main" val="192098253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xt + neliö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on paikat neljälle neliökuvalle – mahtuu kaksi riviä tekstiä maksimissaan tähän näin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B8DE810A-360D-794C-AE27-E184FAE33B76}" type="datetime1">
              <a:rPr lang="fi-FI" smtClean="0"/>
              <a:t>9.6.2026</a:t>
            </a:fld>
            <a:endParaRPr lang="fi-FI" dirty="0"/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CB54338F-ADFE-36F7-BEFF-E6D3048EC2E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5998" y="1542974"/>
            <a:ext cx="2323541" cy="2323541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4" name="Kuvan paikkamerkki 5">
            <a:extLst>
              <a:ext uri="{FF2B5EF4-FFF2-40B4-BE49-F238E27FC236}">
                <a16:creationId xmlns:a16="http://schemas.microsoft.com/office/drawing/2014/main" id="{3275F9B3-D19E-6E22-F754-7E369D9BAAF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695698" y="1542974"/>
            <a:ext cx="2323541" cy="2323541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5" name="Kuvan paikkamerkki 5">
            <a:extLst>
              <a:ext uri="{FF2B5EF4-FFF2-40B4-BE49-F238E27FC236}">
                <a16:creationId xmlns:a16="http://schemas.microsoft.com/office/drawing/2014/main" id="{087E69EF-A53C-C603-088C-40A3C1FEB8B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695698" y="3952310"/>
            <a:ext cx="2323541" cy="2323541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0" name="Kuvan paikkamerkki 5">
            <a:extLst>
              <a:ext uri="{FF2B5EF4-FFF2-40B4-BE49-F238E27FC236}">
                <a16:creationId xmlns:a16="http://schemas.microsoft.com/office/drawing/2014/main" id="{0D1A11F3-48B8-474E-BFB2-6B9077BCFAC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095998" y="3947014"/>
            <a:ext cx="2323541" cy="2323541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1" name="Tekstin paikkamerkki 2">
            <a:extLst>
              <a:ext uri="{FF2B5EF4-FFF2-40B4-BE49-F238E27FC236}">
                <a16:creationId xmlns:a16="http://schemas.microsoft.com/office/drawing/2014/main" id="{935E9BCF-E9D5-6D9D-9888-F525D450B18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4329" y="1509447"/>
            <a:ext cx="3194609" cy="681597"/>
          </a:xfrm>
        </p:spPr>
        <p:txBody>
          <a:bodyPr anchor="ctr">
            <a:noAutofit/>
          </a:bodyPr>
          <a:lstStyle>
            <a:lvl1pPr marL="0" indent="0" algn="r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numero</a:t>
            </a:r>
          </a:p>
        </p:txBody>
      </p:sp>
      <p:sp>
        <p:nvSpPr>
          <p:cNvPr id="13" name="Sisällön paikkamerkki 3">
            <a:extLst>
              <a:ext uri="{FF2B5EF4-FFF2-40B4-BE49-F238E27FC236}">
                <a16:creationId xmlns:a16="http://schemas.microsoft.com/office/drawing/2014/main" id="{ECEB3BDA-D17D-B96C-C5A0-14304250416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24329" y="2238568"/>
            <a:ext cx="3194609" cy="1602993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fi-FI" dirty="0"/>
              <a:t>Kuvausteksti</a:t>
            </a:r>
          </a:p>
        </p:txBody>
      </p:sp>
      <p:sp>
        <p:nvSpPr>
          <p:cNvPr id="14" name="Tekstin paikkamerkki 2">
            <a:extLst>
              <a:ext uri="{FF2B5EF4-FFF2-40B4-BE49-F238E27FC236}">
                <a16:creationId xmlns:a16="http://schemas.microsoft.com/office/drawing/2014/main" id="{7A0972B1-41A8-A786-ABFB-FFD2FA6848FC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424329" y="3950829"/>
            <a:ext cx="3194609" cy="681597"/>
          </a:xfrm>
        </p:spPr>
        <p:txBody>
          <a:bodyPr anchor="ctr">
            <a:noAutofit/>
          </a:bodyPr>
          <a:lstStyle>
            <a:lvl1pPr marL="0" indent="0" algn="r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numero</a:t>
            </a:r>
          </a:p>
        </p:txBody>
      </p:sp>
      <p:sp>
        <p:nvSpPr>
          <p:cNvPr id="15" name="Sisällön paikkamerkki 3">
            <a:extLst>
              <a:ext uri="{FF2B5EF4-FFF2-40B4-BE49-F238E27FC236}">
                <a16:creationId xmlns:a16="http://schemas.microsoft.com/office/drawing/2014/main" id="{FD927EE4-2471-54BF-6A6C-BEF04F9FC5F2}"/>
              </a:ext>
            </a:extLst>
          </p:cNvPr>
          <p:cNvSpPr>
            <a:spLocks noGrp="1"/>
          </p:cNvSpPr>
          <p:nvPr>
            <p:ph sz="half" idx="20" hasCustomPrompt="1"/>
          </p:nvPr>
        </p:nvSpPr>
        <p:spPr>
          <a:xfrm>
            <a:off x="424329" y="4679950"/>
            <a:ext cx="3194609" cy="1561911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fi-FI" dirty="0"/>
              <a:t>Kuvausteksti</a:t>
            </a:r>
          </a:p>
        </p:txBody>
      </p:sp>
      <p:sp>
        <p:nvSpPr>
          <p:cNvPr id="16" name="Tekstin paikkamerkki 2">
            <a:extLst>
              <a:ext uri="{FF2B5EF4-FFF2-40B4-BE49-F238E27FC236}">
                <a16:creationId xmlns:a16="http://schemas.microsoft.com/office/drawing/2014/main" id="{DD6A481A-B5BE-EEAB-8F2A-65CA25D08EC7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8495179" y="1509447"/>
            <a:ext cx="3194609" cy="68159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numero</a:t>
            </a:r>
          </a:p>
        </p:txBody>
      </p:sp>
      <p:sp>
        <p:nvSpPr>
          <p:cNvPr id="17" name="Sisällön paikkamerkki 3">
            <a:extLst>
              <a:ext uri="{FF2B5EF4-FFF2-40B4-BE49-F238E27FC236}">
                <a16:creationId xmlns:a16="http://schemas.microsoft.com/office/drawing/2014/main" id="{74D5F616-F326-F5B4-1E4B-88BFA81CE22A}"/>
              </a:ext>
            </a:extLst>
          </p:cNvPr>
          <p:cNvSpPr>
            <a:spLocks noGrp="1"/>
          </p:cNvSpPr>
          <p:nvPr>
            <p:ph sz="half" idx="22" hasCustomPrompt="1"/>
          </p:nvPr>
        </p:nvSpPr>
        <p:spPr>
          <a:xfrm>
            <a:off x="8495179" y="2238568"/>
            <a:ext cx="3194609" cy="1602993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  <p:sp>
        <p:nvSpPr>
          <p:cNvPr id="18" name="Tekstin paikkamerkki 2">
            <a:extLst>
              <a:ext uri="{FF2B5EF4-FFF2-40B4-BE49-F238E27FC236}">
                <a16:creationId xmlns:a16="http://schemas.microsoft.com/office/drawing/2014/main" id="{9B90983D-16AB-BE53-4708-3E4ECC1F344F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8495179" y="3950829"/>
            <a:ext cx="3194609" cy="68159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numero</a:t>
            </a:r>
          </a:p>
        </p:txBody>
      </p:sp>
      <p:sp>
        <p:nvSpPr>
          <p:cNvPr id="19" name="Sisällön paikkamerkki 3">
            <a:extLst>
              <a:ext uri="{FF2B5EF4-FFF2-40B4-BE49-F238E27FC236}">
                <a16:creationId xmlns:a16="http://schemas.microsoft.com/office/drawing/2014/main" id="{58B87EBB-D81B-7625-552A-8377A834BBE0}"/>
              </a:ext>
            </a:extLst>
          </p:cNvPr>
          <p:cNvSpPr>
            <a:spLocks noGrp="1"/>
          </p:cNvSpPr>
          <p:nvPr>
            <p:ph sz="half" idx="24" hasCustomPrompt="1"/>
          </p:nvPr>
        </p:nvSpPr>
        <p:spPr>
          <a:xfrm>
            <a:off x="8495179" y="4679950"/>
            <a:ext cx="3194609" cy="1561911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</p:spTree>
    <p:extLst>
      <p:ext uri="{BB962C8B-B14F-4D97-AF65-F5344CB8AC3E}">
        <p14:creationId xmlns:p14="http://schemas.microsoft.com/office/powerpoint/2010/main" val="421604877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liökuvakarusel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on paikat neliökuvakarusellille – mahtuu kaksi riviä tekstiä maksimissaan tähän näin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968980BC-64C4-0743-AE89-DAA489A2F1CD}" type="datetime1">
              <a:rPr lang="fi-FI" smtClean="0"/>
              <a:t>9.6.2026</a:t>
            </a:fld>
            <a:endParaRPr lang="fi-FI" dirty="0"/>
          </a:p>
        </p:txBody>
      </p:sp>
      <p:sp>
        <p:nvSpPr>
          <p:cNvPr id="5" name="Kuvan paikkamerkki 5">
            <a:extLst>
              <a:ext uri="{FF2B5EF4-FFF2-40B4-BE49-F238E27FC236}">
                <a16:creationId xmlns:a16="http://schemas.microsoft.com/office/drawing/2014/main" id="{087E69EF-A53C-C603-088C-40A3C1FEB8B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23863" y="2361003"/>
            <a:ext cx="2192337" cy="2196000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0" name="Kuvan paikkamerkki 5">
            <a:extLst>
              <a:ext uri="{FF2B5EF4-FFF2-40B4-BE49-F238E27FC236}">
                <a16:creationId xmlns:a16="http://schemas.microsoft.com/office/drawing/2014/main" id="{0D1A11F3-48B8-474E-BFB2-6B9077BCFAC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711730" y="2361004"/>
            <a:ext cx="2192337" cy="2192337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3" name="Kuvan paikkamerkki 5">
            <a:extLst>
              <a:ext uri="{FF2B5EF4-FFF2-40B4-BE49-F238E27FC236}">
                <a16:creationId xmlns:a16="http://schemas.microsoft.com/office/drawing/2014/main" id="{26BCA917-93D8-02B2-9CBC-3295A8A801C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999597" y="2363690"/>
            <a:ext cx="2192337" cy="2192337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20" name="Kuvan paikkamerkki 5">
            <a:extLst>
              <a:ext uri="{FF2B5EF4-FFF2-40B4-BE49-F238E27FC236}">
                <a16:creationId xmlns:a16="http://schemas.microsoft.com/office/drawing/2014/main" id="{D785A1F2-9F33-A969-A31D-5408F95C84FB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287464" y="2361004"/>
            <a:ext cx="2192337" cy="2192337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21" name="Kuvan paikkamerkki 5">
            <a:extLst>
              <a:ext uri="{FF2B5EF4-FFF2-40B4-BE49-F238E27FC236}">
                <a16:creationId xmlns:a16="http://schemas.microsoft.com/office/drawing/2014/main" id="{CCFEE9CF-FE9D-28CE-8637-400AF65984A1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9575333" y="2361004"/>
            <a:ext cx="2192337" cy="2192337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22" name="Tekstin paikkamerkki 2">
            <a:extLst>
              <a:ext uri="{FF2B5EF4-FFF2-40B4-BE49-F238E27FC236}">
                <a16:creationId xmlns:a16="http://schemas.microsoft.com/office/drawing/2014/main" id="{A6E7C046-1231-27B7-9245-5E9479559224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423863" y="1582973"/>
            <a:ext cx="2192337" cy="68159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23" name="Sisällön paikkamerkki 3">
            <a:extLst>
              <a:ext uri="{FF2B5EF4-FFF2-40B4-BE49-F238E27FC236}">
                <a16:creationId xmlns:a16="http://schemas.microsoft.com/office/drawing/2014/main" id="{4B2C6E4F-EF5C-D86E-107D-D3EC4029631C}"/>
              </a:ext>
            </a:extLst>
          </p:cNvPr>
          <p:cNvSpPr>
            <a:spLocks noGrp="1"/>
          </p:cNvSpPr>
          <p:nvPr>
            <p:ph sz="half" idx="22" hasCustomPrompt="1"/>
          </p:nvPr>
        </p:nvSpPr>
        <p:spPr>
          <a:xfrm>
            <a:off x="423863" y="4653349"/>
            <a:ext cx="2192337" cy="1602993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  <p:sp>
        <p:nvSpPr>
          <p:cNvPr id="24" name="Tekstin paikkamerkki 2">
            <a:extLst>
              <a:ext uri="{FF2B5EF4-FFF2-40B4-BE49-F238E27FC236}">
                <a16:creationId xmlns:a16="http://schemas.microsoft.com/office/drawing/2014/main" id="{3AE7C105-B594-019A-0CB3-352951A55F02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2709863" y="1582973"/>
            <a:ext cx="2192337" cy="68159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25" name="Sisällön paikkamerkki 3">
            <a:extLst>
              <a:ext uri="{FF2B5EF4-FFF2-40B4-BE49-F238E27FC236}">
                <a16:creationId xmlns:a16="http://schemas.microsoft.com/office/drawing/2014/main" id="{7CC495CA-8431-8EBB-6BB3-312E647A0F24}"/>
              </a:ext>
            </a:extLst>
          </p:cNvPr>
          <p:cNvSpPr>
            <a:spLocks noGrp="1"/>
          </p:cNvSpPr>
          <p:nvPr>
            <p:ph sz="half" idx="24" hasCustomPrompt="1"/>
          </p:nvPr>
        </p:nvSpPr>
        <p:spPr>
          <a:xfrm>
            <a:off x="2709863" y="4653349"/>
            <a:ext cx="2192337" cy="1602993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  <p:sp>
        <p:nvSpPr>
          <p:cNvPr id="26" name="Tekstin paikkamerkki 2">
            <a:extLst>
              <a:ext uri="{FF2B5EF4-FFF2-40B4-BE49-F238E27FC236}">
                <a16:creationId xmlns:a16="http://schemas.microsoft.com/office/drawing/2014/main" id="{85534148-3A94-ADAF-7F60-C054CB9B5DFA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5002213" y="1582973"/>
            <a:ext cx="2192337" cy="68159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27" name="Sisällön paikkamerkki 3">
            <a:extLst>
              <a:ext uri="{FF2B5EF4-FFF2-40B4-BE49-F238E27FC236}">
                <a16:creationId xmlns:a16="http://schemas.microsoft.com/office/drawing/2014/main" id="{1EEB3714-A24C-272E-7161-D6807CA7E70D}"/>
              </a:ext>
            </a:extLst>
          </p:cNvPr>
          <p:cNvSpPr>
            <a:spLocks noGrp="1"/>
          </p:cNvSpPr>
          <p:nvPr>
            <p:ph sz="half" idx="26" hasCustomPrompt="1"/>
          </p:nvPr>
        </p:nvSpPr>
        <p:spPr>
          <a:xfrm>
            <a:off x="5002213" y="4653349"/>
            <a:ext cx="2192337" cy="1602993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  <p:sp>
        <p:nvSpPr>
          <p:cNvPr id="28" name="Tekstin paikkamerkki 2">
            <a:extLst>
              <a:ext uri="{FF2B5EF4-FFF2-40B4-BE49-F238E27FC236}">
                <a16:creationId xmlns:a16="http://schemas.microsoft.com/office/drawing/2014/main" id="{4A89A7CD-8453-5B88-11BA-7602FF9ECA6F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7281863" y="1582973"/>
            <a:ext cx="2192337" cy="68159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29" name="Sisällön paikkamerkki 3">
            <a:extLst>
              <a:ext uri="{FF2B5EF4-FFF2-40B4-BE49-F238E27FC236}">
                <a16:creationId xmlns:a16="http://schemas.microsoft.com/office/drawing/2014/main" id="{1CEC1998-A60A-7CD9-E5C7-CF4409AAE4CB}"/>
              </a:ext>
            </a:extLst>
          </p:cNvPr>
          <p:cNvSpPr>
            <a:spLocks noGrp="1"/>
          </p:cNvSpPr>
          <p:nvPr>
            <p:ph sz="half" idx="28" hasCustomPrompt="1"/>
          </p:nvPr>
        </p:nvSpPr>
        <p:spPr>
          <a:xfrm>
            <a:off x="7281863" y="4653349"/>
            <a:ext cx="2192337" cy="1602993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  <p:sp>
        <p:nvSpPr>
          <p:cNvPr id="30" name="Tekstin paikkamerkki 2">
            <a:extLst>
              <a:ext uri="{FF2B5EF4-FFF2-40B4-BE49-F238E27FC236}">
                <a16:creationId xmlns:a16="http://schemas.microsoft.com/office/drawing/2014/main" id="{5D263F31-AC69-E8F0-F264-B21BEFE822F3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9574213" y="1582973"/>
            <a:ext cx="2192337" cy="68159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31" name="Sisällön paikkamerkki 3">
            <a:extLst>
              <a:ext uri="{FF2B5EF4-FFF2-40B4-BE49-F238E27FC236}">
                <a16:creationId xmlns:a16="http://schemas.microsoft.com/office/drawing/2014/main" id="{76464DF4-F471-40D2-A0A0-DE6B3E816A09}"/>
              </a:ext>
            </a:extLst>
          </p:cNvPr>
          <p:cNvSpPr>
            <a:spLocks noGrp="1"/>
          </p:cNvSpPr>
          <p:nvPr>
            <p:ph sz="half" idx="30" hasCustomPrompt="1"/>
          </p:nvPr>
        </p:nvSpPr>
        <p:spPr>
          <a:xfrm>
            <a:off x="9574213" y="4653349"/>
            <a:ext cx="2192337" cy="1602993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</p:spTree>
    <p:extLst>
      <p:ext uri="{BB962C8B-B14F-4D97-AF65-F5344CB8AC3E}">
        <p14:creationId xmlns:p14="http://schemas.microsoft.com/office/powerpoint/2010/main" val="11399379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+ feed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540365"/>
            <a:ext cx="5284787" cy="4676285"/>
          </a:xfrm>
        </p:spPr>
        <p:txBody>
          <a:bodyPr spcCol="360000"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voi esitellä asioita kuvasuhteen 4:5 kuvan kautta – </a:t>
            </a:r>
            <a:r>
              <a:rPr lang="fi-FI" dirty="0" err="1"/>
              <a:t>max</a:t>
            </a:r>
            <a:r>
              <a:rPr lang="fi-FI" dirty="0"/>
              <a:t>. 2 riviä tekstiä tähän mahtuu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BE421459-1202-C94E-847D-774C893403BF}" type="datetime1">
              <a:rPr lang="fi-FI" smtClean="0"/>
              <a:t>9.6.2026</a:t>
            </a:fld>
            <a:endParaRPr lang="fi-FI" dirty="0"/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CB54338F-ADFE-36F7-BEFF-E6D3048EC2E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028284" y="1568185"/>
            <a:ext cx="3718772" cy="4648465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</p:spTree>
    <p:extLst>
      <p:ext uri="{BB962C8B-B14F-4D97-AF65-F5344CB8AC3E}">
        <p14:creationId xmlns:p14="http://schemas.microsoft.com/office/powerpoint/2010/main" val="389620634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edkuvakarusel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on paikat kuvasuhteen 4:5 kuvakarusellille – mahtuu maksimissaan kaksi riviä tekstiä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5AFD9CDE-32EA-9A4A-B230-E5B348244260}" type="datetime1">
              <a:rPr lang="fi-FI" smtClean="0"/>
              <a:t>9.6.2026</a:t>
            </a:fld>
            <a:endParaRPr lang="fi-FI" dirty="0"/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CB54338F-ADFE-36F7-BEFF-E6D3048EC2E2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423863" y="2139685"/>
            <a:ext cx="2196000" cy="2745000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4" name="Kuvan paikkamerkki 5">
            <a:extLst>
              <a:ext uri="{FF2B5EF4-FFF2-40B4-BE49-F238E27FC236}">
                <a16:creationId xmlns:a16="http://schemas.microsoft.com/office/drawing/2014/main" id="{8119DF6F-EF0E-C207-82B1-4DFB4536ECC9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2710815" y="2139685"/>
            <a:ext cx="2196000" cy="2745000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5" name="Kuvan paikkamerkki 5">
            <a:extLst>
              <a:ext uri="{FF2B5EF4-FFF2-40B4-BE49-F238E27FC236}">
                <a16:creationId xmlns:a16="http://schemas.microsoft.com/office/drawing/2014/main" id="{FC3C3BD8-5E8B-C99E-C97D-17E0B6D192C0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997767" y="2139685"/>
            <a:ext cx="2196000" cy="2745000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0" name="Kuvan paikkamerkki 5">
            <a:extLst>
              <a:ext uri="{FF2B5EF4-FFF2-40B4-BE49-F238E27FC236}">
                <a16:creationId xmlns:a16="http://schemas.microsoft.com/office/drawing/2014/main" id="{8EDD477F-A607-D3EE-FE62-5D235B101EB3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7284719" y="2139685"/>
            <a:ext cx="2196000" cy="2745000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1" name="Kuvan paikkamerkki 5">
            <a:extLst>
              <a:ext uri="{FF2B5EF4-FFF2-40B4-BE49-F238E27FC236}">
                <a16:creationId xmlns:a16="http://schemas.microsoft.com/office/drawing/2014/main" id="{1DE35DF9-A646-8E79-6663-665304D0F0BB}"/>
              </a:ext>
            </a:extLst>
          </p:cNvPr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9571670" y="2139685"/>
            <a:ext cx="2196000" cy="2745000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3" name="Tekstin paikkamerkki 2">
            <a:extLst>
              <a:ext uri="{FF2B5EF4-FFF2-40B4-BE49-F238E27FC236}">
                <a16:creationId xmlns:a16="http://schemas.microsoft.com/office/drawing/2014/main" id="{3682772B-8719-0385-4521-F848D489EC5A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427526" y="1582974"/>
            <a:ext cx="2192337" cy="45670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14" name="Sisällön paikkamerkki 3">
            <a:extLst>
              <a:ext uri="{FF2B5EF4-FFF2-40B4-BE49-F238E27FC236}">
                <a16:creationId xmlns:a16="http://schemas.microsoft.com/office/drawing/2014/main" id="{3E98E7EF-A11D-2632-3272-C79A940AD550}"/>
              </a:ext>
            </a:extLst>
          </p:cNvPr>
          <p:cNvSpPr>
            <a:spLocks noGrp="1"/>
          </p:cNvSpPr>
          <p:nvPr>
            <p:ph sz="half" idx="30" hasCustomPrompt="1"/>
          </p:nvPr>
        </p:nvSpPr>
        <p:spPr>
          <a:xfrm>
            <a:off x="427526" y="4984692"/>
            <a:ext cx="2192337" cy="1271650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  <p:sp>
        <p:nvSpPr>
          <p:cNvPr id="15" name="Tekstin paikkamerkki 2">
            <a:extLst>
              <a:ext uri="{FF2B5EF4-FFF2-40B4-BE49-F238E27FC236}">
                <a16:creationId xmlns:a16="http://schemas.microsoft.com/office/drawing/2014/main" id="{B6CF00BC-817A-4F69-2DF8-E313A55E99A1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2714478" y="1582974"/>
            <a:ext cx="2192337" cy="45670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16" name="Sisällön paikkamerkki 3">
            <a:extLst>
              <a:ext uri="{FF2B5EF4-FFF2-40B4-BE49-F238E27FC236}">
                <a16:creationId xmlns:a16="http://schemas.microsoft.com/office/drawing/2014/main" id="{CA29190B-A016-5A66-F18C-2CEF44F59A7C}"/>
              </a:ext>
            </a:extLst>
          </p:cNvPr>
          <p:cNvSpPr>
            <a:spLocks noGrp="1"/>
          </p:cNvSpPr>
          <p:nvPr>
            <p:ph sz="half" idx="32" hasCustomPrompt="1"/>
          </p:nvPr>
        </p:nvSpPr>
        <p:spPr>
          <a:xfrm>
            <a:off x="2714478" y="4984692"/>
            <a:ext cx="2192337" cy="1271650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  <p:sp>
        <p:nvSpPr>
          <p:cNvPr id="17" name="Tekstin paikkamerkki 2">
            <a:extLst>
              <a:ext uri="{FF2B5EF4-FFF2-40B4-BE49-F238E27FC236}">
                <a16:creationId xmlns:a16="http://schemas.microsoft.com/office/drawing/2014/main" id="{DB6E3A91-47A1-6FFD-F38F-90A77406BF9C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4997766" y="1582974"/>
            <a:ext cx="2192337" cy="45670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18" name="Sisällön paikkamerkki 3">
            <a:extLst>
              <a:ext uri="{FF2B5EF4-FFF2-40B4-BE49-F238E27FC236}">
                <a16:creationId xmlns:a16="http://schemas.microsoft.com/office/drawing/2014/main" id="{03222D3D-60B2-EAD4-9447-6949CE120636}"/>
              </a:ext>
            </a:extLst>
          </p:cNvPr>
          <p:cNvSpPr>
            <a:spLocks noGrp="1"/>
          </p:cNvSpPr>
          <p:nvPr>
            <p:ph sz="half" idx="34" hasCustomPrompt="1"/>
          </p:nvPr>
        </p:nvSpPr>
        <p:spPr>
          <a:xfrm>
            <a:off x="4997766" y="4984692"/>
            <a:ext cx="2192337" cy="1271650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  <p:sp>
        <p:nvSpPr>
          <p:cNvPr id="19" name="Tekstin paikkamerkki 2">
            <a:extLst>
              <a:ext uri="{FF2B5EF4-FFF2-40B4-BE49-F238E27FC236}">
                <a16:creationId xmlns:a16="http://schemas.microsoft.com/office/drawing/2014/main" id="{1A53B7CB-C54E-A0D6-FF65-C9716C3C343E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7277416" y="1582974"/>
            <a:ext cx="2192337" cy="45670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20" name="Sisällön paikkamerkki 3">
            <a:extLst>
              <a:ext uri="{FF2B5EF4-FFF2-40B4-BE49-F238E27FC236}">
                <a16:creationId xmlns:a16="http://schemas.microsoft.com/office/drawing/2014/main" id="{CCF26E2C-5166-64EE-1D09-7E6A4C8911E4}"/>
              </a:ext>
            </a:extLst>
          </p:cNvPr>
          <p:cNvSpPr>
            <a:spLocks noGrp="1"/>
          </p:cNvSpPr>
          <p:nvPr>
            <p:ph sz="half" idx="36" hasCustomPrompt="1"/>
          </p:nvPr>
        </p:nvSpPr>
        <p:spPr>
          <a:xfrm>
            <a:off x="7277416" y="4984692"/>
            <a:ext cx="2192337" cy="1271650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  <p:sp>
        <p:nvSpPr>
          <p:cNvPr id="21" name="Tekstin paikkamerkki 2">
            <a:extLst>
              <a:ext uri="{FF2B5EF4-FFF2-40B4-BE49-F238E27FC236}">
                <a16:creationId xmlns:a16="http://schemas.microsoft.com/office/drawing/2014/main" id="{6371C44E-ECAE-5E76-A769-6EF7028CA7D3}"/>
              </a:ext>
            </a:extLst>
          </p:cNvPr>
          <p:cNvSpPr>
            <a:spLocks noGrp="1"/>
          </p:cNvSpPr>
          <p:nvPr>
            <p:ph type="body" idx="37" hasCustomPrompt="1"/>
          </p:nvPr>
        </p:nvSpPr>
        <p:spPr>
          <a:xfrm>
            <a:off x="9563416" y="1582974"/>
            <a:ext cx="2192337" cy="45670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22" name="Sisällön paikkamerkki 3">
            <a:extLst>
              <a:ext uri="{FF2B5EF4-FFF2-40B4-BE49-F238E27FC236}">
                <a16:creationId xmlns:a16="http://schemas.microsoft.com/office/drawing/2014/main" id="{CA7BE041-17FE-FB5D-61BE-4005522F7578}"/>
              </a:ext>
            </a:extLst>
          </p:cNvPr>
          <p:cNvSpPr>
            <a:spLocks noGrp="1"/>
          </p:cNvSpPr>
          <p:nvPr>
            <p:ph sz="half" idx="38" hasCustomPrompt="1"/>
          </p:nvPr>
        </p:nvSpPr>
        <p:spPr>
          <a:xfrm>
            <a:off x="9563416" y="4984692"/>
            <a:ext cx="2192337" cy="1271650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</p:spTree>
    <p:extLst>
      <p:ext uri="{BB962C8B-B14F-4D97-AF65-F5344CB8AC3E}">
        <p14:creationId xmlns:p14="http://schemas.microsoft.com/office/powerpoint/2010/main" val="347075841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+ pysty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540365"/>
            <a:ext cx="5284787" cy="4676285"/>
          </a:xfrm>
        </p:spPr>
        <p:txBody>
          <a:bodyPr spcCol="360000"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voi esitellä asioita kuvasuhteen 9:16 kuvan kautta (pystykuva) – 2 riviä tekstiä maksimissaan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5725B754-D1F6-884A-9827-CA89B0C4F177}" type="datetime1">
              <a:rPr lang="fi-FI" smtClean="0"/>
              <a:t>9.6.2026</a:t>
            </a:fld>
            <a:endParaRPr lang="fi-FI" dirty="0"/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CB54338F-ADFE-36F7-BEFF-E6D3048EC2E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572464" y="1548937"/>
            <a:ext cx="2630411" cy="4676286"/>
          </a:xfrm>
          <a:prstGeom prst="roundRect">
            <a:avLst>
              <a:gd name="adj" fmla="val 3148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</p:spTree>
    <p:extLst>
      <p:ext uri="{BB962C8B-B14F-4D97-AF65-F5344CB8AC3E}">
        <p14:creationId xmlns:p14="http://schemas.microsoft.com/office/powerpoint/2010/main" val="267874910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ystykuvakarusel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on paikat kuvasuhteen 9:16 kuvakarusellille (pystykuva) – 2 riviä tekstiä maksimissaan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60268662-4344-4A49-8B20-1CE0A765C4D5}" type="datetime1">
              <a:rPr lang="fi-FI" smtClean="0"/>
              <a:t>9.6.2026</a:t>
            </a:fld>
            <a:endParaRPr lang="fi-FI" dirty="0"/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CB54338F-ADFE-36F7-BEFF-E6D3048EC2E2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7282756" y="1940417"/>
            <a:ext cx="2196000" cy="3904000"/>
          </a:xfrm>
          <a:prstGeom prst="roundRect">
            <a:avLst>
              <a:gd name="adj" fmla="val 3148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4" name="Kuvan paikkamerkki 5">
            <a:extLst>
              <a:ext uri="{FF2B5EF4-FFF2-40B4-BE49-F238E27FC236}">
                <a16:creationId xmlns:a16="http://schemas.microsoft.com/office/drawing/2014/main" id="{81B19275-A091-8332-C17B-F66598D5C8F4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416014" y="1940417"/>
            <a:ext cx="2196000" cy="3904000"/>
          </a:xfrm>
          <a:prstGeom prst="roundRect">
            <a:avLst>
              <a:gd name="adj" fmla="val 3148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5" name="Kuvan paikkamerkki 5">
            <a:extLst>
              <a:ext uri="{FF2B5EF4-FFF2-40B4-BE49-F238E27FC236}">
                <a16:creationId xmlns:a16="http://schemas.microsoft.com/office/drawing/2014/main" id="{8034B1DE-B95F-659C-AC9F-21B611EFDE72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2704928" y="1940417"/>
            <a:ext cx="2196000" cy="3904000"/>
          </a:xfrm>
          <a:prstGeom prst="roundRect">
            <a:avLst>
              <a:gd name="adj" fmla="val 3148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0" name="Kuvan paikkamerkki 5">
            <a:extLst>
              <a:ext uri="{FF2B5EF4-FFF2-40B4-BE49-F238E27FC236}">
                <a16:creationId xmlns:a16="http://schemas.microsoft.com/office/drawing/2014/main" id="{DBBBB53F-B179-6A76-61C5-9956AA889855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4993842" y="1940417"/>
            <a:ext cx="2196000" cy="3904000"/>
          </a:xfrm>
          <a:prstGeom prst="roundRect">
            <a:avLst>
              <a:gd name="adj" fmla="val 3148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1" name="Kuvan paikkamerkki 5">
            <a:extLst>
              <a:ext uri="{FF2B5EF4-FFF2-40B4-BE49-F238E27FC236}">
                <a16:creationId xmlns:a16="http://schemas.microsoft.com/office/drawing/2014/main" id="{B604DCDA-4853-C436-FAD1-DCCA4B3C7CB1}"/>
              </a:ext>
            </a:extLst>
          </p:cNvPr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9571670" y="1940417"/>
            <a:ext cx="2196000" cy="3904000"/>
          </a:xfrm>
          <a:prstGeom prst="roundRect">
            <a:avLst>
              <a:gd name="adj" fmla="val 3148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3" name="Tekstin paikkamerkki 2">
            <a:extLst>
              <a:ext uri="{FF2B5EF4-FFF2-40B4-BE49-F238E27FC236}">
                <a16:creationId xmlns:a16="http://schemas.microsoft.com/office/drawing/2014/main" id="{AB8AA376-D5BA-9319-4F60-8F9518D19098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423863" y="1582973"/>
            <a:ext cx="2192337" cy="30297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14" name="Sisällön paikkamerkki 3">
            <a:extLst>
              <a:ext uri="{FF2B5EF4-FFF2-40B4-BE49-F238E27FC236}">
                <a16:creationId xmlns:a16="http://schemas.microsoft.com/office/drawing/2014/main" id="{C586648B-F78E-0124-75A6-78B21B721E26}"/>
              </a:ext>
            </a:extLst>
          </p:cNvPr>
          <p:cNvSpPr>
            <a:spLocks noGrp="1"/>
          </p:cNvSpPr>
          <p:nvPr>
            <p:ph sz="half" idx="30" hasCustomPrompt="1"/>
          </p:nvPr>
        </p:nvSpPr>
        <p:spPr>
          <a:xfrm>
            <a:off x="423863" y="5891217"/>
            <a:ext cx="2192337" cy="365125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  <p:sp>
        <p:nvSpPr>
          <p:cNvPr id="15" name="Tekstin paikkamerkki 2">
            <a:extLst>
              <a:ext uri="{FF2B5EF4-FFF2-40B4-BE49-F238E27FC236}">
                <a16:creationId xmlns:a16="http://schemas.microsoft.com/office/drawing/2014/main" id="{1C87606F-285F-5320-DE03-D54E44A3ABA7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2709863" y="1582973"/>
            <a:ext cx="2192337" cy="30297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16" name="Sisällön paikkamerkki 3">
            <a:extLst>
              <a:ext uri="{FF2B5EF4-FFF2-40B4-BE49-F238E27FC236}">
                <a16:creationId xmlns:a16="http://schemas.microsoft.com/office/drawing/2014/main" id="{0B652FA5-3A31-33C1-CBD4-AB2715755DE8}"/>
              </a:ext>
            </a:extLst>
          </p:cNvPr>
          <p:cNvSpPr>
            <a:spLocks noGrp="1"/>
          </p:cNvSpPr>
          <p:nvPr>
            <p:ph sz="half" idx="32" hasCustomPrompt="1"/>
          </p:nvPr>
        </p:nvSpPr>
        <p:spPr>
          <a:xfrm>
            <a:off x="2709863" y="5891217"/>
            <a:ext cx="2192337" cy="365125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  <p:sp>
        <p:nvSpPr>
          <p:cNvPr id="17" name="Tekstin paikkamerkki 2">
            <a:extLst>
              <a:ext uri="{FF2B5EF4-FFF2-40B4-BE49-F238E27FC236}">
                <a16:creationId xmlns:a16="http://schemas.microsoft.com/office/drawing/2014/main" id="{566A09A5-46D0-7C3D-7B18-B4BF1B5D6268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5002213" y="1582973"/>
            <a:ext cx="2192337" cy="30297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18" name="Sisällön paikkamerkki 3">
            <a:extLst>
              <a:ext uri="{FF2B5EF4-FFF2-40B4-BE49-F238E27FC236}">
                <a16:creationId xmlns:a16="http://schemas.microsoft.com/office/drawing/2014/main" id="{1D4DEA63-4EB6-DB2A-59A0-4C665757331A}"/>
              </a:ext>
            </a:extLst>
          </p:cNvPr>
          <p:cNvSpPr>
            <a:spLocks noGrp="1"/>
          </p:cNvSpPr>
          <p:nvPr>
            <p:ph sz="half" idx="34" hasCustomPrompt="1"/>
          </p:nvPr>
        </p:nvSpPr>
        <p:spPr>
          <a:xfrm>
            <a:off x="5002213" y="5891217"/>
            <a:ext cx="2192337" cy="365125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  <p:sp>
        <p:nvSpPr>
          <p:cNvPr id="19" name="Tekstin paikkamerkki 2">
            <a:extLst>
              <a:ext uri="{FF2B5EF4-FFF2-40B4-BE49-F238E27FC236}">
                <a16:creationId xmlns:a16="http://schemas.microsoft.com/office/drawing/2014/main" id="{7E823DB7-1C1B-AC82-C510-BC7F5D6F2DC3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7288213" y="1582973"/>
            <a:ext cx="2192337" cy="30297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20" name="Sisällön paikkamerkki 3">
            <a:extLst>
              <a:ext uri="{FF2B5EF4-FFF2-40B4-BE49-F238E27FC236}">
                <a16:creationId xmlns:a16="http://schemas.microsoft.com/office/drawing/2014/main" id="{3A94A3E1-1C62-4D04-6427-F39505FA5B23}"/>
              </a:ext>
            </a:extLst>
          </p:cNvPr>
          <p:cNvSpPr>
            <a:spLocks noGrp="1"/>
          </p:cNvSpPr>
          <p:nvPr>
            <p:ph sz="half" idx="36" hasCustomPrompt="1"/>
          </p:nvPr>
        </p:nvSpPr>
        <p:spPr>
          <a:xfrm>
            <a:off x="7288213" y="5891217"/>
            <a:ext cx="2192337" cy="365125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  <p:sp>
        <p:nvSpPr>
          <p:cNvPr id="21" name="Tekstin paikkamerkki 2">
            <a:extLst>
              <a:ext uri="{FF2B5EF4-FFF2-40B4-BE49-F238E27FC236}">
                <a16:creationId xmlns:a16="http://schemas.microsoft.com/office/drawing/2014/main" id="{0481D3E7-3F57-4647-2031-D7B3B524C625}"/>
              </a:ext>
            </a:extLst>
          </p:cNvPr>
          <p:cNvSpPr>
            <a:spLocks noGrp="1"/>
          </p:cNvSpPr>
          <p:nvPr>
            <p:ph type="body" idx="37" hasCustomPrompt="1"/>
          </p:nvPr>
        </p:nvSpPr>
        <p:spPr>
          <a:xfrm>
            <a:off x="9574213" y="1582973"/>
            <a:ext cx="2192337" cy="30297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22" name="Sisällön paikkamerkki 3">
            <a:extLst>
              <a:ext uri="{FF2B5EF4-FFF2-40B4-BE49-F238E27FC236}">
                <a16:creationId xmlns:a16="http://schemas.microsoft.com/office/drawing/2014/main" id="{BCCFDFCA-F705-C0D6-5CBA-90E5C2FC39E8}"/>
              </a:ext>
            </a:extLst>
          </p:cNvPr>
          <p:cNvSpPr>
            <a:spLocks noGrp="1"/>
          </p:cNvSpPr>
          <p:nvPr>
            <p:ph sz="half" idx="38" hasCustomPrompt="1"/>
          </p:nvPr>
        </p:nvSpPr>
        <p:spPr>
          <a:xfrm>
            <a:off x="9574213" y="5891217"/>
            <a:ext cx="2192337" cy="365125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</p:spTree>
    <p:extLst>
      <p:ext uri="{BB962C8B-B14F-4D97-AF65-F5344CB8AC3E}">
        <p14:creationId xmlns:p14="http://schemas.microsoft.com/office/powerpoint/2010/main" val="92625096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-kuvak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voi esitellä asioita eri kuvasuhteilla (vaaka, neliö, 4:5 ja pysty) – 2 riviä tekstiä maksimissaan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441BE68B-9FAB-2D48-ACA5-432EE5B19EB3}" type="datetime1">
              <a:rPr lang="fi-FI" smtClean="0"/>
              <a:t>9.6.2026</a:t>
            </a:fld>
            <a:endParaRPr lang="fi-FI" dirty="0"/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CB54338F-ADFE-36F7-BEFF-E6D3048EC2E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438791" y="1847717"/>
            <a:ext cx="2300287" cy="4089400"/>
          </a:xfrm>
          <a:prstGeom prst="roundRect">
            <a:avLst>
              <a:gd name="adj" fmla="val 3148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4" name="Kuvan paikkamerkki 5">
            <a:extLst>
              <a:ext uri="{FF2B5EF4-FFF2-40B4-BE49-F238E27FC236}">
                <a16:creationId xmlns:a16="http://schemas.microsoft.com/office/drawing/2014/main" id="{7B65C217-94C1-8666-E6D7-328AE50AF9B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23863" y="2742274"/>
            <a:ext cx="4095967" cy="2303982"/>
          </a:xfrm>
          <a:prstGeom prst="roundRect">
            <a:avLst>
              <a:gd name="adj" fmla="val 2948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5" name="Kuvan paikkamerkki 5">
            <a:extLst>
              <a:ext uri="{FF2B5EF4-FFF2-40B4-BE49-F238E27FC236}">
                <a16:creationId xmlns:a16="http://schemas.microsoft.com/office/drawing/2014/main" id="{E11E21D1-0E51-2C4B-A8D5-476FFA060D3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625959" y="2745969"/>
            <a:ext cx="2300287" cy="2300287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0" name="Kuvan paikkamerkki 5">
            <a:extLst>
              <a:ext uri="{FF2B5EF4-FFF2-40B4-BE49-F238E27FC236}">
                <a16:creationId xmlns:a16="http://schemas.microsoft.com/office/drawing/2014/main" id="{8F116BA9-F3D8-FCF9-0DFB-B592D0B9FCF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032375" y="2454738"/>
            <a:ext cx="2300287" cy="2875358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1" name="Tekstin paikkamerkki 2">
            <a:extLst>
              <a:ext uri="{FF2B5EF4-FFF2-40B4-BE49-F238E27FC236}">
                <a16:creationId xmlns:a16="http://schemas.microsoft.com/office/drawing/2014/main" id="{B3E0FF61-6CAA-FC4A-A1A1-9A2C5287709A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423862" y="2015862"/>
            <a:ext cx="4095967" cy="68159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13" name="Sisällön paikkamerkki 3">
            <a:extLst>
              <a:ext uri="{FF2B5EF4-FFF2-40B4-BE49-F238E27FC236}">
                <a16:creationId xmlns:a16="http://schemas.microsoft.com/office/drawing/2014/main" id="{38A07344-F487-7933-7E7B-78E8426D7DAA}"/>
              </a:ext>
            </a:extLst>
          </p:cNvPr>
          <p:cNvSpPr>
            <a:spLocks noGrp="1"/>
          </p:cNvSpPr>
          <p:nvPr>
            <p:ph sz="half" idx="30" hasCustomPrompt="1"/>
          </p:nvPr>
        </p:nvSpPr>
        <p:spPr>
          <a:xfrm>
            <a:off x="423863" y="5135620"/>
            <a:ext cx="4095966" cy="1176195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  <p:sp>
        <p:nvSpPr>
          <p:cNvPr id="15" name="Tekstin paikkamerkki 2">
            <a:extLst>
              <a:ext uri="{FF2B5EF4-FFF2-40B4-BE49-F238E27FC236}">
                <a16:creationId xmlns:a16="http://schemas.microsoft.com/office/drawing/2014/main" id="{07D6E599-3A5C-DC83-A85B-386F58726435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4627563" y="2015862"/>
            <a:ext cx="2298684" cy="68159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16" name="Sisällön paikkamerkki 3">
            <a:extLst>
              <a:ext uri="{FF2B5EF4-FFF2-40B4-BE49-F238E27FC236}">
                <a16:creationId xmlns:a16="http://schemas.microsoft.com/office/drawing/2014/main" id="{E0574A77-2D21-707F-D58C-8E384B3D656C}"/>
              </a:ext>
            </a:extLst>
          </p:cNvPr>
          <p:cNvSpPr>
            <a:spLocks noGrp="1"/>
          </p:cNvSpPr>
          <p:nvPr>
            <p:ph sz="half" idx="32" hasCustomPrompt="1"/>
          </p:nvPr>
        </p:nvSpPr>
        <p:spPr>
          <a:xfrm>
            <a:off x="4627563" y="5135620"/>
            <a:ext cx="2298683" cy="1176195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  <p:sp>
        <p:nvSpPr>
          <p:cNvPr id="17" name="Tekstin paikkamerkki 2">
            <a:extLst>
              <a:ext uri="{FF2B5EF4-FFF2-40B4-BE49-F238E27FC236}">
                <a16:creationId xmlns:a16="http://schemas.microsoft.com/office/drawing/2014/main" id="{3D5260DE-75B8-CC76-F0B0-6948A3CF623C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7027863" y="1722380"/>
            <a:ext cx="2298684" cy="68159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18" name="Sisällön paikkamerkki 3">
            <a:extLst>
              <a:ext uri="{FF2B5EF4-FFF2-40B4-BE49-F238E27FC236}">
                <a16:creationId xmlns:a16="http://schemas.microsoft.com/office/drawing/2014/main" id="{A6185119-27AC-BC57-B63D-264D62159C88}"/>
              </a:ext>
            </a:extLst>
          </p:cNvPr>
          <p:cNvSpPr>
            <a:spLocks noGrp="1"/>
          </p:cNvSpPr>
          <p:nvPr>
            <p:ph sz="half" idx="34" hasCustomPrompt="1"/>
          </p:nvPr>
        </p:nvSpPr>
        <p:spPr>
          <a:xfrm>
            <a:off x="7027863" y="5374631"/>
            <a:ext cx="2298683" cy="937184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  <p:sp>
        <p:nvSpPr>
          <p:cNvPr id="19" name="Tekstin paikkamerkki 2">
            <a:extLst>
              <a:ext uri="{FF2B5EF4-FFF2-40B4-BE49-F238E27FC236}">
                <a16:creationId xmlns:a16="http://schemas.microsoft.com/office/drawing/2014/main" id="{EB51D765-195C-7D87-74CA-2B93A347D465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9434513" y="1493007"/>
            <a:ext cx="2298684" cy="310175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20" name="Sisällön paikkamerkki 3">
            <a:extLst>
              <a:ext uri="{FF2B5EF4-FFF2-40B4-BE49-F238E27FC236}">
                <a16:creationId xmlns:a16="http://schemas.microsoft.com/office/drawing/2014/main" id="{4A24747E-CA5E-283B-9CF6-74D8CB2380C9}"/>
              </a:ext>
            </a:extLst>
          </p:cNvPr>
          <p:cNvSpPr>
            <a:spLocks noGrp="1"/>
          </p:cNvSpPr>
          <p:nvPr>
            <p:ph sz="half" idx="36" hasCustomPrompt="1"/>
          </p:nvPr>
        </p:nvSpPr>
        <p:spPr>
          <a:xfrm>
            <a:off x="9434513" y="5981651"/>
            <a:ext cx="2298683" cy="330163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</p:spTree>
    <p:extLst>
      <p:ext uri="{BB962C8B-B14F-4D97-AF65-F5344CB8AC3E}">
        <p14:creationId xmlns:p14="http://schemas.microsoft.com/office/powerpoint/2010/main" val="374649750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puhelin läppäri tabletti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Kuvan paikkamerkki 15">
            <a:extLst>
              <a:ext uri="{FF2B5EF4-FFF2-40B4-BE49-F238E27FC236}">
                <a16:creationId xmlns:a16="http://schemas.microsoft.com/office/drawing/2014/main" id="{C3C8AFBE-AC97-CC73-11A3-6A23F3A4381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492250" y="3307167"/>
            <a:ext cx="1152000" cy="2423708"/>
          </a:xfrm>
          <a:prstGeom prst="roundRect">
            <a:avLst>
              <a:gd name="adj" fmla="val 14439"/>
            </a:avLst>
          </a:prstGeom>
        </p:spPr>
        <p:txBody>
          <a:bodyPr/>
          <a:lstStyle/>
          <a:p>
            <a:r>
              <a:rPr lang="fi-FI" dirty="0"/>
              <a:t>Lisää kuva napsauttamalla kuvaketta</a:t>
            </a:r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540365"/>
            <a:ext cx="10573347" cy="688485"/>
          </a:xfrm>
        </p:spPr>
        <p:txBody>
          <a:bodyPr spcCol="360000"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voi esitellä asioita puhelin-, läppäri- ja tablettinäkymän kautta – </a:t>
            </a:r>
            <a:r>
              <a:rPr lang="fi-FI" dirty="0" err="1"/>
              <a:t>max</a:t>
            </a:r>
            <a:r>
              <a:rPr lang="fi-FI" dirty="0"/>
              <a:t>. 2 riviä tekstiä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CF7D6AEF-0545-6048-8064-F42477C907E8}" type="datetime1">
              <a:rPr lang="fi-FI" smtClean="0"/>
              <a:t>9.6.2026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0E43B5D-305C-EC82-C725-A412B196581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112420" y="2814475"/>
            <a:ext cx="5105634" cy="295625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70A6B91E-7994-FF47-AA66-07CB44FF787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30167" y="3005245"/>
            <a:ext cx="2117710" cy="276548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4F3EC2CF-DC6E-4955-C381-EB49338531C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4118" y="3266504"/>
            <a:ext cx="1256189" cy="250422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4" name="Kuvan paikkamerkki 43">
            <a:extLst>
              <a:ext uri="{FF2B5EF4-FFF2-40B4-BE49-F238E27FC236}">
                <a16:creationId xmlns:a16="http://schemas.microsoft.com/office/drawing/2014/main" id="{FB61736A-10D1-B6E6-5768-3E3B8E31C51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698875" y="2901950"/>
            <a:ext cx="3930650" cy="2543174"/>
          </a:xfrm>
          <a:prstGeom prst="roundRect">
            <a:avLst>
              <a:gd name="adj" fmla="val 1515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46" name="Kuvan paikkamerkki 45">
            <a:extLst>
              <a:ext uri="{FF2B5EF4-FFF2-40B4-BE49-F238E27FC236}">
                <a16:creationId xmlns:a16="http://schemas.microsoft.com/office/drawing/2014/main" id="{E9F6191E-DF1B-8E39-0C58-10F1CE9415B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712201" y="3092450"/>
            <a:ext cx="1949450" cy="2597150"/>
          </a:xfrm>
          <a:prstGeom prst="roundRect">
            <a:avLst>
              <a:gd name="adj" fmla="val 3342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</p:spTree>
    <p:extLst>
      <p:ext uri="{BB962C8B-B14F-4D97-AF65-F5344CB8AC3E}">
        <p14:creationId xmlns:p14="http://schemas.microsoft.com/office/powerpoint/2010/main" val="221321625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puhelin läppäri tabletti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Kuvan paikkamerkki 15">
            <a:extLst>
              <a:ext uri="{FF2B5EF4-FFF2-40B4-BE49-F238E27FC236}">
                <a16:creationId xmlns:a16="http://schemas.microsoft.com/office/drawing/2014/main" id="{C3C8AFBE-AC97-CC73-11A3-6A23F3A4381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492250" y="3307167"/>
            <a:ext cx="1152000" cy="2423708"/>
          </a:xfrm>
          <a:prstGeom prst="roundRect">
            <a:avLst>
              <a:gd name="adj" fmla="val 14439"/>
            </a:avLst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</a:t>
            </a:r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bg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540365"/>
            <a:ext cx="10573347" cy="688485"/>
          </a:xfrm>
        </p:spPr>
        <p:txBody>
          <a:bodyPr spcCol="360000"/>
          <a:lstStyle>
            <a:lvl1pPr>
              <a:lnSpc>
                <a:spcPct val="12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2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2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2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20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Tässä voi esitellä asioita puhelin-, läppäri- ja tablettinäkymän kautta – </a:t>
            </a:r>
            <a:r>
              <a:rPr lang="fi-FI" dirty="0" err="1"/>
              <a:t>max</a:t>
            </a:r>
            <a:r>
              <a:rPr lang="fi-FI" dirty="0"/>
              <a:t>. 2 riviä tekstiä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351852-5733-0F49-BFDA-52AD15DC45B7}" type="datetime1">
              <a:rPr lang="fi-FI" smtClean="0"/>
              <a:t>9.6.2026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0E43B5D-305C-EC82-C725-A412B196581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112420" y="2814475"/>
            <a:ext cx="5105634" cy="295625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70A6B91E-7994-FF47-AA66-07CB44FF787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30167" y="3005245"/>
            <a:ext cx="2117710" cy="276548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4F3EC2CF-DC6E-4955-C381-EB49338531C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4118" y="3266504"/>
            <a:ext cx="1256189" cy="250422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4" name="Kuvan paikkamerkki 43">
            <a:extLst>
              <a:ext uri="{FF2B5EF4-FFF2-40B4-BE49-F238E27FC236}">
                <a16:creationId xmlns:a16="http://schemas.microsoft.com/office/drawing/2014/main" id="{FB61736A-10D1-B6E6-5768-3E3B8E31C51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698875" y="2901950"/>
            <a:ext cx="3930650" cy="2543174"/>
          </a:xfrm>
          <a:prstGeom prst="roundRect">
            <a:avLst>
              <a:gd name="adj" fmla="val 1515"/>
            </a:avLst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46" name="Kuvan paikkamerkki 45">
            <a:extLst>
              <a:ext uri="{FF2B5EF4-FFF2-40B4-BE49-F238E27FC236}">
                <a16:creationId xmlns:a16="http://schemas.microsoft.com/office/drawing/2014/main" id="{E9F6191E-DF1B-8E39-0C58-10F1CE9415B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712201" y="3092450"/>
            <a:ext cx="1949450" cy="2597150"/>
          </a:xfrm>
          <a:prstGeom prst="roundRect">
            <a:avLst>
              <a:gd name="adj" fmla="val 3342"/>
            </a:avLst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3802D160-7274-BA2A-49B1-58AAFE2020E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222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2 palstaa otsiko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0A8C0B7-7F58-218C-5669-B059D574E78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4330" y="1540365"/>
            <a:ext cx="5595470" cy="681598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dirty="0"/>
              <a:t>Tässä ensimmäinen alaotsikko. Mahtuu myös kahdelle riville tähän näin.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688B898-2F5B-310E-3F72-24FF73839F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4330" y="2221962"/>
            <a:ext cx="5595470" cy="395500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2F1FE4AA-F8EE-379C-485E-7F9258709EB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1" y="1540365"/>
            <a:ext cx="5595471" cy="681598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dirty="0"/>
              <a:t>Tässä toinen alaotsikko. Mahtuu myös kahdelle riville tähän näin.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3FA5A28-5ADF-3A9D-FAB9-149BD1C248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221962"/>
            <a:ext cx="5595470" cy="395500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662288D8-0E3D-8188-D95B-AD7A5487F5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kaksi palstaa erillisillä alaotsikoilla</a:t>
            </a:r>
          </a:p>
        </p:txBody>
      </p: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C6CC5F11-01E2-E475-E00E-7C553F0CE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CCF2D970-A641-A532-6D68-FC70183DA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Päivämäärän paikkamerkki 3">
            <a:extLst>
              <a:ext uri="{FF2B5EF4-FFF2-40B4-BE49-F238E27FC236}">
                <a16:creationId xmlns:a16="http://schemas.microsoft.com/office/drawing/2014/main" id="{CE660D63-7722-469D-370C-7F22BAEC7C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CF5570BC-D572-2341-AD93-6E1371B199B7}" type="datetime1">
              <a:rPr lang="fi-FI" smtClean="0"/>
              <a:t>9.6.2026</a:t>
            </a:fld>
            <a:endParaRPr lang="fi-FI" dirty="0"/>
          </a:p>
        </p:txBody>
      </p:sp>
      <p:sp>
        <p:nvSpPr>
          <p:cNvPr id="13" name="Sisällön paikkamerkki 11">
            <a:extLst>
              <a:ext uri="{FF2B5EF4-FFF2-40B4-BE49-F238E27FC236}">
                <a16:creationId xmlns:a16="http://schemas.microsoft.com/office/drawing/2014/main" id="{C08E676E-5740-15EC-2344-BD3BBB77CFD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</p:spTree>
    <p:extLst>
      <p:ext uri="{BB962C8B-B14F-4D97-AF65-F5344CB8AC3E}">
        <p14:creationId xmlns:p14="http://schemas.microsoft.com/office/powerpoint/2010/main" val="350686552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puhelin läppäri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Kuvan paikkamerkki 15">
            <a:extLst>
              <a:ext uri="{FF2B5EF4-FFF2-40B4-BE49-F238E27FC236}">
                <a16:creationId xmlns:a16="http://schemas.microsoft.com/office/drawing/2014/main" id="{C3C8AFBE-AC97-CC73-11A3-6A23F3A4381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188025" y="2364333"/>
            <a:ext cx="1593742" cy="3353094"/>
          </a:xfrm>
          <a:prstGeom prst="roundRect">
            <a:avLst>
              <a:gd name="adj" fmla="val 14439"/>
            </a:avLst>
          </a:prstGeo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540365"/>
            <a:ext cx="4235543" cy="688485"/>
          </a:xfrm>
        </p:spPr>
        <p:txBody>
          <a:bodyPr spcCol="360000"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voi esitellä asioita puhelin- ja läppärinäkymän kautta – maksimissaan 2 riviä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6CF23981-4355-1843-B69E-157E8B09EB6C}" type="datetime1">
              <a:rPr lang="fi-FI" smtClean="0"/>
              <a:t>9.6.2026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0E43B5D-305C-EC82-C725-A412B196581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261770" y="1680882"/>
            <a:ext cx="7063422" cy="408984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4F3EC2CF-DC6E-4955-C381-EB49338531C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19721" y="2306244"/>
            <a:ext cx="1737883" cy="346448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4" name="Kuvan paikkamerkki 43">
            <a:extLst>
              <a:ext uri="{FF2B5EF4-FFF2-40B4-BE49-F238E27FC236}">
                <a16:creationId xmlns:a16="http://schemas.microsoft.com/office/drawing/2014/main" id="{FB61736A-10D1-B6E6-5768-3E3B8E31C51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070101" y="1805989"/>
            <a:ext cx="5437882" cy="3518370"/>
          </a:xfrm>
          <a:prstGeom prst="roundRect">
            <a:avLst>
              <a:gd name="adj" fmla="val 1515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</p:spTree>
    <p:extLst>
      <p:ext uri="{BB962C8B-B14F-4D97-AF65-F5344CB8AC3E}">
        <p14:creationId xmlns:p14="http://schemas.microsoft.com/office/powerpoint/2010/main" val="194596338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puhelin läppäri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Kuvan paikkamerkki 15">
            <a:extLst>
              <a:ext uri="{FF2B5EF4-FFF2-40B4-BE49-F238E27FC236}">
                <a16:creationId xmlns:a16="http://schemas.microsoft.com/office/drawing/2014/main" id="{C3C8AFBE-AC97-CC73-11A3-6A23F3A4381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188025" y="2364333"/>
            <a:ext cx="1593742" cy="3353094"/>
          </a:xfrm>
          <a:prstGeom prst="roundRect">
            <a:avLst>
              <a:gd name="adj" fmla="val 14439"/>
            </a:avLst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</a:t>
            </a:r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bg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540365"/>
            <a:ext cx="4235543" cy="688485"/>
          </a:xfrm>
        </p:spPr>
        <p:txBody>
          <a:bodyPr spcCol="360000"/>
          <a:lstStyle>
            <a:lvl1pPr>
              <a:lnSpc>
                <a:spcPct val="12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2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2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2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20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Tässä voi esitellä asioita puhelin- ja läppärinäkymän kautta – maksimissaan 2 riviä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6E838D-BD07-7D44-8600-8DED432E8216}" type="datetime1">
              <a:rPr lang="fi-FI" smtClean="0"/>
              <a:t>9.6.2026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0E43B5D-305C-EC82-C725-A412B196581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261770" y="1680882"/>
            <a:ext cx="7063422" cy="408984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4F3EC2CF-DC6E-4955-C381-EB49338531C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19721" y="2306244"/>
            <a:ext cx="1737883" cy="346448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4" name="Kuvan paikkamerkki 43">
            <a:extLst>
              <a:ext uri="{FF2B5EF4-FFF2-40B4-BE49-F238E27FC236}">
                <a16:creationId xmlns:a16="http://schemas.microsoft.com/office/drawing/2014/main" id="{FB61736A-10D1-B6E6-5768-3E3B8E31C51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070101" y="1805989"/>
            <a:ext cx="5437882" cy="3518370"/>
          </a:xfrm>
          <a:prstGeom prst="roundRect">
            <a:avLst>
              <a:gd name="adj" fmla="val 1515"/>
            </a:avLst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741D0FFC-CFF1-8879-BDD9-66A382BFCA8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40306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läppäri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4" y="1540365"/>
            <a:ext cx="3959878" cy="4356170"/>
          </a:xfrm>
        </p:spPr>
        <p:txBody>
          <a:bodyPr spcCol="360000"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voi esitellä asioita läppärinäkymän kautta – maksimissaan kaksi riviä tekstiä mahtuu tähän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D579C31A-4454-D141-BC30-376EB70FF447}" type="datetime1">
              <a:rPr lang="fi-FI" smtClean="0"/>
              <a:t>9.6.2026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0E43B5D-305C-EC82-C725-A412B196581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659406" y="1680882"/>
            <a:ext cx="7063422" cy="408984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4" name="Kuvan paikkamerkki 43">
            <a:extLst>
              <a:ext uri="{FF2B5EF4-FFF2-40B4-BE49-F238E27FC236}">
                <a16:creationId xmlns:a16="http://schemas.microsoft.com/office/drawing/2014/main" id="{FB61736A-10D1-B6E6-5768-3E3B8E31C51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467737" y="1805989"/>
            <a:ext cx="5437882" cy="3518370"/>
          </a:xfrm>
          <a:prstGeom prst="roundRect">
            <a:avLst>
              <a:gd name="adj" fmla="val 1515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</p:spTree>
    <p:extLst>
      <p:ext uri="{BB962C8B-B14F-4D97-AF65-F5344CB8AC3E}">
        <p14:creationId xmlns:p14="http://schemas.microsoft.com/office/powerpoint/2010/main" val="289581465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läppäri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bg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4" y="1540365"/>
            <a:ext cx="3959878" cy="4356170"/>
          </a:xfrm>
        </p:spPr>
        <p:txBody>
          <a:bodyPr spcCol="360000"/>
          <a:lstStyle>
            <a:lvl1pPr>
              <a:lnSpc>
                <a:spcPct val="12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2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2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2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20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Tässä voi esitellä asioita läppärinäkymän kautta – maksimissaan kaksi riviä tekstiä mahtuu tähän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DB13F2-EDE7-C14F-8FF0-2155FF576262}" type="datetime1">
              <a:rPr lang="fi-FI" smtClean="0"/>
              <a:t>9.6.2026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0E43B5D-305C-EC82-C725-A412B196581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659406" y="1680882"/>
            <a:ext cx="7063422" cy="408984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4" name="Kuvan paikkamerkki 43">
            <a:extLst>
              <a:ext uri="{FF2B5EF4-FFF2-40B4-BE49-F238E27FC236}">
                <a16:creationId xmlns:a16="http://schemas.microsoft.com/office/drawing/2014/main" id="{FB61736A-10D1-B6E6-5768-3E3B8E31C51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467737" y="1805989"/>
            <a:ext cx="5437882" cy="3518370"/>
          </a:xfrm>
          <a:prstGeom prst="roundRect">
            <a:avLst>
              <a:gd name="adj" fmla="val 1515"/>
            </a:avLst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0222F9D6-6005-C170-967C-F2672ECB7ED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27802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puhelin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Kuvan paikkamerkki 15">
            <a:extLst>
              <a:ext uri="{FF2B5EF4-FFF2-40B4-BE49-F238E27FC236}">
                <a16:creationId xmlns:a16="http://schemas.microsoft.com/office/drawing/2014/main" id="{C3C8AFBE-AC97-CC73-11A3-6A23F3A4381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233629" y="1611902"/>
            <a:ext cx="2125569" cy="4472012"/>
          </a:xfrm>
          <a:prstGeom prst="roundRect">
            <a:avLst>
              <a:gd name="adj" fmla="val 14439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540365"/>
            <a:ext cx="7274578" cy="4620567"/>
          </a:xfrm>
        </p:spPr>
        <p:txBody>
          <a:bodyPr spcCol="360000"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voi esitellä asioita puhelinnäkymän kautta – tekstiä mahtuu maksimissaan kaksi riviä tähän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AD573535-D29C-B14B-B44B-6491035C439A}" type="datetime1">
              <a:rPr lang="fi-FI" smtClean="0"/>
              <a:t>9.6.2026</a:t>
            </a:fld>
            <a:endParaRPr lang="fi-FI" dirty="0"/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4F3EC2CF-DC6E-4955-C381-EB49338531C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8145154" y="1540365"/>
            <a:ext cx="2317809" cy="462056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8066288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puhelin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Kuvan paikkamerkki 15">
            <a:extLst>
              <a:ext uri="{FF2B5EF4-FFF2-40B4-BE49-F238E27FC236}">
                <a16:creationId xmlns:a16="http://schemas.microsoft.com/office/drawing/2014/main" id="{C3C8AFBE-AC97-CC73-11A3-6A23F3A4381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233629" y="1611902"/>
            <a:ext cx="2125569" cy="4472012"/>
          </a:xfrm>
          <a:prstGeom prst="roundRect">
            <a:avLst>
              <a:gd name="adj" fmla="val 14439"/>
            </a:avLst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</a:t>
            </a:r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bg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540365"/>
            <a:ext cx="7274578" cy="4620567"/>
          </a:xfrm>
        </p:spPr>
        <p:txBody>
          <a:bodyPr spcCol="360000"/>
          <a:lstStyle>
            <a:lvl1pPr>
              <a:lnSpc>
                <a:spcPct val="12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2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2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2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20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Tässä voi esitellä asioita puhelinnäkymän kautta – tekstiä mahtuu maksimissaan kaksi riviä tähän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6917F0D-5DF1-4447-AA94-296043D8A1B3}" type="datetime1">
              <a:rPr lang="fi-FI" smtClean="0"/>
              <a:t>9.6.2026</a:t>
            </a:fld>
            <a:endParaRPr lang="fi-FI" dirty="0"/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4F3EC2CF-DC6E-4955-C381-EB49338531C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8145154" y="1540365"/>
            <a:ext cx="2317809" cy="462056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AED89491-C749-A5AF-7CBE-2C79E686E30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56489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helin läppäri tabletti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60F6F76A-07A4-614E-ABBA-CA88CAA00509}" type="datetime1">
              <a:rPr lang="fi-FI" smtClean="0"/>
              <a:t>9.6.2026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0E43B5D-305C-EC82-C725-A412B196581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469403" y="1671527"/>
            <a:ext cx="6166768" cy="357066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70A6B91E-7994-FF47-AA66-07CB44FF787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14002" y="1901946"/>
            <a:ext cx="2557846" cy="334024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4F3EC2CF-DC6E-4955-C381-EB49338531C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4227" y="2217504"/>
            <a:ext cx="1517270" cy="302468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7" name="Kuvan paikkamerkki 15">
            <a:extLst>
              <a:ext uri="{FF2B5EF4-FFF2-40B4-BE49-F238E27FC236}">
                <a16:creationId xmlns:a16="http://schemas.microsoft.com/office/drawing/2014/main" id="{6334BDF4-D4F0-7C6D-F7FF-4066195606C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57137" y="2265374"/>
            <a:ext cx="1391427" cy="2927442"/>
          </a:xfrm>
          <a:prstGeom prst="roundRect">
            <a:avLst>
              <a:gd name="adj" fmla="val 14439"/>
            </a:avLst>
          </a:prstGeo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28" name="Kuvan paikkamerkki 43">
            <a:extLst>
              <a:ext uri="{FF2B5EF4-FFF2-40B4-BE49-F238E27FC236}">
                <a16:creationId xmlns:a16="http://schemas.microsoft.com/office/drawing/2014/main" id="{0F595C8B-6F4A-C27F-7D77-ECEE49F847C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171488" y="1782978"/>
            <a:ext cx="4747580" cy="3071737"/>
          </a:xfrm>
          <a:prstGeom prst="roundRect">
            <a:avLst>
              <a:gd name="adj" fmla="val 1515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29" name="Kuvan paikkamerkki 45">
            <a:extLst>
              <a:ext uri="{FF2B5EF4-FFF2-40B4-BE49-F238E27FC236}">
                <a16:creationId xmlns:a16="http://schemas.microsoft.com/office/drawing/2014/main" id="{3FD5BDB4-8FDD-4CB6-717E-42249E07EB6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105900" y="2003603"/>
            <a:ext cx="2371725" cy="3149422"/>
          </a:xfrm>
          <a:prstGeom prst="roundRect">
            <a:avLst>
              <a:gd name="adj" fmla="val 3342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</p:spTree>
    <p:extLst>
      <p:ext uri="{BB962C8B-B14F-4D97-AF65-F5344CB8AC3E}">
        <p14:creationId xmlns:p14="http://schemas.microsoft.com/office/powerpoint/2010/main" val="112721484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helin läppäri tabletti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Kuvan paikkamerkki 15">
            <a:extLst>
              <a:ext uri="{FF2B5EF4-FFF2-40B4-BE49-F238E27FC236}">
                <a16:creationId xmlns:a16="http://schemas.microsoft.com/office/drawing/2014/main" id="{C3C8AFBE-AC97-CC73-11A3-6A23F3A4381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57137" y="2265374"/>
            <a:ext cx="1391427" cy="2927442"/>
          </a:xfrm>
          <a:prstGeom prst="roundRect">
            <a:avLst>
              <a:gd name="adj" fmla="val 14439"/>
            </a:avLst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B85F70C-2B40-6841-91AF-30A5267B6FCB}" type="datetime1">
              <a:rPr lang="fi-FI" smtClean="0"/>
              <a:t>9.6.2026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0E43B5D-305C-EC82-C725-A412B196581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469403" y="1671527"/>
            <a:ext cx="6166768" cy="357066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70A6B91E-7994-FF47-AA66-07CB44FF787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14002" y="1901946"/>
            <a:ext cx="2557846" cy="334024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4F3EC2CF-DC6E-4955-C381-EB49338531C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4227" y="2217504"/>
            <a:ext cx="1517270" cy="302468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4" name="Kuvan paikkamerkki 43">
            <a:extLst>
              <a:ext uri="{FF2B5EF4-FFF2-40B4-BE49-F238E27FC236}">
                <a16:creationId xmlns:a16="http://schemas.microsoft.com/office/drawing/2014/main" id="{FB61736A-10D1-B6E6-5768-3E3B8E31C51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171488" y="1782978"/>
            <a:ext cx="4747580" cy="3071737"/>
          </a:xfrm>
          <a:prstGeom prst="roundRect">
            <a:avLst>
              <a:gd name="adj" fmla="val 1515"/>
            </a:avLst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46" name="Kuvan paikkamerkki 45">
            <a:extLst>
              <a:ext uri="{FF2B5EF4-FFF2-40B4-BE49-F238E27FC236}">
                <a16:creationId xmlns:a16="http://schemas.microsoft.com/office/drawing/2014/main" id="{E9F6191E-DF1B-8E39-0C58-10F1CE9415B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105900" y="2003603"/>
            <a:ext cx="2371725" cy="3149422"/>
          </a:xfrm>
          <a:prstGeom prst="roundRect">
            <a:avLst>
              <a:gd name="adj" fmla="val 3342"/>
            </a:avLst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D1C023A2-C4FA-EC8F-EE5B-BF43A1AFB91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53366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helin läppäri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39167423-C298-BF4F-8127-7B8F9A930EF4}" type="datetime1">
              <a:rPr lang="fi-FI" smtClean="0"/>
              <a:t>9.6.2026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0E43B5D-305C-EC82-C725-A412B196581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358262" y="1210235"/>
            <a:ext cx="7999957" cy="463211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4F3EC2CF-DC6E-4955-C381-EB49338531C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4211" y="1832915"/>
            <a:ext cx="1968308" cy="392383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7" name="Kuvan paikkamerkki 15">
            <a:extLst>
              <a:ext uri="{FF2B5EF4-FFF2-40B4-BE49-F238E27FC236}">
                <a16:creationId xmlns:a16="http://schemas.microsoft.com/office/drawing/2014/main" id="{6334BDF4-D4F0-7C6D-F7FF-4066195606C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190127" y="1894447"/>
            <a:ext cx="1805055" cy="3797680"/>
          </a:xfrm>
          <a:prstGeom prst="roundRect">
            <a:avLst>
              <a:gd name="adj" fmla="val 14439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28" name="Kuvan paikkamerkki 43">
            <a:extLst>
              <a:ext uri="{FF2B5EF4-FFF2-40B4-BE49-F238E27FC236}">
                <a16:creationId xmlns:a16="http://schemas.microsoft.com/office/drawing/2014/main" id="{0F595C8B-6F4A-C27F-7D77-ECEE49F847C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282849" y="1351436"/>
            <a:ext cx="6158889" cy="3984870"/>
          </a:xfrm>
          <a:prstGeom prst="roundRect">
            <a:avLst>
              <a:gd name="adj" fmla="val 1515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</p:spTree>
    <p:extLst>
      <p:ext uri="{BB962C8B-B14F-4D97-AF65-F5344CB8AC3E}">
        <p14:creationId xmlns:p14="http://schemas.microsoft.com/office/powerpoint/2010/main" val="353161565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helin läppäri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860DBEB-C04E-5049-90E7-48C0299B3E00}" type="datetime1">
              <a:rPr lang="fi-FI" smtClean="0"/>
              <a:t>9.6.2026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0E43B5D-305C-EC82-C725-A412B196581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358262" y="1210235"/>
            <a:ext cx="7999957" cy="463211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4F3EC2CF-DC6E-4955-C381-EB49338531C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4211" y="1832915"/>
            <a:ext cx="1968308" cy="392383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7" name="Kuvan paikkamerkki 15">
            <a:extLst>
              <a:ext uri="{FF2B5EF4-FFF2-40B4-BE49-F238E27FC236}">
                <a16:creationId xmlns:a16="http://schemas.microsoft.com/office/drawing/2014/main" id="{6334BDF4-D4F0-7C6D-F7FF-4066195606C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190127" y="1894447"/>
            <a:ext cx="1805055" cy="3797680"/>
          </a:xfrm>
          <a:prstGeom prst="roundRect">
            <a:avLst>
              <a:gd name="adj" fmla="val 14439"/>
            </a:avLst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28" name="Kuvan paikkamerkki 43">
            <a:extLst>
              <a:ext uri="{FF2B5EF4-FFF2-40B4-BE49-F238E27FC236}">
                <a16:creationId xmlns:a16="http://schemas.microsoft.com/office/drawing/2014/main" id="{0F595C8B-6F4A-C27F-7D77-ECEE49F847C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282849" y="1351436"/>
            <a:ext cx="6158889" cy="3984870"/>
          </a:xfrm>
          <a:prstGeom prst="roundRect">
            <a:avLst>
              <a:gd name="adj" fmla="val 1515"/>
            </a:avLst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C372E99A-48CE-6027-5DDA-73D91CA5160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781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3 palstaa otsiko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0A8C0B7-7F58-218C-5669-B059D574E78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4330" y="1550529"/>
            <a:ext cx="3709520" cy="68159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dirty="0"/>
              <a:t>Tässä ensimmäinen alaotsikko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688B898-2F5B-310E-3F72-24FF73839F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4330" y="2279650"/>
            <a:ext cx="3709520" cy="3897314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2F1FE4AA-F8EE-379C-485E-7F9258709EB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8058145" y="1550529"/>
            <a:ext cx="3709525" cy="68159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dirty="0"/>
              <a:t>Tässä kolmas alaotsikko niinikään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3FA5A28-5ADF-3A9D-FAB9-149BD1C248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058145" y="2279649"/>
            <a:ext cx="3709525" cy="389731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662288D8-0E3D-8188-D95B-AD7A5487F5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kolme palstaa erillisillä pääotsikoilla</a:t>
            </a:r>
          </a:p>
        </p:txBody>
      </p:sp>
      <p:sp>
        <p:nvSpPr>
          <p:cNvPr id="12" name="Tekstin paikkamerkki 2">
            <a:extLst>
              <a:ext uri="{FF2B5EF4-FFF2-40B4-BE49-F238E27FC236}">
                <a16:creationId xmlns:a16="http://schemas.microsoft.com/office/drawing/2014/main" id="{42ED12F2-F667-E188-16F5-55CD2AA59A1E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4241238" y="1550529"/>
            <a:ext cx="3709519" cy="68159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dirty="0"/>
              <a:t>Tässä toinen alaotsikko myös</a:t>
            </a:r>
          </a:p>
        </p:txBody>
      </p:sp>
      <p:sp>
        <p:nvSpPr>
          <p:cNvPr id="13" name="Sisällön paikkamerkki 3">
            <a:extLst>
              <a:ext uri="{FF2B5EF4-FFF2-40B4-BE49-F238E27FC236}">
                <a16:creationId xmlns:a16="http://schemas.microsoft.com/office/drawing/2014/main" id="{738002B0-8DAA-991F-A6A7-FB65895C6F8A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241238" y="2279650"/>
            <a:ext cx="3709519" cy="389731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F2537A08-DCBA-129B-69A5-C8299D063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373AA8B2-2F3E-3E48-6CC8-DCBD2753C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14" name="Päivämäärän paikkamerkki 3">
            <a:extLst>
              <a:ext uri="{FF2B5EF4-FFF2-40B4-BE49-F238E27FC236}">
                <a16:creationId xmlns:a16="http://schemas.microsoft.com/office/drawing/2014/main" id="{D56DDF6C-C48B-8803-3910-6D7231371A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D2D1D020-0755-4444-A729-79BF89D4D7B8}" type="datetime1">
              <a:rPr lang="fi-FI" smtClean="0"/>
              <a:t>9.6.2026</a:t>
            </a:fld>
            <a:endParaRPr lang="fi-FI" dirty="0"/>
          </a:p>
        </p:txBody>
      </p:sp>
      <p:sp>
        <p:nvSpPr>
          <p:cNvPr id="15" name="Sisällön paikkamerkki 11">
            <a:extLst>
              <a:ext uri="{FF2B5EF4-FFF2-40B4-BE49-F238E27FC236}">
                <a16:creationId xmlns:a16="http://schemas.microsoft.com/office/drawing/2014/main" id="{3A016877-3A3D-44A6-363B-0EAAF98AFE2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</p:spTree>
    <p:extLst>
      <p:ext uri="{BB962C8B-B14F-4D97-AF65-F5344CB8AC3E}">
        <p14:creationId xmlns:p14="http://schemas.microsoft.com/office/powerpoint/2010/main" val="258627839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äppäri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D74792ED-EAE1-D44B-B550-1657A9574920}" type="datetime1">
              <a:rPr lang="fi-FI" smtClean="0"/>
              <a:t>9.6.2026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0E43B5D-305C-EC82-C725-A412B196581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096021" y="1210235"/>
            <a:ext cx="7999957" cy="463211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8" name="Kuvan paikkamerkki 43">
            <a:extLst>
              <a:ext uri="{FF2B5EF4-FFF2-40B4-BE49-F238E27FC236}">
                <a16:creationId xmlns:a16="http://schemas.microsoft.com/office/drawing/2014/main" id="{0F595C8B-6F4A-C27F-7D77-ECEE49F847C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020608" y="1351436"/>
            <a:ext cx="6158889" cy="3984870"/>
          </a:xfrm>
          <a:prstGeom prst="roundRect">
            <a:avLst>
              <a:gd name="adj" fmla="val 1515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</p:spTree>
    <p:extLst>
      <p:ext uri="{BB962C8B-B14F-4D97-AF65-F5344CB8AC3E}">
        <p14:creationId xmlns:p14="http://schemas.microsoft.com/office/powerpoint/2010/main" val="365231631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äppäri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A9D4ED5-48FD-8C4C-B716-179AF78DEF82}" type="datetime1">
              <a:rPr lang="fi-FI" smtClean="0"/>
              <a:t>9.6.2026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0E43B5D-305C-EC82-C725-A412B196581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096021" y="1210235"/>
            <a:ext cx="7999957" cy="463211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8" name="Kuvan paikkamerkki 43">
            <a:extLst>
              <a:ext uri="{FF2B5EF4-FFF2-40B4-BE49-F238E27FC236}">
                <a16:creationId xmlns:a16="http://schemas.microsoft.com/office/drawing/2014/main" id="{0F595C8B-6F4A-C27F-7D77-ECEE49F847C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020608" y="1351436"/>
            <a:ext cx="6158889" cy="3984870"/>
          </a:xfrm>
          <a:prstGeom prst="roundRect">
            <a:avLst>
              <a:gd name="adj" fmla="val 1515"/>
            </a:avLst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6DC52214-FA3B-6206-CBE7-C951D24322E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28876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äppäri txt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>
            <a:extLst>
              <a:ext uri="{FF2B5EF4-FFF2-40B4-BE49-F238E27FC236}">
                <a16:creationId xmlns:a16="http://schemas.microsoft.com/office/drawing/2014/main" id="{379A1C22-8A06-36DC-E0E1-93A247AD7AA4}"/>
              </a:ext>
            </a:extLst>
          </p:cNvPr>
          <p:cNvSpPr/>
          <p:nvPr userDrawn="1"/>
        </p:nvSpPr>
        <p:spPr>
          <a:xfrm>
            <a:off x="3018971" y="1349829"/>
            <a:ext cx="6161315" cy="401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FC20D770-10D7-C348-8794-1F4D172F011D}" type="datetime1">
              <a:rPr lang="fi-FI" smtClean="0"/>
              <a:t>9.6.2026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0E43B5D-305C-EC82-C725-A412B196581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096021" y="1210235"/>
            <a:ext cx="7999957" cy="463211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FC2F645-412F-0BFD-A979-23B1E5F8A6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98300" y="2750456"/>
            <a:ext cx="5555414" cy="2264229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Otsikko 1">
            <a:extLst>
              <a:ext uri="{FF2B5EF4-FFF2-40B4-BE49-F238E27FC236}">
                <a16:creationId xmlns:a16="http://schemas.microsoft.com/office/drawing/2014/main" id="{5D22DD3A-77C3-857A-7FD1-3EDE74C783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98300" y="1669213"/>
            <a:ext cx="5555414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Tähän voi laittaa maksimissaan kaksi riviä</a:t>
            </a:r>
          </a:p>
        </p:txBody>
      </p:sp>
    </p:spTree>
    <p:extLst>
      <p:ext uri="{BB962C8B-B14F-4D97-AF65-F5344CB8AC3E}">
        <p14:creationId xmlns:p14="http://schemas.microsoft.com/office/powerpoint/2010/main" val="270455784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äppäri txt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orakulmio 9">
            <a:extLst>
              <a:ext uri="{FF2B5EF4-FFF2-40B4-BE49-F238E27FC236}">
                <a16:creationId xmlns:a16="http://schemas.microsoft.com/office/drawing/2014/main" id="{16308FC7-4630-0318-43AC-6C6FDD67122B}"/>
              </a:ext>
            </a:extLst>
          </p:cNvPr>
          <p:cNvSpPr/>
          <p:nvPr userDrawn="1"/>
        </p:nvSpPr>
        <p:spPr>
          <a:xfrm>
            <a:off x="3018971" y="1349829"/>
            <a:ext cx="6161315" cy="401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89BC01E-38F4-694A-9D50-890F9E2C78A4}" type="datetime1">
              <a:rPr lang="fi-FI" smtClean="0"/>
              <a:t>9.6.2026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0E43B5D-305C-EC82-C725-A412B196581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096021" y="1210235"/>
            <a:ext cx="7999957" cy="463211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" name="Kuva 1">
            <a:extLst>
              <a:ext uri="{FF2B5EF4-FFF2-40B4-BE49-F238E27FC236}">
                <a16:creationId xmlns:a16="http://schemas.microsoft.com/office/drawing/2014/main" id="{7B9972B9-1093-9A34-EDF0-0F337FE9B0D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  <p:sp>
        <p:nvSpPr>
          <p:cNvPr id="4" name="Tekstin paikkamerkki 2">
            <a:extLst>
              <a:ext uri="{FF2B5EF4-FFF2-40B4-BE49-F238E27FC236}">
                <a16:creationId xmlns:a16="http://schemas.microsoft.com/office/drawing/2014/main" id="{AB108A9D-1D62-BCE3-E793-FBB05B5FB2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98300" y="2750456"/>
            <a:ext cx="5555414" cy="22642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6" name="Otsikko 1">
            <a:extLst>
              <a:ext uri="{FF2B5EF4-FFF2-40B4-BE49-F238E27FC236}">
                <a16:creationId xmlns:a16="http://schemas.microsoft.com/office/drawing/2014/main" id="{EA8BCE3B-A9D4-A8A7-EC90-1517695333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98300" y="1669213"/>
            <a:ext cx="5555414" cy="8823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Tähän voi laittaa maksimissaan kaksi riviä</a:t>
            </a:r>
          </a:p>
        </p:txBody>
      </p:sp>
    </p:spTree>
    <p:extLst>
      <p:ext uri="{BB962C8B-B14F-4D97-AF65-F5344CB8AC3E}">
        <p14:creationId xmlns:p14="http://schemas.microsoft.com/office/powerpoint/2010/main" val="281182821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+ juliste kuvalla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95816F79-F8C9-01E4-7CCA-96297B70032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75914" y="546184"/>
            <a:ext cx="4211060" cy="5614747"/>
          </a:xfrm>
          <a:solidFill>
            <a:schemeClr val="bg1"/>
          </a:solidFill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5" y="268373"/>
            <a:ext cx="5671744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540365"/>
            <a:ext cx="5672137" cy="4620567"/>
          </a:xfrm>
        </p:spPr>
        <p:txBody>
          <a:bodyPr spcCol="360000"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5671743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voi esitellä julistetyyppistä kuvaa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13C71020-A992-B040-9215-2DC4C5A5C9C2}" type="datetime1">
              <a:rPr lang="fi-FI" smtClean="0"/>
              <a:t>9.6.2026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441C1174-962C-8CF8-2CE3-D5126DE1A6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3921" y="-986972"/>
            <a:ext cx="3395191" cy="1630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72906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+ juliste tekstillä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>
            <a:extLst>
              <a:ext uri="{FF2B5EF4-FFF2-40B4-BE49-F238E27FC236}">
                <a16:creationId xmlns:a16="http://schemas.microsoft.com/office/drawing/2014/main" id="{FD4B2A6A-00E0-E7D1-BEE0-68A70AF696A8}"/>
              </a:ext>
            </a:extLst>
          </p:cNvPr>
          <p:cNvSpPr/>
          <p:nvPr userDrawn="1"/>
        </p:nvSpPr>
        <p:spPr>
          <a:xfrm>
            <a:off x="6472630" y="546183"/>
            <a:ext cx="4211060" cy="561474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5" y="268373"/>
            <a:ext cx="5671744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540365"/>
            <a:ext cx="5672137" cy="4620567"/>
          </a:xfrm>
        </p:spPr>
        <p:txBody>
          <a:bodyPr spcCol="360000"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5671743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voi kirjoittaa julisteeseen itse tekstin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13C71020-A992-B040-9215-2DC4C5A5C9C2}" type="datetime1">
              <a:rPr lang="fi-FI" smtClean="0"/>
              <a:t>9.6.2026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441C1174-962C-8CF8-2CE3-D5126DE1A6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3921" y="-986972"/>
            <a:ext cx="3395191" cy="1630886"/>
          </a:xfrm>
          <a:prstGeom prst="rect">
            <a:avLst/>
          </a:prstGeom>
        </p:spPr>
      </p:pic>
      <p:sp>
        <p:nvSpPr>
          <p:cNvPr id="4" name="Tekstin paikkamerkki 2">
            <a:extLst>
              <a:ext uri="{FF2B5EF4-FFF2-40B4-BE49-F238E27FC236}">
                <a16:creationId xmlns:a16="http://schemas.microsoft.com/office/drawing/2014/main" id="{4EBB00A7-7C46-DB5C-F665-74BFDB1D352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883921" y="2177070"/>
            <a:ext cx="3405228" cy="364554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4" name="Tekstin paikkamerkki 13">
            <a:extLst>
              <a:ext uri="{FF2B5EF4-FFF2-40B4-BE49-F238E27FC236}">
                <a16:creationId xmlns:a16="http://schemas.microsoft.com/office/drawing/2014/main" id="{5B65D64C-56BA-141B-7E0E-35FE47DF0AE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73926" y="1013076"/>
            <a:ext cx="3405229" cy="105979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Tähän voi laittaa maksimissaan kolme riviä tekstiä</a:t>
            </a:r>
          </a:p>
        </p:txBody>
      </p:sp>
    </p:spTree>
    <p:extLst>
      <p:ext uri="{BB962C8B-B14F-4D97-AF65-F5344CB8AC3E}">
        <p14:creationId xmlns:p14="http://schemas.microsoft.com/office/powerpoint/2010/main" val="244043751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+ juliste kuvalla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95816F79-F8C9-01E4-7CCA-96297B70032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75914" y="546184"/>
            <a:ext cx="4211060" cy="5614747"/>
          </a:xfrm>
          <a:solidFill>
            <a:schemeClr val="bg1"/>
          </a:solidFill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5" y="268373"/>
            <a:ext cx="5671744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bg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540365"/>
            <a:ext cx="5672137" cy="4620567"/>
          </a:xfrm>
        </p:spPr>
        <p:txBody>
          <a:bodyPr spcCol="360000"/>
          <a:lstStyle>
            <a:lvl1pPr>
              <a:lnSpc>
                <a:spcPct val="12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2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2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2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20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5671743" cy="8823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Tässä voi esitellä julistetyyppistä kuvaa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8D68634-8CE1-1A49-858A-E4E0D88A52F2}" type="datetime1">
              <a:rPr lang="fi-FI" smtClean="0"/>
              <a:t>9.6.2026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441C1174-962C-8CF8-2CE3-D5126DE1A6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3921" y="-986972"/>
            <a:ext cx="3395191" cy="1630886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28CAB79A-A4AD-994F-C98B-58AD315FF9A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96514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+ juliste tekstillä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>
            <a:extLst>
              <a:ext uri="{FF2B5EF4-FFF2-40B4-BE49-F238E27FC236}">
                <a16:creationId xmlns:a16="http://schemas.microsoft.com/office/drawing/2014/main" id="{FD4B2A6A-00E0-E7D1-BEE0-68A70AF696A8}"/>
              </a:ext>
            </a:extLst>
          </p:cNvPr>
          <p:cNvSpPr/>
          <p:nvPr userDrawn="1"/>
        </p:nvSpPr>
        <p:spPr>
          <a:xfrm>
            <a:off x="6472630" y="546183"/>
            <a:ext cx="4211060" cy="561474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5" y="268373"/>
            <a:ext cx="5671744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bg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540365"/>
            <a:ext cx="5672137" cy="4620567"/>
          </a:xfrm>
        </p:spPr>
        <p:txBody>
          <a:bodyPr spcCol="360000"/>
          <a:lstStyle>
            <a:lvl1pPr>
              <a:lnSpc>
                <a:spcPct val="12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2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2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2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20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5671743" cy="8823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Tässä voi kirjoittaa julisteeseen itse tekstin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3C71020-A992-B040-9215-2DC4C5A5C9C2}" type="datetime1">
              <a:rPr lang="fi-FI" smtClean="0"/>
              <a:pPr/>
              <a:t>9.6.2026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441C1174-962C-8CF8-2CE3-D5126DE1A6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3921" y="-986972"/>
            <a:ext cx="3395191" cy="1630886"/>
          </a:xfrm>
          <a:prstGeom prst="rect">
            <a:avLst/>
          </a:prstGeom>
        </p:spPr>
      </p:pic>
      <p:sp>
        <p:nvSpPr>
          <p:cNvPr id="4" name="Tekstin paikkamerkki 2">
            <a:extLst>
              <a:ext uri="{FF2B5EF4-FFF2-40B4-BE49-F238E27FC236}">
                <a16:creationId xmlns:a16="http://schemas.microsoft.com/office/drawing/2014/main" id="{4EBB00A7-7C46-DB5C-F665-74BFDB1D352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883921" y="2177070"/>
            <a:ext cx="3405228" cy="364554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4" name="Tekstin paikkamerkki 13">
            <a:extLst>
              <a:ext uri="{FF2B5EF4-FFF2-40B4-BE49-F238E27FC236}">
                <a16:creationId xmlns:a16="http://schemas.microsoft.com/office/drawing/2014/main" id="{5B65D64C-56BA-141B-7E0E-35FE47DF0AE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73926" y="1013076"/>
            <a:ext cx="3405229" cy="105979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Tähän voi laittaa maksimissaan kolme riviä tekstiä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E39C9692-FE32-4AEF-543B-C2C76CDCECB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11657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julistetta kuvalla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95816F79-F8C9-01E4-7CCA-96297B70032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75914" y="546184"/>
            <a:ext cx="4211060" cy="5614747"/>
          </a:xfrm>
          <a:solidFill>
            <a:schemeClr val="bg1"/>
          </a:solidFill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 raahaamalla kuva tähän päälle.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8352B812-ED21-A044-B156-4E64B11A2364}" type="datetime1">
              <a:rPr lang="fi-FI" smtClean="0"/>
              <a:t>9.6.2026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441C1174-962C-8CF8-2CE3-D5126DE1A6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3921" y="-986972"/>
            <a:ext cx="3395191" cy="1630886"/>
          </a:xfrm>
          <a:prstGeom prst="rect">
            <a:avLst/>
          </a:prstGeom>
        </p:spPr>
      </p:pic>
      <p:sp>
        <p:nvSpPr>
          <p:cNvPr id="6" name="Kuvan paikkamerkki 9">
            <a:extLst>
              <a:ext uri="{FF2B5EF4-FFF2-40B4-BE49-F238E27FC236}">
                <a16:creationId xmlns:a16="http://schemas.microsoft.com/office/drawing/2014/main" id="{A3A40185-7239-0054-A083-7DAFF97BE9E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505881" y="546184"/>
            <a:ext cx="4211060" cy="5614747"/>
          </a:xfrm>
          <a:solidFill>
            <a:schemeClr val="bg1"/>
          </a:solidFill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 raahaamalla kuva tähän päälle.</a:t>
            </a: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459A9695-2B49-0346-DC64-7D89C70D9E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3888" y="-986972"/>
            <a:ext cx="3395191" cy="1630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03479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julistetta tekstillä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>
            <a:extLst>
              <a:ext uri="{FF2B5EF4-FFF2-40B4-BE49-F238E27FC236}">
                <a16:creationId xmlns:a16="http://schemas.microsoft.com/office/drawing/2014/main" id="{2AA0456F-4907-F1D3-F3B0-F24940BBA542}"/>
              </a:ext>
            </a:extLst>
          </p:cNvPr>
          <p:cNvSpPr/>
          <p:nvPr userDrawn="1"/>
        </p:nvSpPr>
        <p:spPr>
          <a:xfrm>
            <a:off x="6472630" y="546183"/>
            <a:ext cx="4211060" cy="561474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Suorakulmio 14">
            <a:extLst>
              <a:ext uri="{FF2B5EF4-FFF2-40B4-BE49-F238E27FC236}">
                <a16:creationId xmlns:a16="http://schemas.microsoft.com/office/drawing/2014/main" id="{BB7A2B26-EC9D-A70C-E88D-10B4DD79C47D}"/>
              </a:ext>
            </a:extLst>
          </p:cNvPr>
          <p:cNvSpPr/>
          <p:nvPr userDrawn="1"/>
        </p:nvSpPr>
        <p:spPr>
          <a:xfrm>
            <a:off x="1501384" y="546183"/>
            <a:ext cx="4211060" cy="561474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8352B812-ED21-A044-B156-4E64B11A2364}" type="datetime1">
              <a:rPr lang="fi-FI" smtClean="0"/>
              <a:t>9.6.2026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441C1174-962C-8CF8-2CE3-D5126DE1A6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3921" y="-986972"/>
            <a:ext cx="3395191" cy="1630886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459A9695-2B49-0346-DC64-7D89C70D9E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3888" y="-986972"/>
            <a:ext cx="3395191" cy="1630886"/>
          </a:xfrm>
          <a:prstGeom prst="rect">
            <a:avLst/>
          </a:prstGeom>
        </p:spPr>
      </p:pic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8F23123-510F-FB97-DED9-B72C53D58FA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883921" y="2177070"/>
            <a:ext cx="3405228" cy="364554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Tekstin paikkamerkki 13">
            <a:extLst>
              <a:ext uri="{FF2B5EF4-FFF2-40B4-BE49-F238E27FC236}">
                <a16:creationId xmlns:a16="http://schemas.microsoft.com/office/drawing/2014/main" id="{EB17D3AB-AE32-12F1-B612-FAAD0FDD469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73926" y="1013076"/>
            <a:ext cx="3405229" cy="105979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Tähän voi laittaa maksimissaan kolme riviä tekstiä</a:t>
            </a:r>
          </a:p>
        </p:txBody>
      </p:sp>
      <p:sp>
        <p:nvSpPr>
          <p:cNvPr id="16" name="Tekstin paikkamerkki 2">
            <a:extLst>
              <a:ext uri="{FF2B5EF4-FFF2-40B4-BE49-F238E27FC236}">
                <a16:creationId xmlns:a16="http://schemas.microsoft.com/office/drawing/2014/main" id="{3288E0B6-A91F-1525-4458-BB466C24577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912675" y="2177070"/>
            <a:ext cx="3405228" cy="364554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7" name="Tekstin paikkamerkki 13">
            <a:extLst>
              <a:ext uri="{FF2B5EF4-FFF2-40B4-BE49-F238E27FC236}">
                <a16:creationId xmlns:a16="http://schemas.microsoft.com/office/drawing/2014/main" id="{87A2B277-7AE7-B8C4-92B9-59213E638F7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902680" y="1013076"/>
            <a:ext cx="3405229" cy="105979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Tähän voi laittaa maksimissaan kolme riviä tekstiä</a:t>
            </a:r>
          </a:p>
        </p:txBody>
      </p:sp>
    </p:spTree>
    <p:extLst>
      <p:ext uri="{BB962C8B-B14F-4D97-AF65-F5344CB8AC3E}">
        <p14:creationId xmlns:p14="http://schemas.microsoft.com/office/powerpoint/2010/main" val="1992915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4 palstaa otsiko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0A8C0B7-7F58-218C-5669-B059D574E78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4330" y="1550529"/>
            <a:ext cx="2757724" cy="681597"/>
          </a:xfrm>
        </p:spPr>
        <p:txBody>
          <a:bodyPr anchor="ctr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dirty="0"/>
              <a:t>Tässä ensimmäinen alaotsikko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688B898-2F5B-310E-3F72-24FF73839F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4330" y="2279651"/>
            <a:ext cx="2757724" cy="38973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2F1FE4AA-F8EE-379C-485E-7F9258709EB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64633" y="1550528"/>
            <a:ext cx="2757724" cy="681597"/>
          </a:xfrm>
        </p:spPr>
        <p:txBody>
          <a:bodyPr anchor="ctr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dirty="0"/>
              <a:t>Tässä kolmas alaotsikko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3FA5A28-5ADF-3A9D-FAB9-149BD1C248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64891" y="2277859"/>
            <a:ext cx="2757723" cy="390926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662288D8-0E3D-8188-D95B-AD7A5487F5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neljä palstaa erillisillä pääotsikoilla</a:t>
            </a:r>
          </a:p>
        </p:txBody>
      </p:sp>
      <p:sp>
        <p:nvSpPr>
          <p:cNvPr id="12" name="Tekstin paikkamerkki 2">
            <a:extLst>
              <a:ext uri="{FF2B5EF4-FFF2-40B4-BE49-F238E27FC236}">
                <a16:creationId xmlns:a16="http://schemas.microsoft.com/office/drawing/2014/main" id="{42ED12F2-F667-E188-16F5-55CD2AA59A1E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3307486" y="1550529"/>
            <a:ext cx="2757724" cy="681597"/>
          </a:xfrm>
        </p:spPr>
        <p:txBody>
          <a:bodyPr anchor="ctr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dirty="0"/>
              <a:t>Tässä toinen alaotsikko</a:t>
            </a:r>
          </a:p>
        </p:txBody>
      </p:sp>
      <p:sp>
        <p:nvSpPr>
          <p:cNvPr id="13" name="Sisällön paikkamerkki 3">
            <a:extLst>
              <a:ext uri="{FF2B5EF4-FFF2-40B4-BE49-F238E27FC236}">
                <a16:creationId xmlns:a16="http://schemas.microsoft.com/office/drawing/2014/main" id="{738002B0-8DAA-991F-A6A7-FB65895C6F8A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3307486" y="2279651"/>
            <a:ext cx="2757724" cy="38973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Tekstin paikkamerkki 4">
            <a:extLst>
              <a:ext uri="{FF2B5EF4-FFF2-40B4-BE49-F238E27FC236}">
                <a16:creationId xmlns:a16="http://schemas.microsoft.com/office/drawing/2014/main" id="{15F954DE-EC41-1B14-6499-0892BF2D1E0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009946" y="1550528"/>
            <a:ext cx="2757724" cy="681597"/>
          </a:xfrm>
        </p:spPr>
        <p:txBody>
          <a:bodyPr anchor="ctr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dirty="0"/>
              <a:t>Tässä neljäs alaotsikko</a:t>
            </a:r>
          </a:p>
        </p:txBody>
      </p:sp>
      <p:sp>
        <p:nvSpPr>
          <p:cNvPr id="11" name="Sisällön paikkamerkki 5">
            <a:extLst>
              <a:ext uri="{FF2B5EF4-FFF2-40B4-BE49-F238E27FC236}">
                <a16:creationId xmlns:a16="http://schemas.microsoft.com/office/drawing/2014/main" id="{E3FAFAA3-1F03-CDE7-84C1-691A2CB038C9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9009946" y="2277859"/>
            <a:ext cx="2757723" cy="390926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4" name="Alatunnisteen paikkamerkki 4">
            <a:extLst>
              <a:ext uri="{FF2B5EF4-FFF2-40B4-BE49-F238E27FC236}">
                <a16:creationId xmlns:a16="http://schemas.microsoft.com/office/drawing/2014/main" id="{0CBD305F-5E13-E058-EA6C-8E8208EA3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15" name="Dian numeron paikkamerkki 5">
            <a:extLst>
              <a:ext uri="{FF2B5EF4-FFF2-40B4-BE49-F238E27FC236}">
                <a16:creationId xmlns:a16="http://schemas.microsoft.com/office/drawing/2014/main" id="{646B18A0-8971-D899-0944-20C833F68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16" name="Päivämäärän paikkamerkki 3">
            <a:extLst>
              <a:ext uri="{FF2B5EF4-FFF2-40B4-BE49-F238E27FC236}">
                <a16:creationId xmlns:a16="http://schemas.microsoft.com/office/drawing/2014/main" id="{E18B2B36-7A3A-AEB4-F0FD-0015E704A8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C0D5409E-63B4-3842-A384-557CD197EF15}" type="datetime1">
              <a:rPr lang="fi-FI" smtClean="0"/>
              <a:t>9.6.2026</a:t>
            </a:fld>
            <a:endParaRPr lang="fi-FI" dirty="0"/>
          </a:p>
        </p:txBody>
      </p:sp>
      <p:sp>
        <p:nvSpPr>
          <p:cNvPr id="18" name="Sisällön paikkamerkki 11">
            <a:extLst>
              <a:ext uri="{FF2B5EF4-FFF2-40B4-BE49-F238E27FC236}">
                <a16:creationId xmlns:a16="http://schemas.microsoft.com/office/drawing/2014/main" id="{F5E2C835-EB36-D064-C2EA-3649FF8136F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</p:spTree>
    <p:extLst>
      <p:ext uri="{BB962C8B-B14F-4D97-AF65-F5344CB8AC3E}">
        <p14:creationId xmlns:p14="http://schemas.microsoft.com/office/powerpoint/2010/main" val="168740127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julistetta kuvalla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95816F79-F8C9-01E4-7CCA-96297B70032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75914" y="546184"/>
            <a:ext cx="4211060" cy="5614747"/>
          </a:xfrm>
          <a:solidFill>
            <a:schemeClr val="bg1"/>
          </a:solidFill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 raahaamalla kuva tähän päälle.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1A2DBC3-C548-DF48-8CBD-1E0CAB1271F7}" type="datetime1">
              <a:rPr lang="fi-FI" smtClean="0"/>
              <a:t>9.6.2026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441C1174-962C-8CF8-2CE3-D5126DE1A6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3921" y="-986972"/>
            <a:ext cx="3395191" cy="1630886"/>
          </a:xfrm>
          <a:prstGeom prst="rect">
            <a:avLst/>
          </a:prstGeom>
        </p:spPr>
      </p:pic>
      <p:sp>
        <p:nvSpPr>
          <p:cNvPr id="6" name="Kuvan paikkamerkki 9">
            <a:extLst>
              <a:ext uri="{FF2B5EF4-FFF2-40B4-BE49-F238E27FC236}">
                <a16:creationId xmlns:a16="http://schemas.microsoft.com/office/drawing/2014/main" id="{A3A40185-7239-0054-A083-7DAFF97BE9E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505881" y="546184"/>
            <a:ext cx="4211060" cy="5614747"/>
          </a:xfrm>
          <a:solidFill>
            <a:schemeClr val="bg1"/>
          </a:solidFill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 raahaamalla kuva tähän päälle.</a:t>
            </a: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459A9695-2B49-0346-DC64-7D89C70D9E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3888" y="-986972"/>
            <a:ext cx="3395191" cy="1630886"/>
          </a:xfrm>
          <a:prstGeom prst="rect">
            <a:avLst/>
          </a:prstGeom>
        </p:spPr>
      </p:pic>
      <p:pic>
        <p:nvPicPr>
          <p:cNvPr id="2" name="Kuva 1">
            <a:extLst>
              <a:ext uri="{FF2B5EF4-FFF2-40B4-BE49-F238E27FC236}">
                <a16:creationId xmlns:a16="http://schemas.microsoft.com/office/drawing/2014/main" id="{FE4F6B4A-C3AE-07D4-D976-ED8397CFF44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08712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julistetta tekstillä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>
            <a:extLst>
              <a:ext uri="{FF2B5EF4-FFF2-40B4-BE49-F238E27FC236}">
                <a16:creationId xmlns:a16="http://schemas.microsoft.com/office/drawing/2014/main" id="{2AA0456F-4907-F1D3-F3B0-F24940BBA542}"/>
              </a:ext>
            </a:extLst>
          </p:cNvPr>
          <p:cNvSpPr/>
          <p:nvPr userDrawn="1"/>
        </p:nvSpPr>
        <p:spPr>
          <a:xfrm>
            <a:off x="6472630" y="546183"/>
            <a:ext cx="4211060" cy="561474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Suorakulmio 14">
            <a:extLst>
              <a:ext uri="{FF2B5EF4-FFF2-40B4-BE49-F238E27FC236}">
                <a16:creationId xmlns:a16="http://schemas.microsoft.com/office/drawing/2014/main" id="{BB7A2B26-EC9D-A70C-E88D-10B4DD79C47D}"/>
              </a:ext>
            </a:extLst>
          </p:cNvPr>
          <p:cNvSpPr/>
          <p:nvPr userDrawn="1"/>
        </p:nvSpPr>
        <p:spPr>
          <a:xfrm>
            <a:off x="1501384" y="546183"/>
            <a:ext cx="4211060" cy="561474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352B812-ED21-A044-B156-4E64B11A2364}" type="datetime1">
              <a:rPr lang="fi-FI" smtClean="0"/>
              <a:pPr/>
              <a:t>9.6.2026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441C1174-962C-8CF8-2CE3-D5126DE1A6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3921" y="-986972"/>
            <a:ext cx="3395191" cy="1630886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459A9695-2B49-0346-DC64-7D89C70D9E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3888" y="-986972"/>
            <a:ext cx="3395191" cy="1630886"/>
          </a:xfrm>
          <a:prstGeom prst="rect">
            <a:avLst/>
          </a:prstGeom>
        </p:spPr>
      </p:pic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8F23123-510F-FB97-DED9-B72C53D58FA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883921" y="2177070"/>
            <a:ext cx="3405228" cy="364554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Tekstin paikkamerkki 13">
            <a:extLst>
              <a:ext uri="{FF2B5EF4-FFF2-40B4-BE49-F238E27FC236}">
                <a16:creationId xmlns:a16="http://schemas.microsoft.com/office/drawing/2014/main" id="{EB17D3AB-AE32-12F1-B612-FAAD0FDD469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73926" y="1013076"/>
            <a:ext cx="3405229" cy="105979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Tähän voi laittaa maksimissaan kolme riviä tekstiä</a:t>
            </a:r>
          </a:p>
        </p:txBody>
      </p:sp>
      <p:sp>
        <p:nvSpPr>
          <p:cNvPr id="16" name="Tekstin paikkamerkki 2">
            <a:extLst>
              <a:ext uri="{FF2B5EF4-FFF2-40B4-BE49-F238E27FC236}">
                <a16:creationId xmlns:a16="http://schemas.microsoft.com/office/drawing/2014/main" id="{3288E0B6-A91F-1525-4458-BB466C24577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912675" y="2177070"/>
            <a:ext cx="3405228" cy="364554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7" name="Tekstin paikkamerkki 13">
            <a:extLst>
              <a:ext uri="{FF2B5EF4-FFF2-40B4-BE49-F238E27FC236}">
                <a16:creationId xmlns:a16="http://schemas.microsoft.com/office/drawing/2014/main" id="{87A2B277-7AE7-B8C4-92B9-59213E638F7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902680" y="1013076"/>
            <a:ext cx="3405229" cy="105979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Tähän voi laittaa maksimissaan kolme riviä tekstiä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88041236-1809-2F02-4C72-9492D7168FF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62837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julistetta kuvalla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95816F79-F8C9-01E4-7CCA-96297B70032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94400" y="1356670"/>
            <a:ext cx="3603196" cy="4804262"/>
          </a:xfrm>
          <a:solidFill>
            <a:schemeClr val="bg1"/>
          </a:solidFill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 raahaamalla kuva tähän päälle.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76BB828F-9B10-644F-98DB-23D57E0BCA48}" type="datetime1">
              <a:rPr lang="fi-FI" smtClean="0"/>
              <a:t>9.6.2026</a:t>
            </a:fld>
            <a:endParaRPr lang="fi-FI" dirty="0"/>
          </a:p>
        </p:txBody>
      </p:sp>
      <p:sp>
        <p:nvSpPr>
          <p:cNvPr id="6" name="Kuvan paikkamerkki 9">
            <a:extLst>
              <a:ext uri="{FF2B5EF4-FFF2-40B4-BE49-F238E27FC236}">
                <a16:creationId xmlns:a16="http://schemas.microsoft.com/office/drawing/2014/main" id="{A3A40185-7239-0054-A083-7DAFF97BE9E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24794" y="1356670"/>
            <a:ext cx="3603196" cy="4804262"/>
          </a:xfrm>
          <a:solidFill>
            <a:schemeClr val="bg1"/>
          </a:solidFill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 raahaamalla kuva tähän päälle.</a:t>
            </a: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459A9695-2B49-0346-DC64-7D89C70D9E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722" y="1"/>
            <a:ext cx="3051339" cy="1465716"/>
          </a:xfrm>
          <a:prstGeom prst="rect">
            <a:avLst/>
          </a:prstGeom>
        </p:spPr>
      </p:pic>
      <p:sp>
        <p:nvSpPr>
          <p:cNvPr id="2" name="Kuvan paikkamerkki 9">
            <a:extLst>
              <a:ext uri="{FF2B5EF4-FFF2-40B4-BE49-F238E27FC236}">
                <a16:creationId xmlns:a16="http://schemas.microsoft.com/office/drawing/2014/main" id="{41B527D9-4EEE-834E-0C8A-682C94197D0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164010" y="1356670"/>
            <a:ext cx="3603196" cy="4804262"/>
          </a:xfrm>
          <a:solidFill>
            <a:schemeClr val="bg1"/>
          </a:solidFill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 raahaamalla kuva tähän päälle.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A1866DA1-B943-DE48-7816-0A1650969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6667" y="1"/>
            <a:ext cx="3051339" cy="1465716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5ADACE52-DEF8-FA0F-AE86-0565305A7A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4186" y="1"/>
            <a:ext cx="3051339" cy="1465716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1563B1B3-330F-A296-19CD-C638FF01DF4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23307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julistetta tekstillä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uorakulmio 17">
            <a:extLst>
              <a:ext uri="{FF2B5EF4-FFF2-40B4-BE49-F238E27FC236}">
                <a16:creationId xmlns:a16="http://schemas.microsoft.com/office/drawing/2014/main" id="{CA2FC87B-17D3-1C04-8B14-B069FB79FDC9}"/>
              </a:ext>
            </a:extLst>
          </p:cNvPr>
          <p:cNvSpPr/>
          <p:nvPr userDrawn="1"/>
        </p:nvSpPr>
        <p:spPr>
          <a:xfrm>
            <a:off x="8164066" y="1356668"/>
            <a:ext cx="3603196" cy="480426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Suorakulmio 14">
            <a:extLst>
              <a:ext uri="{FF2B5EF4-FFF2-40B4-BE49-F238E27FC236}">
                <a16:creationId xmlns:a16="http://schemas.microsoft.com/office/drawing/2014/main" id="{E216E55A-FCBD-18AE-91DF-B5F86910C7CA}"/>
              </a:ext>
            </a:extLst>
          </p:cNvPr>
          <p:cNvSpPr/>
          <p:nvPr userDrawn="1"/>
        </p:nvSpPr>
        <p:spPr>
          <a:xfrm>
            <a:off x="4300404" y="1356668"/>
            <a:ext cx="3603196" cy="480426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uorakulmio 2">
            <a:extLst>
              <a:ext uri="{FF2B5EF4-FFF2-40B4-BE49-F238E27FC236}">
                <a16:creationId xmlns:a16="http://schemas.microsoft.com/office/drawing/2014/main" id="{1D438D36-60FA-68E4-4D20-68E7A88B05C6}"/>
              </a:ext>
            </a:extLst>
          </p:cNvPr>
          <p:cNvSpPr/>
          <p:nvPr userDrawn="1"/>
        </p:nvSpPr>
        <p:spPr>
          <a:xfrm>
            <a:off x="423863" y="1356668"/>
            <a:ext cx="3603196" cy="480426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76BB828F-9B10-644F-98DB-23D57E0BCA48}" type="datetime1">
              <a:rPr lang="fi-FI" smtClean="0"/>
              <a:t>9.6.2026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459A9695-2B49-0346-DC64-7D89C70D9E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722" y="1"/>
            <a:ext cx="3051339" cy="1465716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A1866DA1-B943-DE48-7816-0A1650969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6667" y="1"/>
            <a:ext cx="3051339" cy="1465716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5ADACE52-DEF8-FA0F-AE86-0565305A7A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4186" y="1"/>
            <a:ext cx="3051339" cy="1465716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1563B1B3-330F-A296-19CD-C638FF01DF4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  <p:sp>
        <p:nvSpPr>
          <p:cNvPr id="5" name="Tekstin paikkamerkki 2">
            <a:extLst>
              <a:ext uri="{FF2B5EF4-FFF2-40B4-BE49-F238E27FC236}">
                <a16:creationId xmlns:a16="http://schemas.microsoft.com/office/drawing/2014/main" id="{5303FBD9-B249-F8E6-F1B4-0CF76C1DD8F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68618" y="2703300"/>
            <a:ext cx="2913686" cy="311930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4" name="Tekstin paikkamerkki 13">
            <a:extLst>
              <a:ext uri="{FF2B5EF4-FFF2-40B4-BE49-F238E27FC236}">
                <a16:creationId xmlns:a16="http://schemas.microsoft.com/office/drawing/2014/main" id="{5B99FAC8-DB93-FDA2-A6A1-8030C49DBE3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68618" y="1698780"/>
            <a:ext cx="2913686" cy="90681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0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Tähän voi laittaa maksimissaan kolme riviä tekstiä</a:t>
            </a:r>
          </a:p>
        </p:txBody>
      </p:sp>
      <p:sp>
        <p:nvSpPr>
          <p:cNvPr id="16" name="Tekstin paikkamerkki 2">
            <a:extLst>
              <a:ext uri="{FF2B5EF4-FFF2-40B4-BE49-F238E27FC236}">
                <a16:creationId xmlns:a16="http://schemas.microsoft.com/office/drawing/2014/main" id="{4CCE956D-A217-EE13-BEC3-649A7B9959B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645159" y="2703300"/>
            <a:ext cx="2913686" cy="311930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7" name="Tekstin paikkamerkki 13">
            <a:extLst>
              <a:ext uri="{FF2B5EF4-FFF2-40B4-BE49-F238E27FC236}">
                <a16:creationId xmlns:a16="http://schemas.microsoft.com/office/drawing/2014/main" id="{CFCFD267-6FEA-842A-A5EB-66F19C74709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645159" y="1698780"/>
            <a:ext cx="2913686" cy="90681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0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Tähän voi laittaa maksimissaan kolme riviä tekstiä</a:t>
            </a:r>
          </a:p>
        </p:txBody>
      </p:sp>
      <p:sp>
        <p:nvSpPr>
          <p:cNvPr id="19" name="Tekstin paikkamerkki 2">
            <a:extLst>
              <a:ext uri="{FF2B5EF4-FFF2-40B4-BE49-F238E27FC236}">
                <a16:creationId xmlns:a16="http://schemas.microsoft.com/office/drawing/2014/main" id="{54E191DF-D51E-5419-02B9-91DCB3429DA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509696" y="2703300"/>
            <a:ext cx="2913686" cy="311930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20" name="Tekstin paikkamerkki 13">
            <a:extLst>
              <a:ext uri="{FF2B5EF4-FFF2-40B4-BE49-F238E27FC236}">
                <a16:creationId xmlns:a16="http://schemas.microsoft.com/office/drawing/2014/main" id="{04C3301B-C28B-107C-B1EE-CABD518A34A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509696" y="1698780"/>
            <a:ext cx="2913686" cy="90681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0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Tähän voi laittaa maksimissaan kolme riviä tekstiä</a:t>
            </a:r>
          </a:p>
        </p:txBody>
      </p:sp>
    </p:spTree>
    <p:extLst>
      <p:ext uri="{BB962C8B-B14F-4D97-AF65-F5344CB8AC3E}">
        <p14:creationId xmlns:p14="http://schemas.microsoft.com/office/powerpoint/2010/main" val="370165276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julistetta kuvalla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95816F79-F8C9-01E4-7CCA-96297B70032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94400" y="1356670"/>
            <a:ext cx="3603196" cy="4804262"/>
          </a:xfrm>
          <a:solidFill>
            <a:schemeClr val="bg1"/>
          </a:solidFill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 raahaamalla kuva tähän päälle.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4E2B09-0871-704C-8C0B-BEF75F4C8E3C}" type="datetime1">
              <a:rPr lang="fi-FI" smtClean="0"/>
              <a:t>9.6.2026</a:t>
            </a:fld>
            <a:endParaRPr lang="fi-FI" dirty="0"/>
          </a:p>
        </p:txBody>
      </p:sp>
      <p:sp>
        <p:nvSpPr>
          <p:cNvPr id="6" name="Kuvan paikkamerkki 9">
            <a:extLst>
              <a:ext uri="{FF2B5EF4-FFF2-40B4-BE49-F238E27FC236}">
                <a16:creationId xmlns:a16="http://schemas.microsoft.com/office/drawing/2014/main" id="{A3A40185-7239-0054-A083-7DAFF97BE9E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24794" y="1356670"/>
            <a:ext cx="3603196" cy="4804262"/>
          </a:xfrm>
          <a:solidFill>
            <a:schemeClr val="bg1"/>
          </a:solidFill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 raahaamalla kuva tähän päälle.</a:t>
            </a: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459A9695-2B49-0346-DC64-7D89C70D9E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722" y="1"/>
            <a:ext cx="3051339" cy="1465716"/>
          </a:xfrm>
          <a:prstGeom prst="rect">
            <a:avLst/>
          </a:prstGeom>
        </p:spPr>
      </p:pic>
      <p:sp>
        <p:nvSpPr>
          <p:cNvPr id="2" name="Kuvan paikkamerkki 9">
            <a:extLst>
              <a:ext uri="{FF2B5EF4-FFF2-40B4-BE49-F238E27FC236}">
                <a16:creationId xmlns:a16="http://schemas.microsoft.com/office/drawing/2014/main" id="{41B527D9-4EEE-834E-0C8A-682C94197D0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164010" y="1356670"/>
            <a:ext cx="3603196" cy="4804262"/>
          </a:xfrm>
          <a:solidFill>
            <a:schemeClr val="bg1"/>
          </a:solidFill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 raahaamalla kuva tähän päälle.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A1866DA1-B943-DE48-7816-0A1650969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6667" y="1"/>
            <a:ext cx="3051339" cy="1465716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5ADACE52-DEF8-FA0F-AE86-0565305A7A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4186" y="1"/>
            <a:ext cx="3051339" cy="1465716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7726E32E-E752-229A-4236-E8655A57343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24403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julistetta tekstillä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uorakulmio 17">
            <a:extLst>
              <a:ext uri="{FF2B5EF4-FFF2-40B4-BE49-F238E27FC236}">
                <a16:creationId xmlns:a16="http://schemas.microsoft.com/office/drawing/2014/main" id="{CA2FC87B-17D3-1C04-8B14-B069FB79FDC9}"/>
              </a:ext>
            </a:extLst>
          </p:cNvPr>
          <p:cNvSpPr/>
          <p:nvPr userDrawn="1"/>
        </p:nvSpPr>
        <p:spPr>
          <a:xfrm>
            <a:off x="8164066" y="1356668"/>
            <a:ext cx="3603196" cy="480426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Suorakulmio 14">
            <a:extLst>
              <a:ext uri="{FF2B5EF4-FFF2-40B4-BE49-F238E27FC236}">
                <a16:creationId xmlns:a16="http://schemas.microsoft.com/office/drawing/2014/main" id="{E216E55A-FCBD-18AE-91DF-B5F86910C7CA}"/>
              </a:ext>
            </a:extLst>
          </p:cNvPr>
          <p:cNvSpPr/>
          <p:nvPr userDrawn="1"/>
        </p:nvSpPr>
        <p:spPr>
          <a:xfrm>
            <a:off x="4300404" y="1356668"/>
            <a:ext cx="3603196" cy="480426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uorakulmio 2">
            <a:extLst>
              <a:ext uri="{FF2B5EF4-FFF2-40B4-BE49-F238E27FC236}">
                <a16:creationId xmlns:a16="http://schemas.microsoft.com/office/drawing/2014/main" id="{1D438D36-60FA-68E4-4D20-68E7A88B05C6}"/>
              </a:ext>
            </a:extLst>
          </p:cNvPr>
          <p:cNvSpPr/>
          <p:nvPr userDrawn="1"/>
        </p:nvSpPr>
        <p:spPr>
          <a:xfrm>
            <a:off x="423863" y="1356668"/>
            <a:ext cx="3603196" cy="480426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6BB828F-9B10-644F-98DB-23D57E0BCA48}" type="datetime1">
              <a:rPr lang="fi-FI" smtClean="0"/>
              <a:pPr/>
              <a:t>9.6.2026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459A9695-2B49-0346-DC64-7D89C70D9E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722" y="1"/>
            <a:ext cx="3051339" cy="1465716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A1866DA1-B943-DE48-7816-0A1650969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6667" y="1"/>
            <a:ext cx="3051339" cy="1465716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5ADACE52-DEF8-FA0F-AE86-0565305A7A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4186" y="1"/>
            <a:ext cx="3051339" cy="1465716"/>
          </a:xfrm>
          <a:prstGeom prst="rect">
            <a:avLst/>
          </a:prstGeom>
        </p:spPr>
      </p:pic>
      <p:sp>
        <p:nvSpPr>
          <p:cNvPr id="5" name="Tekstin paikkamerkki 2">
            <a:extLst>
              <a:ext uri="{FF2B5EF4-FFF2-40B4-BE49-F238E27FC236}">
                <a16:creationId xmlns:a16="http://schemas.microsoft.com/office/drawing/2014/main" id="{5303FBD9-B249-F8E6-F1B4-0CF76C1DD8F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68618" y="2703300"/>
            <a:ext cx="2913686" cy="311930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4" name="Tekstin paikkamerkki 13">
            <a:extLst>
              <a:ext uri="{FF2B5EF4-FFF2-40B4-BE49-F238E27FC236}">
                <a16:creationId xmlns:a16="http://schemas.microsoft.com/office/drawing/2014/main" id="{5B99FAC8-DB93-FDA2-A6A1-8030C49DBE3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68618" y="1698780"/>
            <a:ext cx="2913686" cy="90681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0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Tähän voi laittaa maksimissaan kolme riviä tekstiä</a:t>
            </a:r>
          </a:p>
        </p:txBody>
      </p:sp>
      <p:sp>
        <p:nvSpPr>
          <p:cNvPr id="16" name="Tekstin paikkamerkki 2">
            <a:extLst>
              <a:ext uri="{FF2B5EF4-FFF2-40B4-BE49-F238E27FC236}">
                <a16:creationId xmlns:a16="http://schemas.microsoft.com/office/drawing/2014/main" id="{4CCE956D-A217-EE13-BEC3-649A7B9959B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645159" y="2703300"/>
            <a:ext cx="2913686" cy="311930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7" name="Tekstin paikkamerkki 13">
            <a:extLst>
              <a:ext uri="{FF2B5EF4-FFF2-40B4-BE49-F238E27FC236}">
                <a16:creationId xmlns:a16="http://schemas.microsoft.com/office/drawing/2014/main" id="{CFCFD267-6FEA-842A-A5EB-66F19C74709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645159" y="1698780"/>
            <a:ext cx="2913686" cy="90681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0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Tähän voi laittaa maksimissaan kolme riviä tekstiä</a:t>
            </a:r>
          </a:p>
        </p:txBody>
      </p:sp>
      <p:sp>
        <p:nvSpPr>
          <p:cNvPr id="19" name="Tekstin paikkamerkki 2">
            <a:extLst>
              <a:ext uri="{FF2B5EF4-FFF2-40B4-BE49-F238E27FC236}">
                <a16:creationId xmlns:a16="http://schemas.microsoft.com/office/drawing/2014/main" id="{54E191DF-D51E-5419-02B9-91DCB3429DA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509696" y="2703300"/>
            <a:ext cx="2913686" cy="311930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C1F8AFD4-DECC-A6C6-F013-16D8077D221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  <p:sp>
        <p:nvSpPr>
          <p:cNvPr id="22" name="Tekstin paikkamerkki 13">
            <a:extLst>
              <a:ext uri="{FF2B5EF4-FFF2-40B4-BE49-F238E27FC236}">
                <a16:creationId xmlns:a16="http://schemas.microsoft.com/office/drawing/2014/main" id="{50E3199B-C289-7C57-5663-1228F85E744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509696" y="1700706"/>
            <a:ext cx="2913686" cy="90681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0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Tähän voi laittaa maksimissaan kolme riviä tekstiä</a:t>
            </a:r>
          </a:p>
        </p:txBody>
      </p:sp>
    </p:spTree>
    <p:extLst>
      <p:ext uri="{BB962C8B-B14F-4D97-AF65-F5344CB8AC3E}">
        <p14:creationId xmlns:p14="http://schemas.microsoft.com/office/powerpoint/2010/main" val="2011176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image" Target="../media/image1.sv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70.xml"/><Relationship Id="rId18" Type="http://schemas.openxmlformats.org/officeDocument/2006/relationships/slideLayout" Target="../slideLayouts/slideLayout75.xml"/><Relationship Id="rId26" Type="http://schemas.openxmlformats.org/officeDocument/2006/relationships/slideLayout" Target="../slideLayouts/slideLayout83.xml"/><Relationship Id="rId39" Type="http://schemas.openxmlformats.org/officeDocument/2006/relationships/theme" Target="../theme/theme2.xml"/><Relationship Id="rId3" Type="http://schemas.openxmlformats.org/officeDocument/2006/relationships/slideLayout" Target="../slideLayouts/slideLayout60.xml"/><Relationship Id="rId21" Type="http://schemas.openxmlformats.org/officeDocument/2006/relationships/slideLayout" Target="../slideLayouts/slideLayout78.xml"/><Relationship Id="rId34" Type="http://schemas.openxmlformats.org/officeDocument/2006/relationships/slideLayout" Target="../slideLayouts/slideLayout91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17" Type="http://schemas.openxmlformats.org/officeDocument/2006/relationships/slideLayout" Target="../slideLayouts/slideLayout74.xml"/><Relationship Id="rId25" Type="http://schemas.openxmlformats.org/officeDocument/2006/relationships/slideLayout" Target="../slideLayouts/slideLayout82.xml"/><Relationship Id="rId33" Type="http://schemas.openxmlformats.org/officeDocument/2006/relationships/slideLayout" Target="../slideLayouts/slideLayout90.xml"/><Relationship Id="rId38" Type="http://schemas.openxmlformats.org/officeDocument/2006/relationships/slideLayout" Target="../slideLayouts/slideLayout95.xml"/><Relationship Id="rId2" Type="http://schemas.openxmlformats.org/officeDocument/2006/relationships/slideLayout" Target="../slideLayouts/slideLayout59.xml"/><Relationship Id="rId16" Type="http://schemas.openxmlformats.org/officeDocument/2006/relationships/slideLayout" Target="../slideLayouts/slideLayout73.xml"/><Relationship Id="rId20" Type="http://schemas.openxmlformats.org/officeDocument/2006/relationships/slideLayout" Target="../slideLayouts/slideLayout77.xml"/><Relationship Id="rId29" Type="http://schemas.openxmlformats.org/officeDocument/2006/relationships/slideLayout" Target="../slideLayouts/slideLayout86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24" Type="http://schemas.openxmlformats.org/officeDocument/2006/relationships/slideLayout" Target="../slideLayouts/slideLayout81.xml"/><Relationship Id="rId32" Type="http://schemas.openxmlformats.org/officeDocument/2006/relationships/slideLayout" Target="../slideLayouts/slideLayout89.xml"/><Relationship Id="rId37" Type="http://schemas.openxmlformats.org/officeDocument/2006/relationships/slideLayout" Target="../slideLayouts/slideLayout94.xml"/><Relationship Id="rId40" Type="http://schemas.openxmlformats.org/officeDocument/2006/relationships/image" Target="../media/image1.svg"/><Relationship Id="rId5" Type="http://schemas.openxmlformats.org/officeDocument/2006/relationships/slideLayout" Target="../slideLayouts/slideLayout62.xml"/><Relationship Id="rId15" Type="http://schemas.openxmlformats.org/officeDocument/2006/relationships/slideLayout" Target="../slideLayouts/slideLayout72.xml"/><Relationship Id="rId23" Type="http://schemas.openxmlformats.org/officeDocument/2006/relationships/slideLayout" Target="../slideLayouts/slideLayout80.xml"/><Relationship Id="rId28" Type="http://schemas.openxmlformats.org/officeDocument/2006/relationships/slideLayout" Target="../slideLayouts/slideLayout85.xml"/><Relationship Id="rId36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67.xml"/><Relationship Id="rId19" Type="http://schemas.openxmlformats.org/officeDocument/2006/relationships/slideLayout" Target="../slideLayouts/slideLayout76.xml"/><Relationship Id="rId31" Type="http://schemas.openxmlformats.org/officeDocument/2006/relationships/slideLayout" Target="../slideLayouts/slideLayout88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71.xml"/><Relationship Id="rId22" Type="http://schemas.openxmlformats.org/officeDocument/2006/relationships/slideLayout" Target="../slideLayouts/slideLayout79.xml"/><Relationship Id="rId27" Type="http://schemas.openxmlformats.org/officeDocument/2006/relationships/slideLayout" Target="../slideLayouts/slideLayout84.xml"/><Relationship Id="rId30" Type="http://schemas.openxmlformats.org/officeDocument/2006/relationships/slideLayout" Target="../slideLayouts/slideLayout87.xml"/><Relationship Id="rId35" Type="http://schemas.openxmlformats.org/officeDocument/2006/relationships/slideLayout" Target="../slideLayouts/slideLayout9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8EDF3AE-4FE1-7A87-730F-9098DC6373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4330" y="1825625"/>
            <a:ext cx="10573347" cy="4351338"/>
          </a:xfrm>
          <a:prstGeom prst="rect">
            <a:avLst/>
          </a:prstGeom>
        </p:spPr>
        <p:txBody>
          <a:bodyPr vert="horz" lIns="91440" tIns="45720" rIns="91440" bIns="45720" spcCol="360000" rtlCol="0">
            <a:normAutofit/>
          </a:bodyPr>
          <a:lstStyle/>
          <a:p>
            <a:pPr lvl="0"/>
            <a:r>
              <a:rPr lang="fi-FI" noProof="0" dirty="0"/>
              <a:t>Muokkaa tekstin perustyylejä napsauttamalla</a:t>
            </a:r>
          </a:p>
          <a:p>
            <a:pPr lvl="1"/>
            <a:r>
              <a:rPr lang="fi-FI" noProof="0" dirty="0"/>
              <a:t>toinen taso</a:t>
            </a:r>
          </a:p>
          <a:p>
            <a:pPr lvl="2"/>
            <a:r>
              <a:rPr lang="fi-FI" noProof="0" dirty="0"/>
              <a:t>kolmas taso</a:t>
            </a:r>
          </a:p>
          <a:p>
            <a:pPr lvl="3"/>
            <a:r>
              <a:rPr lang="fi-FI" noProof="0" dirty="0"/>
              <a:t>neljäs taso</a:t>
            </a:r>
          </a:p>
          <a:p>
            <a:pPr lvl="4"/>
            <a:r>
              <a:rPr lang="fi-FI" noProof="0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C072D13-C5C1-6544-8AF6-F770B7290C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43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baseline="0">
                <a:solidFill>
                  <a:schemeClr val="tx2"/>
                </a:solidFill>
              </a:defRPr>
            </a:lvl1pPr>
          </a:lstStyle>
          <a:p>
            <a:fld id="{BB1A0DF6-0964-4040-A481-B20DF7F20380}" type="datetime1">
              <a:rPr lang="fi-FI" smtClean="0"/>
              <a:t>9.6.2026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21DE8F1-D683-51C8-6493-284FEE4470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4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none" baseline="0">
                <a:solidFill>
                  <a:schemeClr val="tx2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443CDBC-3E3C-EB9F-E2C3-1846845F76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3870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none" baseline="0">
                <a:solidFill>
                  <a:schemeClr val="tx2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7C632EC9-4FB7-DCDF-C6C7-C0E490206E1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9"/>
              </a:ext>
            </a:extLst>
          </a:blip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  <p:sp>
        <p:nvSpPr>
          <p:cNvPr id="10" name="Otsikon paikkamerkki 9">
            <a:extLst>
              <a:ext uri="{FF2B5EF4-FFF2-40B4-BE49-F238E27FC236}">
                <a16:creationId xmlns:a16="http://schemas.microsoft.com/office/drawing/2014/main" id="{286A32FF-883C-AABC-D38C-037623424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noProof="0" dirty="0"/>
              <a:t>Muokkaa </a:t>
            </a:r>
            <a:r>
              <a:rPr lang="fi-FI" noProof="0" dirty="0" err="1"/>
              <a:t>ots</a:t>
            </a:r>
            <a:r>
              <a:rPr lang="fi-FI" noProof="0" dirty="0"/>
              <a:t>. </a:t>
            </a:r>
            <a:r>
              <a:rPr lang="fi-FI" noProof="0" dirty="0" err="1"/>
              <a:t>perustyyl</a:t>
            </a:r>
            <a:r>
              <a:rPr lang="fi-FI" noProof="0" dirty="0"/>
              <a:t>. </a:t>
            </a:r>
            <a:r>
              <a:rPr lang="fi-FI" noProof="0" dirty="0" err="1"/>
              <a:t>napsautt</a:t>
            </a:r>
            <a:r>
              <a:rPr lang="fi-FI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25503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1" r:id="rId3"/>
    <p:sldLayoutId id="2147483666" r:id="rId4"/>
    <p:sldLayoutId id="2147483667" r:id="rId5"/>
    <p:sldLayoutId id="2147483652" r:id="rId6"/>
    <p:sldLayoutId id="2147483653" r:id="rId7"/>
    <p:sldLayoutId id="2147483721" r:id="rId8"/>
    <p:sldLayoutId id="2147483722" r:id="rId9"/>
    <p:sldLayoutId id="2147483763" r:id="rId10"/>
    <p:sldLayoutId id="2147483764" r:id="rId11"/>
    <p:sldLayoutId id="2147483727" r:id="rId12"/>
    <p:sldLayoutId id="2147483651" r:id="rId13"/>
    <p:sldLayoutId id="2147483670" r:id="rId14"/>
    <p:sldLayoutId id="2147483734" r:id="rId15"/>
    <p:sldLayoutId id="2147483735" r:id="rId16"/>
    <p:sldLayoutId id="2147483655" r:id="rId17"/>
    <p:sldLayoutId id="2147483797" r:id="rId18"/>
    <p:sldLayoutId id="2147483746" r:id="rId19"/>
    <p:sldLayoutId id="2147483668" r:id="rId20"/>
    <p:sldLayoutId id="2147483697" r:id="rId21"/>
    <p:sldLayoutId id="2147483747" r:id="rId22"/>
    <p:sldLayoutId id="2147483744" r:id="rId23"/>
    <p:sldLayoutId id="2147483745" r:id="rId24"/>
    <p:sldLayoutId id="2147483654" r:id="rId25"/>
    <p:sldLayoutId id="2147483725" r:id="rId26"/>
    <p:sldLayoutId id="2147483656" r:id="rId27"/>
    <p:sldLayoutId id="2147483657" r:id="rId28"/>
    <p:sldLayoutId id="2147483731" r:id="rId29"/>
    <p:sldLayoutId id="2147483755" r:id="rId30"/>
    <p:sldLayoutId id="2147483754" r:id="rId31"/>
    <p:sldLayoutId id="2147483756" r:id="rId32"/>
    <p:sldLayoutId id="2147483757" r:id="rId33"/>
    <p:sldLayoutId id="2147483758" r:id="rId34"/>
    <p:sldLayoutId id="2147483761" r:id="rId35"/>
    <p:sldLayoutId id="2147483759" r:id="rId36"/>
    <p:sldLayoutId id="2147483762" r:id="rId37"/>
    <p:sldLayoutId id="2147483760" r:id="rId38"/>
    <p:sldLayoutId id="2147483672" r:id="rId39"/>
    <p:sldLayoutId id="2147483767" r:id="rId40"/>
    <p:sldLayoutId id="2147483768" r:id="rId41"/>
    <p:sldLayoutId id="2147483770" r:id="rId42"/>
    <p:sldLayoutId id="2147483771" r:id="rId43"/>
    <p:sldLayoutId id="2147483772" r:id="rId44"/>
    <p:sldLayoutId id="2147483748" r:id="rId45"/>
    <p:sldLayoutId id="2147483749" r:id="rId46"/>
    <p:sldLayoutId id="2147483750" r:id="rId47"/>
    <p:sldLayoutId id="2147483751" r:id="rId48"/>
    <p:sldLayoutId id="2147483752" r:id="rId49"/>
    <p:sldLayoutId id="2147483753" r:id="rId50"/>
    <p:sldLayoutId id="2147483661" r:id="rId51"/>
    <p:sldLayoutId id="2147483808" r:id="rId52"/>
    <p:sldLayoutId id="2147483809" r:id="rId53"/>
    <p:sldLayoutId id="2147483810" r:id="rId54"/>
    <p:sldLayoutId id="2147483811" r:id="rId55"/>
    <p:sldLayoutId id="2147483812" r:id="rId56"/>
    <p:sldLayoutId id="2147483897" r:id="rId5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8EDF3AE-4FE1-7A87-730F-9098DC6373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4330" y="1825625"/>
            <a:ext cx="10573347" cy="4351338"/>
          </a:xfrm>
          <a:prstGeom prst="rect">
            <a:avLst/>
          </a:prstGeom>
        </p:spPr>
        <p:txBody>
          <a:bodyPr vert="horz" lIns="91440" tIns="45720" rIns="91440" bIns="45720" spcCol="360000" rtlCol="0">
            <a:normAutofit/>
          </a:bodyPr>
          <a:lstStyle/>
          <a:p>
            <a:pPr lvl="0"/>
            <a:r>
              <a:rPr lang="fi-FI" noProof="0" dirty="0"/>
              <a:t>Muokkaa tekstin perustyylejä napsauttamalla</a:t>
            </a:r>
          </a:p>
          <a:p>
            <a:pPr lvl="1"/>
            <a:r>
              <a:rPr lang="fi-FI" noProof="0" dirty="0"/>
              <a:t>toinen taso</a:t>
            </a:r>
          </a:p>
          <a:p>
            <a:pPr lvl="2"/>
            <a:r>
              <a:rPr lang="fi-FI" noProof="0" dirty="0"/>
              <a:t>kolmas taso</a:t>
            </a:r>
          </a:p>
          <a:p>
            <a:pPr lvl="3"/>
            <a:r>
              <a:rPr lang="fi-FI" noProof="0" dirty="0"/>
              <a:t>neljäs taso</a:t>
            </a:r>
          </a:p>
          <a:p>
            <a:pPr lvl="4"/>
            <a:r>
              <a:rPr lang="fi-FI" noProof="0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C072D13-C5C1-6544-8AF6-F770B7290C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43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baseline="0">
                <a:solidFill>
                  <a:schemeClr val="tx2"/>
                </a:solidFill>
              </a:defRPr>
            </a:lvl1pPr>
          </a:lstStyle>
          <a:p>
            <a:fld id="{7EB98999-163F-3648-8125-FD7A6871F569}" type="datetime1">
              <a:rPr lang="fi-FI" smtClean="0"/>
              <a:t>9.6.2026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21DE8F1-D683-51C8-6493-284FEE4470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4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none" baseline="0">
                <a:solidFill>
                  <a:schemeClr val="tx2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443CDBC-3E3C-EB9F-E2C3-1846845F76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3870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none" baseline="0">
                <a:solidFill>
                  <a:schemeClr val="tx2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7C632EC9-4FB7-DCDF-C6C7-C0E490206E1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  <p:sp>
        <p:nvSpPr>
          <p:cNvPr id="10" name="Otsikon paikkamerkki 9">
            <a:extLst>
              <a:ext uri="{FF2B5EF4-FFF2-40B4-BE49-F238E27FC236}">
                <a16:creationId xmlns:a16="http://schemas.microsoft.com/office/drawing/2014/main" id="{286A32FF-883C-AABC-D38C-037623424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noProof="0" dirty="0"/>
              <a:t>Muokkaa </a:t>
            </a:r>
            <a:r>
              <a:rPr lang="fi-FI" noProof="0" dirty="0" err="1"/>
              <a:t>ots</a:t>
            </a:r>
            <a:r>
              <a:rPr lang="fi-FI" noProof="0" dirty="0"/>
              <a:t>. </a:t>
            </a:r>
            <a:r>
              <a:rPr lang="fi-FI" noProof="0" dirty="0" err="1"/>
              <a:t>perustyyl</a:t>
            </a:r>
            <a:r>
              <a:rPr lang="fi-FI" noProof="0" dirty="0"/>
              <a:t>. </a:t>
            </a:r>
            <a:r>
              <a:rPr lang="fi-FI" noProof="0" dirty="0" err="1"/>
              <a:t>napsautt</a:t>
            </a:r>
            <a:r>
              <a:rPr lang="fi-FI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46314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  <p:sldLayoutId id="2147483869" r:id="rId12"/>
    <p:sldLayoutId id="2147483870" r:id="rId13"/>
    <p:sldLayoutId id="2147483871" r:id="rId14"/>
    <p:sldLayoutId id="2147483872" r:id="rId15"/>
    <p:sldLayoutId id="2147483873" r:id="rId16"/>
    <p:sldLayoutId id="2147483874" r:id="rId17"/>
    <p:sldLayoutId id="2147483875" r:id="rId18"/>
    <p:sldLayoutId id="2147483876" r:id="rId19"/>
    <p:sldLayoutId id="2147483877" r:id="rId20"/>
    <p:sldLayoutId id="2147483878" r:id="rId21"/>
    <p:sldLayoutId id="2147483879" r:id="rId22"/>
    <p:sldLayoutId id="2147483880" r:id="rId23"/>
    <p:sldLayoutId id="2147483881" r:id="rId24"/>
    <p:sldLayoutId id="2147483882" r:id="rId25"/>
    <p:sldLayoutId id="2147483883" r:id="rId26"/>
    <p:sldLayoutId id="2147483884" r:id="rId27"/>
    <p:sldLayoutId id="2147483890" r:id="rId28"/>
    <p:sldLayoutId id="2147483885" r:id="rId29"/>
    <p:sldLayoutId id="2147483891" r:id="rId30"/>
    <p:sldLayoutId id="2147483886" r:id="rId31"/>
    <p:sldLayoutId id="2147483892" r:id="rId32"/>
    <p:sldLayoutId id="2147483887" r:id="rId33"/>
    <p:sldLayoutId id="2147483893" r:id="rId34"/>
    <p:sldLayoutId id="2147483888" r:id="rId35"/>
    <p:sldLayoutId id="2147483894" r:id="rId36"/>
    <p:sldLayoutId id="2147483889" r:id="rId37"/>
    <p:sldLayoutId id="2147483895" r:id="rId3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5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5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5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5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5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5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5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5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5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5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5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aotsikko 1">
            <a:extLst>
              <a:ext uri="{FF2B5EF4-FFF2-40B4-BE49-F238E27FC236}">
                <a16:creationId xmlns:a16="http://schemas.microsoft.com/office/drawing/2014/main" id="{4DDFDAB2-93A3-CBCF-FF86-0AC44793DB6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noProof="0" dirty="0"/>
              <a:t>31 May 2026</a:t>
            </a: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09EF9ADD-8BBE-75D8-8184-C310D7CFA3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noProof="0" dirty="0"/>
              <a:t>MUTUAL FUND MARKET WATCH</a:t>
            </a:r>
          </a:p>
        </p:txBody>
      </p:sp>
    </p:spTree>
    <p:extLst>
      <p:ext uri="{BB962C8B-B14F-4D97-AF65-F5344CB8AC3E}">
        <p14:creationId xmlns:p14="http://schemas.microsoft.com/office/powerpoint/2010/main" val="18294894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solidFill>
                  <a:srgbClr val="164280"/>
                </a:solidFill>
              </a:rPr>
              <a:t>ECB policy rates</a:t>
            </a:r>
            <a:endParaRPr lang="en-US"/>
          </a:p>
        </p:txBody>
      </p:sp>
      <p:graphicFrame>
        <p:nvGraphicFramePr>
          <p:cNvPr id="3" name="Objekti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935202"/>
              </p:ext>
            </p:extLst>
          </p:nvPr>
        </p:nvGraphicFramePr>
        <p:xfrm>
          <a:off x="706438" y="1531938"/>
          <a:ext cx="10347325" cy="427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9522867" imgH="4770396" progId="Mbnd.mbnd">
                  <p:embed/>
                </p:oleObj>
              </mc:Choice>
              <mc:Fallback>
                <p:oleObj name="Macrobond document" r:id="rId2" imgW="9522867" imgH="4770396" progId="Mbnd.mbnd">
                  <p:embed/>
                  <p:pic>
                    <p:nvPicPr>
                      <p:cNvPr id="3" name="Objekti 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06438" y="1531938"/>
                        <a:ext cx="10347325" cy="4275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kstiruutu 4"/>
          <p:cNvSpPr txBox="1"/>
          <p:nvPr/>
        </p:nvSpPr>
        <p:spPr>
          <a:xfrm>
            <a:off x="1189759" y="1366405"/>
            <a:ext cx="3532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>
                <a:solidFill>
                  <a:schemeClr val="accent2"/>
                </a:solidFill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1841291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solidFill>
                  <a:srgbClr val="164280"/>
                </a:solidFill>
              </a:rPr>
              <a:t>Main equity indices</a:t>
            </a:r>
            <a:endParaRPr lang="en-US"/>
          </a:p>
        </p:txBody>
      </p:sp>
      <p:graphicFrame>
        <p:nvGraphicFramePr>
          <p:cNvPr id="5" name="Sisällön paikkamerkki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0218762"/>
              </p:ext>
            </p:extLst>
          </p:nvPr>
        </p:nvGraphicFramePr>
        <p:xfrm>
          <a:off x="1206500" y="1598613"/>
          <a:ext cx="8308975" cy="416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9522867" imgH="4770396" progId="Mbnd.mbnd">
                  <p:embed/>
                </p:oleObj>
              </mc:Choice>
              <mc:Fallback>
                <p:oleObj name="Macrobond document" r:id="rId2" imgW="9522867" imgH="4770396" progId="Mbnd.mbnd">
                  <p:embed/>
                  <p:pic>
                    <p:nvPicPr>
                      <p:cNvPr id="5" name="Sisällön paikkamerkki 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206500" y="1598613"/>
                        <a:ext cx="8308975" cy="4162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kstiruutu 2"/>
          <p:cNvSpPr txBox="1"/>
          <p:nvPr/>
        </p:nvSpPr>
        <p:spPr>
          <a:xfrm>
            <a:off x="1174173" y="1407968"/>
            <a:ext cx="3008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 err="1">
                <a:solidFill>
                  <a:schemeClr val="accent2"/>
                </a:solidFill>
              </a:rPr>
              <a:t>price</a:t>
            </a:r>
            <a:r>
              <a:rPr lang="fi-FI" sz="1600" dirty="0">
                <a:solidFill>
                  <a:schemeClr val="accent2"/>
                </a:solidFill>
              </a:rPr>
              <a:t> </a:t>
            </a:r>
            <a:r>
              <a:rPr lang="fi-FI" sz="1600" dirty="0" err="1">
                <a:solidFill>
                  <a:schemeClr val="accent2"/>
                </a:solidFill>
              </a:rPr>
              <a:t>indicies</a:t>
            </a:r>
            <a:r>
              <a:rPr lang="fi-FI" sz="1600" dirty="0">
                <a:solidFill>
                  <a:schemeClr val="accent2"/>
                </a:solidFill>
              </a:rPr>
              <a:t>, 2015=100</a:t>
            </a:r>
          </a:p>
        </p:txBody>
      </p:sp>
    </p:spTree>
    <p:extLst>
      <p:ext uri="{BB962C8B-B14F-4D97-AF65-F5344CB8AC3E}">
        <p14:creationId xmlns:p14="http://schemas.microsoft.com/office/powerpoint/2010/main" val="22735845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164280"/>
                </a:solidFill>
              </a:rPr>
              <a:t>Equity indices, emerging markets and world</a:t>
            </a:r>
            <a:endParaRPr lang="en-US"/>
          </a:p>
        </p:txBody>
      </p:sp>
      <p:graphicFrame>
        <p:nvGraphicFramePr>
          <p:cNvPr id="5" name="Sisällön paikkamerkki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0779521"/>
              </p:ext>
            </p:extLst>
          </p:nvPr>
        </p:nvGraphicFramePr>
        <p:xfrm>
          <a:off x="1493838" y="1773238"/>
          <a:ext cx="7805737" cy="3910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9522867" imgH="4770396" progId="Mbnd.mbnd">
                  <p:embed/>
                </p:oleObj>
              </mc:Choice>
              <mc:Fallback>
                <p:oleObj name="Macrobond document" r:id="rId2" imgW="9522867" imgH="4770396" progId="Mbnd.mbnd">
                  <p:embed/>
                  <p:pic>
                    <p:nvPicPr>
                      <p:cNvPr id="5" name="Sisällön paikkamerkki 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493838" y="1773238"/>
                        <a:ext cx="7805737" cy="39100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kstiruutu 2">
            <a:extLst>
              <a:ext uri="{FF2B5EF4-FFF2-40B4-BE49-F238E27FC236}">
                <a16:creationId xmlns:a16="http://schemas.microsoft.com/office/drawing/2014/main" id="{0192F074-AC59-411B-839A-3221B9C71760}"/>
              </a:ext>
            </a:extLst>
          </p:cNvPr>
          <p:cNvSpPr txBox="1"/>
          <p:nvPr/>
        </p:nvSpPr>
        <p:spPr>
          <a:xfrm>
            <a:off x="1336875" y="1591519"/>
            <a:ext cx="32119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>
                <a:solidFill>
                  <a:schemeClr val="accent2"/>
                </a:solidFill>
              </a:rPr>
              <a:t>Index, 2015=100</a:t>
            </a:r>
          </a:p>
        </p:txBody>
      </p:sp>
    </p:spTree>
    <p:extLst>
      <p:ext uri="{BB962C8B-B14F-4D97-AF65-F5344CB8AC3E}">
        <p14:creationId xmlns:p14="http://schemas.microsoft.com/office/powerpoint/2010/main" val="36381212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solidFill>
                  <a:srgbClr val="164280"/>
                </a:solidFill>
              </a:rPr>
              <a:t>USA </a:t>
            </a:r>
            <a:r>
              <a:rPr lang="fi-FI" err="1">
                <a:solidFill>
                  <a:srgbClr val="164280"/>
                </a:solidFill>
              </a:rPr>
              <a:t>equities</a:t>
            </a:r>
            <a:r>
              <a:rPr lang="fi-FI">
                <a:solidFill>
                  <a:srgbClr val="164280"/>
                </a:solidFill>
              </a:rPr>
              <a:t> – </a:t>
            </a:r>
            <a:r>
              <a:rPr lang="fi-FI" err="1">
                <a:solidFill>
                  <a:srgbClr val="164280"/>
                </a:solidFill>
              </a:rPr>
              <a:t>cyclically</a:t>
            </a:r>
            <a:r>
              <a:rPr lang="fi-FI">
                <a:solidFill>
                  <a:srgbClr val="164280"/>
                </a:solidFill>
              </a:rPr>
              <a:t> </a:t>
            </a:r>
            <a:r>
              <a:rPr lang="fi-FI" err="1">
                <a:solidFill>
                  <a:srgbClr val="164280"/>
                </a:solidFill>
              </a:rPr>
              <a:t>adjusted</a:t>
            </a:r>
            <a:r>
              <a:rPr lang="fi-FI">
                <a:solidFill>
                  <a:srgbClr val="164280"/>
                </a:solidFill>
              </a:rPr>
              <a:t> P/E </a:t>
            </a:r>
            <a:r>
              <a:rPr lang="fi-FI" err="1">
                <a:solidFill>
                  <a:srgbClr val="164280"/>
                </a:solidFill>
              </a:rPr>
              <a:t>ratio</a:t>
            </a:r>
            <a:endParaRPr lang="en-US"/>
          </a:p>
        </p:txBody>
      </p:sp>
      <p:graphicFrame>
        <p:nvGraphicFramePr>
          <p:cNvPr id="3" name="Objekti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0839846"/>
              </p:ext>
            </p:extLst>
          </p:nvPr>
        </p:nvGraphicFramePr>
        <p:xfrm>
          <a:off x="701675" y="1447800"/>
          <a:ext cx="9523413" cy="434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9522867" imgH="4770396" progId="Mbnd.mbnd">
                  <p:embed/>
                </p:oleObj>
              </mc:Choice>
              <mc:Fallback>
                <p:oleObj name="Macrobond document" r:id="rId2" imgW="9522867" imgH="4770396" progId="Mbnd.mbnd">
                  <p:embed/>
                  <p:pic>
                    <p:nvPicPr>
                      <p:cNvPr id="3" name="Objekti 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01675" y="1447800"/>
                        <a:ext cx="9523413" cy="434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360755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err="1"/>
              <a:t>Stock</a:t>
            </a:r>
            <a:r>
              <a:rPr lang="fi-FI"/>
              <a:t> market </a:t>
            </a:r>
            <a:r>
              <a:rPr lang="fi-FI" err="1"/>
              <a:t>volatility</a:t>
            </a:r>
            <a:endParaRPr lang="fi-FI"/>
          </a:p>
        </p:txBody>
      </p:sp>
      <p:graphicFrame>
        <p:nvGraphicFramePr>
          <p:cNvPr id="4" name="Sisällön paikkamerkki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7689360"/>
              </p:ext>
            </p:extLst>
          </p:nvPr>
        </p:nvGraphicFramePr>
        <p:xfrm>
          <a:off x="1411288" y="1646238"/>
          <a:ext cx="8321675" cy="416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9522867" imgH="4770396" progId="Mbnd.mbnd">
                  <p:embed/>
                </p:oleObj>
              </mc:Choice>
              <mc:Fallback>
                <p:oleObj name="Macrobond document" r:id="rId2" imgW="9522867" imgH="4770396" progId="Mbnd.mbnd">
                  <p:embed/>
                  <p:pic>
                    <p:nvPicPr>
                      <p:cNvPr id="4" name="Sisällön paikkamerkki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411288" y="1646238"/>
                        <a:ext cx="8321675" cy="4168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519224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164280"/>
                </a:solidFill>
              </a:rPr>
              <a:t>Government bond yields, 10 year</a:t>
            </a:r>
            <a:endParaRPr lang="en-US"/>
          </a:p>
        </p:txBody>
      </p:sp>
      <p:graphicFrame>
        <p:nvGraphicFramePr>
          <p:cNvPr id="5" name="Objekti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3763911"/>
              </p:ext>
            </p:extLst>
          </p:nvPr>
        </p:nvGraphicFramePr>
        <p:xfrm>
          <a:off x="750888" y="1489075"/>
          <a:ext cx="9523412" cy="426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9522867" imgH="4770396" progId="Mbnd.mbnd">
                  <p:embed/>
                </p:oleObj>
              </mc:Choice>
              <mc:Fallback>
                <p:oleObj name="Macrobond document" r:id="rId2" imgW="9522867" imgH="4770396" progId="Mbnd.mbnd">
                  <p:embed/>
                  <p:pic>
                    <p:nvPicPr>
                      <p:cNvPr id="5" name="Objekti 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50888" y="1489075"/>
                        <a:ext cx="9523412" cy="4265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kstiruutu 5"/>
          <p:cNvSpPr txBox="1"/>
          <p:nvPr/>
        </p:nvSpPr>
        <p:spPr>
          <a:xfrm>
            <a:off x="1096241" y="1347500"/>
            <a:ext cx="45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>
                <a:solidFill>
                  <a:schemeClr val="accent2"/>
                </a:solidFill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11912611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D849F22-E39B-430B-AD39-D928B70E7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164280"/>
                </a:solidFill>
              </a:rPr>
              <a:t>USA, government bond yields</a:t>
            </a:r>
            <a:endParaRPr lang="fi-FI"/>
          </a:p>
        </p:txBody>
      </p:sp>
      <p:graphicFrame>
        <p:nvGraphicFramePr>
          <p:cNvPr id="4" name="Objekti 3">
            <a:extLst>
              <a:ext uri="{FF2B5EF4-FFF2-40B4-BE49-F238E27FC236}">
                <a16:creationId xmlns:a16="http://schemas.microsoft.com/office/drawing/2014/main" id="{E58FE68E-BC4F-420A-8976-5B46CF8D78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5788472"/>
              </p:ext>
            </p:extLst>
          </p:nvPr>
        </p:nvGraphicFramePr>
        <p:xfrm>
          <a:off x="687388" y="1611313"/>
          <a:ext cx="9631362" cy="426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7115427" imgH="3952253" progId="Mbnd.mbnd">
                  <p:embed/>
                </p:oleObj>
              </mc:Choice>
              <mc:Fallback>
                <p:oleObj name="Macrobond document" r:id="rId2" imgW="7115427" imgH="3952253" progId="Mbnd.mbnd">
                  <p:embed/>
                  <p:pic>
                    <p:nvPicPr>
                      <p:cNvPr id="4" name="Objekti 3">
                        <a:extLst>
                          <a:ext uri="{FF2B5EF4-FFF2-40B4-BE49-F238E27FC236}">
                            <a16:creationId xmlns:a16="http://schemas.microsoft.com/office/drawing/2014/main" id="{E58FE68E-BC4F-420A-8976-5B46CF8D781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87388" y="1611313"/>
                        <a:ext cx="9631362" cy="4260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029755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534" y="562162"/>
            <a:ext cx="10481841" cy="1325563"/>
          </a:xfrm>
        </p:spPr>
        <p:txBody>
          <a:bodyPr/>
          <a:lstStyle/>
          <a:p>
            <a:r>
              <a:rPr lang="en-US" dirty="0">
                <a:solidFill>
                  <a:srgbClr val="164280"/>
                </a:solidFill>
              </a:rPr>
              <a:t>Euro exchange rates against US dollar and Japanese yen</a:t>
            </a:r>
            <a:endParaRPr lang="en-US" dirty="0"/>
          </a:p>
        </p:txBody>
      </p:sp>
      <p:graphicFrame>
        <p:nvGraphicFramePr>
          <p:cNvPr id="5" name="Objekti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1186291"/>
              </p:ext>
            </p:extLst>
          </p:nvPr>
        </p:nvGraphicFramePr>
        <p:xfrm>
          <a:off x="750888" y="2081213"/>
          <a:ext cx="9523412" cy="421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9522867" imgH="4770396" progId="Mbnd.mbnd">
                  <p:embed/>
                </p:oleObj>
              </mc:Choice>
              <mc:Fallback>
                <p:oleObj name="Macrobond document" r:id="rId2" imgW="9522867" imgH="4770396" progId="Mbnd.mbnd">
                  <p:embed/>
                  <p:pic>
                    <p:nvPicPr>
                      <p:cNvPr id="5" name="Objekti 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50888" y="2081213"/>
                        <a:ext cx="9523412" cy="4219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326135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2884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F679700-4B23-4F89-AE1C-E7FA4EFFA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991" y="353974"/>
            <a:ext cx="10796463" cy="1325563"/>
          </a:xfrm>
        </p:spPr>
        <p:txBody>
          <a:bodyPr>
            <a:normAutofit/>
          </a:bodyPr>
          <a:lstStyle/>
          <a:p>
            <a:r>
              <a:rPr lang="en-US" dirty="0"/>
              <a:t>Breakdown of investment funds' fund-share liability by sector of holder,</a:t>
            </a:r>
            <a:r>
              <a:rPr lang="fi-FI" dirty="0"/>
              <a:t> 31.8.2025</a:t>
            </a:r>
          </a:p>
        </p:txBody>
      </p:sp>
      <p:graphicFrame>
        <p:nvGraphicFramePr>
          <p:cNvPr id="4" name="Sisällön paikkamerkki 5">
            <a:extLst>
              <a:ext uri="{FF2B5EF4-FFF2-40B4-BE49-F238E27FC236}">
                <a16:creationId xmlns:a16="http://schemas.microsoft.com/office/drawing/2014/main" id="{58BCA501-DFC3-44A3-858C-04ABD25E0D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5872261"/>
              </p:ext>
            </p:extLst>
          </p:nvPr>
        </p:nvGraphicFramePr>
        <p:xfrm>
          <a:off x="-324094" y="1679537"/>
          <a:ext cx="11227445" cy="4824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kstiruutu 1">
            <a:extLst>
              <a:ext uri="{FF2B5EF4-FFF2-40B4-BE49-F238E27FC236}">
                <a16:creationId xmlns:a16="http://schemas.microsoft.com/office/drawing/2014/main" id="{248CB1A1-8F6E-4918-8EE1-A7DA6C029521}"/>
              </a:ext>
            </a:extLst>
          </p:cNvPr>
          <p:cNvSpPr txBox="1"/>
          <p:nvPr/>
        </p:nvSpPr>
        <p:spPr>
          <a:xfrm>
            <a:off x="263352" y="6373219"/>
            <a:ext cx="194957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 dirty="0" err="1">
                <a:latin typeface="+mj-lt"/>
              </a:rPr>
              <a:t>Source</a:t>
            </a:r>
            <a:r>
              <a:rPr lang="fi-FI" sz="1100" dirty="0">
                <a:latin typeface="+mj-lt"/>
              </a:rPr>
              <a:t>: Bank of Finland and FFI</a:t>
            </a:r>
          </a:p>
        </p:txBody>
      </p:sp>
    </p:spTree>
    <p:extLst>
      <p:ext uri="{BB962C8B-B14F-4D97-AF65-F5344CB8AC3E}">
        <p14:creationId xmlns:p14="http://schemas.microsoft.com/office/powerpoint/2010/main" val="980181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/>
              <a:t>Monthly net subscriptions to funds domiciled in Finland</a:t>
            </a:r>
            <a:endParaRPr lang="en-US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5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8268873"/>
              </p:ext>
            </p:extLst>
          </p:nvPr>
        </p:nvGraphicFramePr>
        <p:xfrm>
          <a:off x="0" y="1429797"/>
          <a:ext cx="12192000" cy="54282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54306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/>
              <a:t>Monthly net subscriptions to equity funds domiciled in Finland</a:t>
            </a:r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06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0201797"/>
              </p:ext>
            </p:extLst>
          </p:nvPr>
        </p:nvGraphicFramePr>
        <p:xfrm>
          <a:off x="424330" y="1825625"/>
          <a:ext cx="10573347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26893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/>
              <a:t>Monthly net subscriptions to fixed-income funds domiciled in Finland</a:t>
            </a:r>
            <a:endParaRPr lang="en-US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7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3018871"/>
              </p:ext>
            </p:extLst>
          </p:nvPr>
        </p:nvGraphicFramePr>
        <p:xfrm>
          <a:off x="424330" y="1825625"/>
          <a:ext cx="10573347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359689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/>
              <a:t>Distribution of total net assets of funds in Finland</a:t>
            </a:r>
            <a:endParaRPr lang="en-US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8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4508858"/>
              </p:ext>
            </p:extLst>
          </p:nvPr>
        </p:nvGraphicFramePr>
        <p:xfrm>
          <a:off x="424330" y="1825625"/>
          <a:ext cx="10573347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243845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fi-FI"/>
              <a:t>Assets under management and cumulative netsubscriptions</a:t>
            </a:r>
            <a:endParaRPr lang="en-US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9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6732820"/>
              </p:ext>
            </p:extLst>
          </p:nvPr>
        </p:nvGraphicFramePr>
        <p:xfrm>
          <a:off x="424330" y="1825625"/>
          <a:ext cx="10573347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520227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164280"/>
                </a:solidFill>
              </a:rPr>
              <a:t>Central bank balance sheets</a:t>
            </a:r>
            <a:endParaRPr lang="en-US"/>
          </a:p>
        </p:txBody>
      </p:sp>
      <p:graphicFrame>
        <p:nvGraphicFramePr>
          <p:cNvPr id="3" name="Objekti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1240189"/>
              </p:ext>
            </p:extLst>
          </p:nvPr>
        </p:nvGraphicFramePr>
        <p:xfrm>
          <a:off x="750888" y="1511300"/>
          <a:ext cx="9523412" cy="431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9522867" imgH="4770396" progId="Mbnd.mbnd">
                  <p:embed/>
                </p:oleObj>
              </mc:Choice>
              <mc:Fallback>
                <p:oleObj name="Macrobond document" r:id="rId2" imgW="9522867" imgH="4770396" progId="Mbnd.mbnd">
                  <p:embed/>
                  <p:pic>
                    <p:nvPicPr>
                      <p:cNvPr id="3" name="Objekti 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50888" y="1511300"/>
                        <a:ext cx="9523412" cy="4316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kstiruutu 4"/>
          <p:cNvSpPr txBox="1"/>
          <p:nvPr/>
        </p:nvSpPr>
        <p:spPr>
          <a:xfrm>
            <a:off x="1210540" y="1330036"/>
            <a:ext cx="22963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>
                <a:solidFill>
                  <a:schemeClr val="accent2"/>
                </a:solidFill>
              </a:rPr>
              <a:t>Index 2015=100</a:t>
            </a:r>
          </a:p>
        </p:txBody>
      </p:sp>
    </p:spTree>
    <p:extLst>
      <p:ext uri="{BB962C8B-B14F-4D97-AF65-F5344CB8AC3E}">
        <p14:creationId xmlns:p14="http://schemas.microsoft.com/office/powerpoint/2010/main" val="29434288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164280"/>
                </a:solidFill>
              </a:rPr>
              <a:t>Central bank policy rates</a:t>
            </a:r>
            <a:endParaRPr lang="en-US"/>
          </a:p>
        </p:txBody>
      </p:sp>
      <p:graphicFrame>
        <p:nvGraphicFramePr>
          <p:cNvPr id="3" name="Objekti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5233215"/>
              </p:ext>
            </p:extLst>
          </p:nvPr>
        </p:nvGraphicFramePr>
        <p:xfrm>
          <a:off x="750888" y="1676400"/>
          <a:ext cx="10375900" cy="4071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9522867" imgH="4770396" progId="Mbnd.mbnd">
                  <p:embed/>
                </p:oleObj>
              </mc:Choice>
              <mc:Fallback>
                <p:oleObj name="Macrobond document" r:id="rId2" imgW="9522867" imgH="4770396" progId="Mbnd.mbnd">
                  <p:embed/>
                  <p:pic>
                    <p:nvPicPr>
                      <p:cNvPr id="3" name="Objekti 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50888" y="1676400"/>
                        <a:ext cx="10375900" cy="4071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kstiruutu 4"/>
          <p:cNvSpPr txBox="1"/>
          <p:nvPr/>
        </p:nvSpPr>
        <p:spPr>
          <a:xfrm>
            <a:off x="1220932" y="1522268"/>
            <a:ext cx="7013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>
                <a:solidFill>
                  <a:schemeClr val="accent2"/>
                </a:solidFill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346831443"/>
      </p:ext>
    </p:extLst>
  </p:cSld>
  <p:clrMapOvr>
    <a:masterClrMapping/>
  </p:clrMapOvr>
</p:sld>
</file>

<file path=ppt/theme/theme1.xml><?xml version="1.0" encoding="utf-8"?>
<a:theme xmlns:a="http://schemas.openxmlformats.org/drawingml/2006/main" name="FA2025 perusdiat">
  <a:themeElements>
    <a:clrScheme name="FA2025">
      <a:dk1>
        <a:srgbClr val="575757"/>
      </a:dk1>
      <a:lt1>
        <a:srgbClr val="FFFFFF"/>
      </a:lt1>
      <a:dk2>
        <a:srgbClr val="164280"/>
      </a:dk2>
      <a:lt2>
        <a:srgbClr val="FFFFFF"/>
      </a:lt2>
      <a:accent1>
        <a:srgbClr val="E5007D"/>
      </a:accent1>
      <a:accent2>
        <a:srgbClr val="164280"/>
      </a:accent2>
      <a:accent3>
        <a:srgbClr val="000000"/>
      </a:accent3>
      <a:accent4>
        <a:srgbClr val="80539D"/>
      </a:accent4>
      <a:accent5>
        <a:srgbClr val="FFD600"/>
      </a:accent5>
      <a:accent6>
        <a:srgbClr val="F5B4D2"/>
      </a:accent6>
      <a:hlink>
        <a:srgbClr val="164280"/>
      </a:hlink>
      <a:folHlink>
        <a:srgbClr val="E5007D"/>
      </a:folHlink>
    </a:clrScheme>
    <a:fontScheme name="FA2024">
      <a:majorFont>
        <a:latin typeface="Merriweather Bold"/>
        <a:ea typeface=""/>
        <a:cs typeface=""/>
      </a:majorFont>
      <a:minorFont>
        <a:latin typeface="Merriweather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A2025_EN" id="{40CAEBCB-8E68-4A21-8D2B-F0CA458CE937}" vid="{A4C6481D-9C1C-4BAA-B4B8-BACF2AD3B1E2}"/>
    </a:ext>
  </a:extLst>
</a:theme>
</file>

<file path=ppt/theme/theme2.xml><?xml version="1.0" encoding="utf-8"?>
<a:theme xmlns:a="http://schemas.openxmlformats.org/drawingml/2006/main" name="FA2025 kuvapohjadiat">
  <a:themeElements>
    <a:clrScheme name="FA2025värit">
      <a:dk1>
        <a:srgbClr val="575757"/>
      </a:dk1>
      <a:lt1>
        <a:srgbClr val="FFFFFF"/>
      </a:lt1>
      <a:dk2>
        <a:srgbClr val="164280"/>
      </a:dk2>
      <a:lt2>
        <a:srgbClr val="FFFFFF"/>
      </a:lt2>
      <a:accent1>
        <a:srgbClr val="E5007D"/>
      </a:accent1>
      <a:accent2>
        <a:srgbClr val="164280"/>
      </a:accent2>
      <a:accent3>
        <a:srgbClr val="000000"/>
      </a:accent3>
      <a:accent4>
        <a:srgbClr val="80539D"/>
      </a:accent4>
      <a:accent5>
        <a:srgbClr val="FFD600"/>
      </a:accent5>
      <a:accent6>
        <a:srgbClr val="F5B4D2"/>
      </a:accent6>
      <a:hlink>
        <a:srgbClr val="164280"/>
      </a:hlink>
      <a:folHlink>
        <a:srgbClr val="E5007D"/>
      </a:folHlink>
    </a:clrScheme>
    <a:fontScheme name="FA2024">
      <a:majorFont>
        <a:latin typeface="Merriweather Bold"/>
        <a:ea typeface=""/>
        <a:cs typeface=""/>
      </a:majorFont>
      <a:minorFont>
        <a:latin typeface="Merriweather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A2025_EN" id="{40CAEBCB-8E68-4A21-8D2B-F0CA458CE937}" vid="{7EB5D2E2-D9FF-4DF7-8D8D-15F92DA26F7F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52B94BFF761F4FAC7D3679A1ABB924" ma:contentTypeVersion="11" ma:contentTypeDescription="Create a new document." ma:contentTypeScope="" ma:versionID="c2f19e03dc5aa42e1d8133616478291d">
  <xsd:schema xmlns:xsd="http://www.w3.org/2001/XMLSchema" xmlns:xs="http://www.w3.org/2001/XMLSchema" xmlns:p="http://schemas.microsoft.com/office/2006/metadata/properties" xmlns:ns2="6cc215e8-562e-4afe-85c5-8c3fb3eae9be" xmlns:ns3="7fe4ae3e-08bf-47c0-b07e-ef06d30b885f" targetNamespace="http://schemas.microsoft.com/office/2006/metadata/properties" ma:root="true" ma:fieldsID="80fcaee7733d169a6ae0eb654b3fdf68" ns2:_="" ns3:_="">
    <xsd:import namespace="6cc215e8-562e-4afe-85c5-8c3fb3eae9be"/>
    <xsd:import namespace="7fe4ae3e-08bf-47c0-b07e-ef06d30b885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c215e8-562e-4afe-85c5-8c3fb3eae9b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d8a41e56-9e17-4914-829f-a486420438e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8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e4ae3e-08bf-47c0-b07e-ef06d30b885f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1b235d72-a958-4029-b503-fd4d138212f0}" ma:internalName="TaxCatchAll" ma:showField="CatchAllData" ma:web="7fe4ae3e-08bf-47c0-b07e-ef06d30b885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fe4ae3e-08bf-47c0-b07e-ef06d30b885f" xsi:nil="true"/>
    <lcf76f155ced4ddcb4097134ff3c332f xmlns="6cc215e8-562e-4afe-85c5-8c3fb3eae9b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DB00478-5884-44FD-AB34-76001139E29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cc215e8-562e-4afe-85c5-8c3fb3eae9be"/>
    <ds:schemaRef ds:uri="7fe4ae3e-08bf-47c0-b07e-ef06d30b885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4790D10-43F3-4E3A-B4C9-4E9DA8E1EB6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D6FB6D1-114B-406B-8BB1-84D1A713817E}">
  <ds:schemaRefs>
    <ds:schemaRef ds:uri="7fe4ae3e-08bf-47c0-b07e-ef06d30b885f"/>
    <ds:schemaRef ds:uri="http://purl.org/dc/terms/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6cc215e8-562e-4afe-85c5-8c3fb3eae9b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MarketWatch_202504</Template>
  <TotalTime>193</TotalTime>
  <Words>221</Words>
  <Application>Microsoft Office PowerPoint</Application>
  <PresentationFormat>Widescreen</PresentationFormat>
  <Paragraphs>49</Paragraphs>
  <Slides>18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Arial</vt:lpstr>
      <vt:lpstr>Merriweather</vt:lpstr>
      <vt:lpstr>Merriweather Black</vt:lpstr>
      <vt:lpstr>Merriweather Bold</vt:lpstr>
      <vt:lpstr>Merriweather Sans</vt:lpstr>
      <vt:lpstr>Merriweather Sans bold</vt:lpstr>
      <vt:lpstr>Merriweather Sans Light</vt:lpstr>
      <vt:lpstr>Times New Roman</vt:lpstr>
      <vt:lpstr>FA2025 perusdiat</vt:lpstr>
      <vt:lpstr>FA2025 kuvapohjadiat</vt:lpstr>
      <vt:lpstr>Macrobond document</vt:lpstr>
      <vt:lpstr>MUTUAL FUND MARKET WATCH</vt:lpstr>
      <vt:lpstr>Breakdown of investment funds' fund-share liability by sector of holder, 31.8.2025</vt:lpstr>
      <vt:lpstr>Monthly net subscriptions to funds domiciled in Finland</vt:lpstr>
      <vt:lpstr>Monthly net subscriptions to equity funds domiciled in Finland</vt:lpstr>
      <vt:lpstr>Monthly net subscriptions to fixed-income funds domiciled in Finland</vt:lpstr>
      <vt:lpstr>Distribution of total net assets of funds in Finland</vt:lpstr>
      <vt:lpstr>Assets under management and cumulative netsubscriptions</vt:lpstr>
      <vt:lpstr>Central bank balance sheets</vt:lpstr>
      <vt:lpstr>Central bank policy rates</vt:lpstr>
      <vt:lpstr>ECB policy rates</vt:lpstr>
      <vt:lpstr>Main equity indices</vt:lpstr>
      <vt:lpstr>Equity indices, emerging markets and world</vt:lpstr>
      <vt:lpstr>USA equities – cyclically adjusted P/E ratio</vt:lpstr>
      <vt:lpstr>Stock market volatility</vt:lpstr>
      <vt:lpstr>Government bond yields, 10 year</vt:lpstr>
      <vt:lpstr>USA, government bond yields</vt:lpstr>
      <vt:lpstr>Euro exchange rates against US dollar and Japanese yen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Somerla Mariia</dc:creator>
  <cp:lastModifiedBy>Aaro Viitanen</cp:lastModifiedBy>
  <cp:revision>1</cp:revision>
  <dcterms:created xsi:type="dcterms:W3CDTF">2025-05-08T13:51:23Z</dcterms:created>
  <dcterms:modified xsi:type="dcterms:W3CDTF">2026-06-09T08:18:19Z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0x0101007052B94BFF761F4FAC7D3679A1ABB924</vt:lpwstr>
  </property>
  <property fmtid="{D5CDD505-2E9C-101B-9397-08002B2CF9AE}" pid="3" name="MediaServiceImageTags">
    <vt:lpwstr/>
  </property>
</Properties>
</file>