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14"/>
  </p:notesMasterIdLst>
  <p:handoutMasterIdLst>
    <p:handoutMasterId r:id="rId1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32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194A4-AA39-46B2-B970-1258A3B8F387}" v="5" dt="2026-07-08T08:42:07.366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10" autoAdjust="0"/>
  </p:normalViewPr>
  <p:slideViewPr>
    <p:cSldViewPr snapToGrid="0">
      <p:cViewPr varScale="1">
        <p:scale>
          <a:sx n="89" d="100"/>
          <a:sy n="89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9.6374464537568427E-2"/>
                  <c:y val="2.5204752339471541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3993308361786674"/>
                  <c:y val="0.152723805319274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8.6469984934239269E-2"/>
                  <c:y val="0.236749511895045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20 %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3 %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layout>
                <c:manualLayout>
                  <c:x val="-5.655783662266883E-3"/>
                  <c:y val="1.08657895322234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3 %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21 %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layout>
                <c:manualLayout>
                  <c:x val="-5.5426679890215449E-2"/>
                  <c:y val="-5.1612500278061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euro area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3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layout>
                <c:manualLayout>
                  <c:x val="-5.3644840834223634E-2"/>
                  <c:y val="6.31959024851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27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Muu euroalue</c:v>
                </c:pt>
                <c:pt idx="9">
                  <c:v>Muu maailma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13490</c:v>
                </c:pt>
                <c:pt idx="1">
                  <c:v>332</c:v>
                </c:pt>
                <c:pt idx="2">
                  <c:v>21899</c:v>
                </c:pt>
                <c:pt idx="3">
                  <c:v>38297</c:v>
                </c:pt>
                <c:pt idx="4">
                  <c:v>6228</c:v>
                </c:pt>
                <c:pt idx="5">
                  <c:v>5537</c:v>
                </c:pt>
                <c:pt idx="6">
                  <c:v>40726</c:v>
                </c:pt>
                <c:pt idx="7">
                  <c:v>8884</c:v>
                </c:pt>
                <c:pt idx="8">
                  <c:v>5217</c:v>
                </c:pt>
                <c:pt idx="9">
                  <c:v>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66666666666666E-2"/>
          <c:y val="1.7482517482517484E-2"/>
          <c:w val="0.82433862433862437"/>
          <c:h val="0.8860468998861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-103.41741140622594</c:v>
                </c:pt>
                <c:pt idx="1">
                  <c:v>222.59740586985041</c:v>
                </c:pt>
                <c:pt idx="2">
                  <c:v>298.64382087427185</c:v>
                </c:pt>
                <c:pt idx="3">
                  <c:v>245.59357805093919</c:v>
                </c:pt>
                <c:pt idx="4">
                  <c:v>1266.8485069642643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6-4BB1-AF1E-E322B28AEA52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856.76025862487256</c:v>
                </c:pt>
                <c:pt idx="1">
                  <c:v>1678.0968238074306</c:v>
                </c:pt>
                <c:pt idx="2">
                  <c:v>4183.5583945620465</c:v>
                </c:pt>
                <c:pt idx="3">
                  <c:v>1348.3484769962454</c:v>
                </c:pt>
                <c:pt idx="4">
                  <c:v>1273.9424999144762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6-4BB1-AF1E-E322B28AE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799"/>
        <c:axId val="1"/>
      </c:barChart>
      <c:catAx>
        <c:axId val="1034959799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 cmpd="sng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799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23.363328860653102</c:v>
                </c:pt>
                <c:pt idx="1">
                  <c:v>20.923036029203878</c:v>
                </c:pt>
                <c:pt idx="2">
                  <c:v>-146.79508980237912</c:v>
                </c:pt>
                <c:pt idx="3">
                  <c:v>-48.900597076983004</c:v>
                </c:pt>
                <c:pt idx="4">
                  <c:v>31.566802588398684</c:v>
                </c:pt>
                <c:pt idx="5">
                  <c:v>-20.87233737</c:v>
                </c:pt>
                <c:pt idx="6">
                  <c:v>25.928882339870469</c:v>
                </c:pt>
                <c:pt idx="7">
                  <c:v>13.735538799999999</c:v>
                </c:pt>
                <c:pt idx="8">
                  <c:v>-2.3669757749899207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B-4292-99C0-3B81D8446A1F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664.18504494616354</c:v>
                </c:pt>
                <c:pt idx="1">
                  <c:v>438.74941191488284</c:v>
                </c:pt>
                <c:pt idx="2">
                  <c:v>1157.4260543852388</c:v>
                </c:pt>
                <c:pt idx="3">
                  <c:v>39.292710453720005</c:v>
                </c:pt>
                <c:pt idx="4">
                  <c:v>-2256.6492446614839</c:v>
                </c:pt>
                <c:pt idx="5">
                  <c:v>-67.145888250200002</c:v>
                </c:pt>
                <c:pt idx="6">
                  <c:v>642.52654688703058</c:v>
                </c:pt>
                <c:pt idx="7">
                  <c:v>171.93751331999999</c:v>
                </c:pt>
                <c:pt idx="8">
                  <c:v>66.438109629520724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AB-4292-99C0-3B81D8446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70.202371084810494</c:v>
                </c:pt>
                <c:pt idx="1">
                  <c:v>38.123917957952429</c:v>
                </c:pt>
                <c:pt idx="2">
                  <c:v>1.94045658</c:v>
                </c:pt>
                <c:pt idx="3">
                  <c:v>49.270281003810545</c:v>
                </c:pt>
                <c:pt idx="4">
                  <c:v>34.485830561055003</c:v>
                </c:pt>
                <c:pt idx="5">
                  <c:v>104.76727482021718</c:v>
                </c:pt>
                <c:pt idx="6">
                  <c:v>-0.1463111335737711</c:v>
                </c:pt>
                <c:pt idx="7">
                  <c:v>4.3523325399999999</c:v>
                </c:pt>
                <c:pt idx="8">
                  <c:v>241.24124551093919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0-4658-BB7C-0BF8C84E84FA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723.78184207364745</c:v>
                </c:pt>
                <c:pt idx="1">
                  <c:v>1220.1109050808607</c:v>
                </c:pt>
                <c:pt idx="2">
                  <c:v>138.74611145536196</c:v>
                </c:pt>
                <c:pt idx="3">
                  <c:v>934.77299527836306</c:v>
                </c:pt>
                <c:pt idx="4">
                  <c:v>-123.35907455258896</c:v>
                </c:pt>
                <c:pt idx="5">
                  <c:v>1302.8662354176588</c:v>
                </c:pt>
                <c:pt idx="6">
                  <c:v>-13.360620191256409</c:v>
                </c:pt>
                <c:pt idx="7">
                  <c:v>53.68020653</c:v>
                </c:pt>
                <c:pt idx="8">
                  <c:v>1294.6682704662453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0-4658-BB7C-0BF8C84E8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42947</c:v>
                </c:pt>
                <c:pt idx="1">
                  <c:v>42978</c:v>
                </c:pt>
                <c:pt idx="2">
                  <c:v>43008</c:v>
                </c:pt>
                <c:pt idx="3">
                  <c:v>43039</c:v>
                </c:pt>
                <c:pt idx="4">
                  <c:v>43069</c:v>
                </c:pt>
                <c:pt idx="5">
                  <c:v>43100</c:v>
                </c:pt>
                <c:pt idx="6">
                  <c:v>43131</c:v>
                </c:pt>
                <c:pt idx="7">
                  <c:v>43159</c:v>
                </c:pt>
                <c:pt idx="8">
                  <c:v>43190</c:v>
                </c:pt>
                <c:pt idx="9">
                  <c:v>43220</c:v>
                </c:pt>
                <c:pt idx="10">
                  <c:v>43251</c:v>
                </c:pt>
                <c:pt idx="11">
                  <c:v>43281</c:v>
                </c:pt>
                <c:pt idx="12">
                  <c:v>43312</c:v>
                </c:pt>
                <c:pt idx="13">
                  <c:v>43343</c:v>
                </c:pt>
                <c:pt idx="14">
                  <c:v>43373</c:v>
                </c:pt>
                <c:pt idx="15">
                  <c:v>43404</c:v>
                </c:pt>
                <c:pt idx="16">
                  <c:v>43434</c:v>
                </c:pt>
                <c:pt idx="17">
                  <c:v>43465</c:v>
                </c:pt>
                <c:pt idx="18">
                  <c:v>43496</c:v>
                </c:pt>
                <c:pt idx="19">
                  <c:v>43524</c:v>
                </c:pt>
                <c:pt idx="20">
                  <c:v>43555</c:v>
                </c:pt>
                <c:pt idx="21">
                  <c:v>43585</c:v>
                </c:pt>
                <c:pt idx="22">
                  <c:v>43616</c:v>
                </c:pt>
                <c:pt idx="23">
                  <c:v>43646</c:v>
                </c:pt>
                <c:pt idx="24">
                  <c:v>43677</c:v>
                </c:pt>
                <c:pt idx="25">
                  <c:v>43708</c:v>
                </c:pt>
                <c:pt idx="26">
                  <c:v>43738</c:v>
                </c:pt>
                <c:pt idx="27">
                  <c:v>43769</c:v>
                </c:pt>
                <c:pt idx="28">
                  <c:v>43799</c:v>
                </c:pt>
                <c:pt idx="29">
                  <c:v>43830</c:v>
                </c:pt>
                <c:pt idx="30">
                  <c:v>43861</c:v>
                </c:pt>
                <c:pt idx="31">
                  <c:v>43890</c:v>
                </c:pt>
                <c:pt idx="32">
                  <c:v>43921</c:v>
                </c:pt>
                <c:pt idx="33">
                  <c:v>43951</c:v>
                </c:pt>
                <c:pt idx="34">
                  <c:v>43982</c:v>
                </c:pt>
                <c:pt idx="35">
                  <c:v>44012</c:v>
                </c:pt>
                <c:pt idx="36">
                  <c:v>44043</c:v>
                </c:pt>
                <c:pt idx="37">
                  <c:v>44074</c:v>
                </c:pt>
                <c:pt idx="38">
                  <c:v>44104</c:v>
                </c:pt>
                <c:pt idx="39">
                  <c:v>44135</c:v>
                </c:pt>
                <c:pt idx="40">
                  <c:v>44165</c:v>
                </c:pt>
                <c:pt idx="41">
                  <c:v>44196</c:v>
                </c:pt>
                <c:pt idx="42">
                  <c:v>44227</c:v>
                </c:pt>
                <c:pt idx="43">
                  <c:v>44255</c:v>
                </c:pt>
                <c:pt idx="44">
                  <c:v>44286</c:v>
                </c:pt>
                <c:pt idx="45">
                  <c:v>44316</c:v>
                </c:pt>
                <c:pt idx="46">
                  <c:v>44347</c:v>
                </c:pt>
                <c:pt idx="47">
                  <c:v>44377</c:v>
                </c:pt>
                <c:pt idx="48">
                  <c:v>44408</c:v>
                </c:pt>
                <c:pt idx="49">
                  <c:v>44439</c:v>
                </c:pt>
                <c:pt idx="50">
                  <c:v>44469</c:v>
                </c:pt>
                <c:pt idx="51">
                  <c:v>44500</c:v>
                </c:pt>
                <c:pt idx="52">
                  <c:v>44530</c:v>
                </c:pt>
                <c:pt idx="53">
                  <c:v>44561</c:v>
                </c:pt>
                <c:pt idx="54">
                  <c:v>44592</c:v>
                </c:pt>
                <c:pt idx="55">
                  <c:v>44620</c:v>
                </c:pt>
                <c:pt idx="56">
                  <c:v>44651</c:v>
                </c:pt>
                <c:pt idx="57">
                  <c:v>44681</c:v>
                </c:pt>
                <c:pt idx="58">
                  <c:v>44712</c:v>
                </c:pt>
                <c:pt idx="59">
                  <c:v>44742</c:v>
                </c:pt>
                <c:pt idx="60">
                  <c:v>44773</c:v>
                </c:pt>
                <c:pt idx="61">
                  <c:v>44804</c:v>
                </c:pt>
                <c:pt idx="62">
                  <c:v>44834</c:v>
                </c:pt>
                <c:pt idx="63">
                  <c:v>44865</c:v>
                </c:pt>
                <c:pt idx="64">
                  <c:v>44895</c:v>
                </c:pt>
                <c:pt idx="65">
                  <c:v>44926</c:v>
                </c:pt>
                <c:pt idx="66">
                  <c:v>44957</c:v>
                </c:pt>
                <c:pt idx="67">
                  <c:v>44985</c:v>
                </c:pt>
                <c:pt idx="68">
                  <c:v>45016</c:v>
                </c:pt>
                <c:pt idx="69">
                  <c:v>45046</c:v>
                </c:pt>
                <c:pt idx="70">
                  <c:v>45077</c:v>
                </c:pt>
                <c:pt idx="71">
                  <c:v>45107</c:v>
                </c:pt>
                <c:pt idx="72">
                  <c:v>45138</c:v>
                </c:pt>
                <c:pt idx="73">
                  <c:v>45169</c:v>
                </c:pt>
                <c:pt idx="74">
                  <c:v>45199</c:v>
                </c:pt>
                <c:pt idx="75">
                  <c:v>45230</c:v>
                </c:pt>
                <c:pt idx="76">
                  <c:v>45260</c:v>
                </c:pt>
                <c:pt idx="77">
                  <c:v>45291</c:v>
                </c:pt>
                <c:pt idx="78">
                  <c:v>45322</c:v>
                </c:pt>
                <c:pt idx="79">
                  <c:v>45351</c:v>
                </c:pt>
                <c:pt idx="80">
                  <c:v>45382</c:v>
                </c:pt>
                <c:pt idx="81">
                  <c:v>45412</c:v>
                </c:pt>
                <c:pt idx="82">
                  <c:v>45443</c:v>
                </c:pt>
                <c:pt idx="83">
                  <c:v>45473</c:v>
                </c:pt>
                <c:pt idx="84">
                  <c:v>45504</c:v>
                </c:pt>
                <c:pt idx="85">
                  <c:v>45535</c:v>
                </c:pt>
                <c:pt idx="86">
                  <c:v>45565</c:v>
                </c:pt>
                <c:pt idx="87">
                  <c:v>45596</c:v>
                </c:pt>
                <c:pt idx="88">
                  <c:v>45626</c:v>
                </c:pt>
                <c:pt idx="89">
                  <c:v>45657</c:v>
                </c:pt>
                <c:pt idx="90">
                  <c:v>45688</c:v>
                </c:pt>
                <c:pt idx="91">
                  <c:v>45716</c:v>
                </c:pt>
                <c:pt idx="92">
                  <c:v>45747</c:v>
                </c:pt>
                <c:pt idx="93">
                  <c:v>45777</c:v>
                </c:pt>
                <c:pt idx="94">
                  <c:v>45808</c:v>
                </c:pt>
                <c:pt idx="95">
                  <c:v>45838</c:v>
                </c:pt>
                <c:pt idx="96">
                  <c:v>45869</c:v>
                </c:pt>
                <c:pt idx="97">
                  <c:v>45900</c:v>
                </c:pt>
                <c:pt idx="98">
                  <c:v>45930</c:v>
                </c:pt>
                <c:pt idx="99">
                  <c:v>45961</c:v>
                </c:pt>
                <c:pt idx="100">
                  <c:v>45991</c:v>
                </c:pt>
                <c:pt idx="101">
                  <c:v>46022</c:v>
                </c:pt>
                <c:pt idx="102">
                  <c:v>46081</c:v>
                </c:pt>
                <c:pt idx="103">
                  <c:v>46112</c:v>
                </c:pt>
                <c:pt idx="104">
                  <c:v>46142</c:v>
                </c:pt>
                <c:pt idx="105">
                  <c:v>46173</c:v>
                </c:pt>
                <c:pt idx="106">
                  <c:v>46203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41540.455282880204</c:v>
                </c:pt>
                <c:pt idx="1">
                  <c:v>42536.982141653702</c:v>
                </c:pt>
                <c:pt idx="2">
                  <c:v>43469.463046465797</c:v>
                </c:pt>
                <c:pt idx="3">
                  <c:v>44500.476877540605</c:v>
                </c:pt>
                <c:pt idx="4">
                  <c:v>43453.630371499603</c:v>
                </c:pt>
                <c:pt idx="5">
                  <c:v>43976.392436581198</c:v>
                </c:pt>
                <c:pt idx="6">
                  <c:v>45232.6322730393</c:v>
                </c:pt>
                <c:pt idx="7">
                  <c:v>44731.741707121299</c:v>
                </c:pt>
                <c:pt idx="8">
                  <c:v>42890.709138339698</c:v>
                </c:pt>
                <c:pt idx="9">
                  <c:v>44431.665966027394</c:v>
                </c:pt>
                <c:pt idx="10">
                  <c:v>44472.219076378598</c:v>
                </c:pt>
                <c:pt idx="11">
                  <c:v>43557.060703648502</c:v>
                </c:pt>
                <c:pt idx="12">
                  <c:v>44606.930155043003</c:v>
                </c:pt>
                <c:pt idx="13">
                  <c:v>44275.010358575106</c:v>
                </c:pt>
                <c:pt idx="14">
                  <c:v>43811.934710147798</c:v>
                </c:pt>
                <c:pt idx="15">
                  <c:v>41118.880670300001</c:v>
                </c:pt>
                <c:pt idx="16">
                  <c:v>41223.382569550005</c:v>
                </c:pt>
                <c:pt idx="17">
                  <c:v>39910.81981881</c:v>
                </c:pt>
                <c:pt idx="18">
                  <c:v>41773.137848763297</c:v>
                </c:pt>
                <c:pt idx="19">
                  <c:v>42607.534971259105</c:v>
                </c:pt>
                <c:pt idx="20">
                  <c:v>43169.183543109997</c:v>
                </c:pt>
                <c:pt idx="21">
                  <c:v>44744.602866491798</c:v>
                </c:pt>
                <c:pt idx="22">
                  <c:v>40309.8629729366</c:v>
                </c:pt>
                <c:pt idx="23">
                  <c:v>41904.844097238602</c:v>
                </c:pt>
                <c:pt idx="24">
                  <c:v>42435.004027220799</c:v>
                </c:pt>
                <c:pt idx="25">
                  <c:v>41623.570510499398</c:v>
                </c:pt>
                <c:pt idx="26">
                  <c:v>42706.237439073404</c:v>
                </c:pt>
                <c:pt idx="27">
                  <c:v>42944.2713375483</c:v>
                </c:pt>
                <c:pt idx="28">
                  <c:v>42944.2713375483</c:v>
                </c:pt>
                <c:pt idx="29">
                  <c:v>45484.866586176904</c:v>
                </c:pt>
                <c:pt idx="30">
                  <c:v>45719.765833160003</c:v>
                </c:pt>
                <c:pt idx="31">
                  <c:v>42211.696095137297</c:v>
                </c:pt>
                <c:pt idx="32">
                  <c:v>35547.236254720396</c:v>
                </c:pt>
                <c:pt idx="33">
                  <c:v>39565.939490804201</c:v>
                </c:pt>
                <c:pt idx="34">
                  <c:v>40439.844698923698</c:v>
                </c:pt>
                <c:pt idx="35">
                  <c:v>41230.351782730104</c:v>
                </c:pt>
                <c:pt idx="36">
                  <c:v>41951.404424358101</c:v>
                </c:pt>
                <c:pt idx="37">
                  <c:v>44492.504187054605</c:v>
                </c:pt>
                <c:pt idx="38">
                  <c:v>44506.007941868404</c:v>
                </c:pt>
                <c:pt idx="39">
                  <c:v>43826.863013176691</c:v>
                </c:pt>
                <c:pt idx="40">
                  <c:v>48760.729123117264</c:v>
                </c:pt>
                <c:pt idx="41">
                  <c:v>50289.895634530534</c:v>
                </c:pt>
                <c:pt idx="42">
                  <c:v>51374.798338284883</c:v>
                </c:pt>
                <c:pt idx="43">
                  <c:v>52599.784351689246</c:v>
                </c:pt>
                <c:pt idx="44">
                  <c:v>55742.542531042796</c:v>
                </c:pt>
                <c:pt idx="45">
                  <c:v>57423.095478718809</c:v>
                </c:pt>
                <c:pt idx="46">
                  <c:v>58249.691706049918</c:v>
                </c:pt>
                <c:pt idx="47">
                  <c:v>59969.802462357176</c:v>
                </c:pt>
                <c:pt idx="48">
                  <c:v>61301.563225918078</c:v>
                </c:pt>
                <c:pt idx="49">
                  <c:v>62700.579037775176</c:v>
                </c:pt>
                <c:pt idx="50">
                  <c:v>60690.631401442442</c:v>
                </c:pt>
                <c:pt idx="51">
                  <c:v>62911.908823185375</c:v>
                </c:pt>
                <c:pt idx="52">
                  <c:v>62281.733572479017</c:v>
                </c:pt>
                <c:pt idx="53">
                  <c:v>63953.66037141312</c:v>
                </c:pt>
                <c:pt idx="54">
                  <c:v>60048.317414852507</c:v>
                </c:pt>
                <c:pt idx="55">
                  <c:v>57658.591994342103</c:v>
                </c:pt>
                <c:pt idx="56">
                  <c:v>57658.591994342103</c:v>
                </c:pt>
                <c:pt idx="57">
                  <c:v>57658.591994342103</c:v>
                </c:pt>
                <c:pt idx="58">
                  <c:v>56634.809241773517</c:v>
                </c:pt>
                <c:pt idx="59">
                  <c:v>52249.79251722421</c:v>
                </c:pt>
                <c:pt idx="60">
                  <c:v>56826.384325854291</c:v>
                </c:pt>
                <c:pt idx="61">
                  <c:v>53392.993336563617</c:v>
                </c:pt>
                <c:pt idx="62">
                  <c:v>48662.594682747738</c:v>
                </c:pt>
                <c:pt idx="63">
                  <c:v>50704.986026739331</c:v>
                </c:pt>
                <c:pt idx="64">
                  <c:v>53875.882495284684</c:v>
                </c:pt>
                <c:pt idx="65">
                  <c:v>51847.967392946586</c:v>
                </c:pt>
                <c:pt idx="66">
                  <c:v>54128.496617280856</c:v>
                </c:pt>
                <c:pt idx="67">
                  <c:v>54061.354243083522</c:v>
                </c:pt>
                <c:pt idx="68">
                  <c:v>53387.538029892989</c:v>
                </c:pt>
                <c:pt idx="69">
                  <c:v>53727.035803616614</c:v>
                </c:pt>
                <c:pt idx="70">
                  <c:v>54397.838290293104</c:v>
                </c:pt>
                <c:pt idx="71">
                  <c:v>56142.484535319571</c:v>
                </c:pt>
                <c:pt idx="72">
                  <c:v>57161.661608991235</c:v>
                </c:pt>
                <c:pt idx="73">
                  <c:v>56332.47887010363</c:v>
                </c:pt>
                <c:pt idx="74">
                  <c:v>55585.184943393964</c:v>
                </c:pt>
                <c:pt idx="75">
                  <c:v>53736.849431750852</c:v>
                </c:pt>
                <c:pt idx="76">
                  <c:v>57340.790555239022</c:v>
                </c:pt>
                <c:pt idx="77">
                  <c:v>59867.341551138496</c:v>
                </c:pt>
                <c:pt idx="78">
                  <c:v>62707.948971104146</c:v>
                </c:pt>
                <c:pt idx="79">
                  <c:v>64560.491373202523</c:v>
                </c:pt>
                <c:pt idx="80">
                  <c:v>67127.517354373631</c:v>
                </c:pt>
                <c:pt idx="81">
                  <c:v>66878.023464096288</c:v>
                </c:pt>
                <c:pt idx="82">
                  <c:v>70601.887968467519</c:v>
                </c:pt>
                <c:pt idx="83">
                  <c:v>70601.887968467519</c:v>
                </c:pt>
                <c:pt idx="84">
                  <c:v>71193.893951141959</c:v>
                </c:pt>
                <c:pt idx="85">
                  <c:v>71167.75238227153</c:v>
                </c:pt>
                <c:pt idx="86">
                  <c:v>76120.146968437854</c:v>
                </c:pt>
                <c:pt idx="87">
                  <c:v>76938.908085986914</c:v>
                </c:pt>
                <c:pt idx="88">
                  <c:v>80119.670237946048</c:v>
                </c:pt>
                <c:pt idx="89">
                  <c:v>79957.477069091037</c:v>
                </c:pt>
                <c:pt idx="90">
                  <c:v>83073.424429653765</c:v>
                </c:pt>
                <c:pt idx="91">
                  <c:v>82041.210967190345</c:v>
                </c:pt>
                <c:pt idx="92">
                  <c:v>76538.938629113924</c:v>
                </c:pt>
                <c:pt idx="93">
                  <c:v>73554.951056249003</c:v>
                </c:pt>
                <c:pt idx="94">
                  <c:v>78027.808392202569</c:v>
                </c:pt>
                <c:pt idx="95">
                  <c:v>78693.328734971423</c:v>
                </c:pt>
                <c:pt idx="96">
                  <c:v>81775.81537751932</c:v>
                </c:pt>
                <c:pt idx="97">
                  <c:v>81987.919934926525</c:v>
                </c:pt>
                <c:pt idx="98">
                  <c:v>83286.052828185129</c:v>
                </c:pt>
                <c:pt idx="99">
                  <c:v>86916.167453823524</c:v>
                </c:pt>
                <c:pt idx="100">
                  <c:v>86412.03492817466</c:v>
                </c:pt>
                <c:pt idx="101">
                  <c:v>87760.907883480031</c:v>
                </c:pt>
                <c:pt idx="102">
                  <c:v>91863.669811426385</c:v>
                </c:pt>
                <c:pt idx="103">
                  <c:v>85035.103685528549</c:v>
                </c:pt>
                <c:pt idx="104">
                  <c:v>91852.062692716456</c:v>
                </c:pt>
                <c:pt idx="105">
                  <c:v>96396.864905459937</c:v>
                </c:pt>
                <c:pt idx="106">
                  <c:v>98437.240477680039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DB4-476E-BEB7-B24337A8B94D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42947</c:v>
                </c:pt>
                <c:pt idx="1">
                  <c:v>42978</c:v>
                </c:pt>
                <c:pt idx="2">
                  <c:v>43008</c:v>
                </c:pt>
                <c:pt idx="3">
                  <c:v>43039</c:v>
                </c:pt>
                <c:pt idx="4">
                  <c:v>43069</c:v>
                </c:pt>
                <c:pt idx="5">
                  <c:v>43100</c:v>
                </c:pt>
                <c:pt idx="6">
                  <c:v>43131</c:v>
                </c:pt>
                <c:pt idx="7">
                  <c:v>43159</c:v>
                </c:pt>
                <c:pt idx="8">
                  <c:v>43190</c:v>
                </c:pt>
                <c:pt idx="9">
                  <c:v>43220</c:v>
                </c:pt>
                <c:pt idx="10">
                  <c:v>43251</c:v>
                </c:pt>
                <c:pt idx="11">
                  <c:v>43281</c:v>
                </c:pt>
                <c:pt idx="12">
                  <c:v>43312</c:v>
                </c:pt>
                <c:pt idx="13">
                  <c:v>43343</c:v>
                </c:pt>
                <c:pt idx="14">
                  <c:v>43373</c:v>
                </c:pt>
                <c:pt idx="15">
                  <c:v>43404</c:v>
                </c:pt>
                <c:pt idx="16">
                  <c:v>43434</c:v>
                </c:pt>
                <c:pt idx="17">
                  <c:v>43465</c:v>
                </c:pt>
                <c:pt idx="18">
                  <c:v>43496</c:v>
                </c:pt>
                <c:pt idx="19">
                  <c:v>43524</c:v>
                </c:pt>
                <c:pt idx="20">
                  <c:v>43555</c:v>
                </c:pt>
                <c:pt idx="21">
                  <c:v>43585</c:v>
                </c:pt>
                <c:pt idx="22">
                  <c:v>43616</c:v>
                </c:pt>
                <c:pt idx="23">
                  <c:v>43646</c:v>
                </c:pt>
                <c:pt idx="24">
                  <c:v>43677</c:v>
                </c:pt>
                <c:pt idx="25">
                  <c:v>43708</c:v>
                </c:pt>
                <c:pt idx="26">
                  <c:v>43738</c:v>
                </c:pt>
                <c:pt idx="27">
                  <c:v>43769</c:v>
                </c:pt>
                <c:pt idx="28">
                  <c:v>43799</c:v>
                </c:pt>
                <c:pt idx="29">
                  <c:v>43830</c:v>
                </c:pt>
                <c:pt idx="30">
                  <c:v>43861</c:v>
                </c:pt>
                <c:pt idx="31">
                  <c:v>43890</c:v>
                </c:pt>
                <c:pt idx="32">
                  <c:v>43921</c:v>
                </c:pt>
                <c:pt idx="33">
                  <c:v>43951</c:v>
                </c:pt>
                <c:pt idx="34">
                  <c:v>43982</c:v>
                </c:pt>
                <c:pt idx="35">
                  <c:v>44012</c:v>
                </c:pt>
                <c:pt idx="36">
                  <c:v>44043</c:v>
                </c:pt>
                <c:pt idx="37">
                  <c:v>44074</c:v>
                </c:pt>
                <c:pt idx="38">
                  <c:v>44104</c:v>
                </c:pt>
                <c:pt idx="39">
                  <c:v>44135</c:v>
                </c:pt>
                <c:pt idx="40">
                  <c:v>44165</c:v>
                </c:pt>
                <c:pt idx="41">
                  <c:v>44196</c:v>
                </c:pt>
                <c:pt idx="42">
                  <c:v>44227</c:v>
                </c:pt>
                <c:pt idx="43">
                  <c:v>44255</c:v>
                </c:pt>
                <c:pt idx="44">
                  <c:v>44286</c:v>
                </c:pt>
                <c:pt idx="45">
                  <c:v>44316</c:v>
                </c:pt>
                <c:pt idx="46">
                  <c:v>44347</c:v>
                </c:pt>
                <c:pt idx="47">
                  <c:v>44377</c:v>
                </c:pt>
                <c:pt idx="48">
                  <c:v>44408</c:v>
                </c:pt>
                <c:pt idx="49">
                  <c:v>44439</c:v>
                </c:pt>
                <c:pt idx="50">
                  <c:v>44469</c:v>
                </c:pt>
                <c:pt idx="51">
                  <c:v>44500</c:v>
                </c:pt>
                <c:pt idx="52">
                  <c:v>44530</c:v>
                </c:pt>
                <c:pt idx="53">
                  <c:v>44561</c:v>
                </c:pt>
                <c:pt idx="54">
                  <c:v>44592</c:v>
                </c:pt>
                <c:pt idx="55">
                  <c:v>44620</c:v>
                </c:pt>
                <c:pt idx="56">
                  <c:v>44651</c:v>
                </c:pt>
                <c:pt idx="57">
                  <c:v>44681</c:v>
                </c:pt>
                <c:pt idx="58">
                  <c:v>44712</c:v>
                </c:pt>
                <c:pt idx="59">
                  <c:v>44742</c:v>
                </c:pt>
                <c:pt idx="60">
                  <c:v>44773</c:v>
                </c:pt>
                <c:pt idx="61">
                  <c:v>44804</c:v>
                </c:pt>
                <c:pt idx="62">
                  <c:v>44834</c:v>
                </c:pt>
                <c:pt idx="63">
                  <c:v>44865</c:v>
                </c:pt>
                <c:pt idx="64">
                  <c:v>44895</c:v>
                </c:pt>
                <c:pt idx="65">
                  <c:v>44926</c:v>
                </c:pt>
                <c:pt idx="66">
                  <c:v>44957</c:v>
                </c:pt>
                <c:pt idx="67">
                  <c:v>44985</c:v>
                </c:pt>
                <c:pt idx="68">
                  <c:v>45016</c:v>
                </c:pt>
                <c:pt idx="69">
                  <c:v>45046</c:v>
                </c:pt>
                <c:pt idx="70">
                  <c:v>45077</c:v>
                </c:pt>
                <c:pt idx="71">
                  <c:v>45107</c:v>
                </c:pt>
                <c:pt idx="72">
                  <c:v>45138</c:v>
                </c:pt>
                <c:pt idx="73">
                  <c:v>45169</c:v>
                </c:pt>
                <c:pt idx="74">
                  <c:v>45199</c:v>
                </c:pt>
                <c:pt idx="75">
                  <c:v>45230</c:v>
                </c:pt>
                <c:pt idx="76">
                  <c:v>45260</c:v>
                </c:pt>
                <c:pt idx="77">
                  <c:v>45291</c:v>
                </c:pt>
                <c:pt idx="78">
                  <c:v>45322</c:v>
                </c:pt>
                <c:pt idx="79">
                  <c:v>45351</c:v>
                </c:pt>
                <c:pt idx="80">
                  <c:v>45382</c:v>
                </c:pt>
                <c:pt idx="81">
                  <c:v>45412</c:v>
                </c:pt>
                <c:pt idx="82">
                  <c:v>45443</c:v>
                </c:pt>
                <c:pt idx="83">
                  <c:v>45473</c:v>
                </c:pt>
                <c:pt idx="84">
                  <c:v>45504</c:v>
                </c:pt>
                <c:pt idx="85">
                  <c:v>45535</c:v>
                </c:pt>
                <c:pt idx="86">
                  <c:v>45565</c:v>
                </c:pt>
                <c:pt idx="87">
                  <c:v>45596</c:v>
                </c:pt>
                <c:pt idx="88">
                  <c:v>45626</c:v>
                </c:pt>
                <c:pt idx="89">
                  <c:v>45657</c:v>
                </c:pt>
                <c:pt idx="90">
                  <c:v>45688</c:v>
                </c:pt>
                <c:pt idx="91">
                  <c:v>45716</c:v>
                </c:pt>
                <c:pt idx="92">
                  <c:v>45747</c:v>
                </c:pt>
                <c:pt idx="93">
                  <c:v>45777</c:v>
                </c:pt>
                <c:pt idx="94">
                  <c:v>45808</c:v>
                </c:pt>
                <c:pt idx="95">
                  <c:v>45838</c:v>
                </c:pt>
                <c:pt idx="96">
                  <c:v>45869</c:v>
                </c:pt>
                <c:pt idx="97">
                  <c:v>45900</c:v>
                </c:pt>
                <c:pt idx="98">
                  <c:v>45930</c:v>
                </c:pt>
                <c:pt idx="99">
                  <c:v>45961</c:v>
                </c:pt>
                <c:pt idx="100">
                  <c:v>45991</c:v>
                </c:pt>
                <c:pt idx="101">
                  <c:v>46022</c:v>
                </c:pt>
                <c:pt idx="102">
                  <c:v>46081</c:v>
                </c:pt>
                <c:pt idx="103">
                  <c:v>46112</c:v>
                </c:pt>
                <c:pt idx="104">
                  <c:v>46142</c:v>
                </c:pt>
                <c:pt idx="105">
                  <c:v>46173</c:v>
                </c:pt>
                <c:pt idx="106">
                  <c:v>46203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22278.095054756301</c:v>
                </c:pt>
                <c:pt idx="1">
                  <c:v>21448.886453534902</c:v>
                </c:pt>
                <c:pt idx="2">
                  <c:v>21706.837293881101</c:v>
                </c:pt>
                <c:pt idx="3">
                  <c:v>22191.252384999298</c:v>
                </c:pt>
                <c:pt idx="4">
                  <c:v>22321.294391431598</c:v>
                </c:pt>
                <c:pt idx="5">
                  <c:v>22519.930640456903</c:v>
                </c:pt>
                <c:pt idx="6">
                  <c:v>22761.655807591</c:v>
                </c:pt>
                <c:pt idx="7">
                  <c:v>22615.872896500801</c:v>
                </c:pt>
                <c:pt idx="8">
                  <c:v>22331.520226001001</c:v>
                </c:pt>
                <c:pt idx="9">
                  <c:v>22574.382627632702</c:v>
                </c:pt>
                <c:pt idx="10">
                  <c:v>22761.330984338401</c:v>
                </c:pt>
                <c:pt idx="11">
                  <c:v>22618.171928817403</c:v>
                </c:pt>
                <c:pt idx="12">
                  <c:v>22926.709608416899</c:v>
                </c:pt>
                <c:pt idx="13">
                  <c:v>22990.335828022598</c:v>
                </c:pt>
                <c:pt idx="14">
                  <c:v>22983.1107694067</c:v>
                </c:pt>
                <c:pt idx="15">
                  <c:v>22166.3895849</c:v>
                </c:pt>
                <c:pt idx="16">
                  <c:v>22149.967711090001</c:v>
                </c:pt>
                <c:pt idx="17">
                  <c:v>21937.846119620001</c:v>
                </c:pt>
                <c:pt idx="18">
                  <c:v>22678.270907490001</c:v>
                </c:pt>
                <c:pt idx="19">
                  <c:v>23022.6403469406</c:v>
                </c:pt>
                <c:pt idx="20">
                  <c:v>23335.441297040001</c:v>
                </c:pt>
                <c:pt idx="21">
                  <c:v>23764.765336204498</c:v>
                </c:pt>
                <c:pt idx="22">
                  <c:v>23215.361620662603</c:v>
                </c:pt>
                <c:pt idx="23">
                  <c:v>23821.433018696702</c:v>
                </c:pt>
                <c:pt idx="24">
                  <c:v>24188.6867497641</c:v>
                </c:pt>
                <c:pt idx="25">
                  <c:v>24157.406556558602</c:v>
                </c:pt>
                <c:pt idx="26">
                  <c:v>24544.566053767299</c:v>
                </c:pt>
                <c:pt idx="27">
                  <c:v>24693.340162456901</c:v>
                </c:pt>
                <c:pt idx="28">
                  <c:v>24693.340162456901</c:v>
                </c:pt>
                <c:pt idx="29">
                  <c:v>25582.0635250675</c:v>
                </c:pt>
                <c:pt idx="30">
                  <c:v>26403.574400289999</c:v>
                </c:pt>
                <c:pt idx="31">
                  <c:v>25653.899324980099</c:v>
                </c:pt>
                <c:pt idx="32">
                  <c:v>22550.1467485059</c:v>
                </c:pt>
                <c:pt idx="33">
                  <c:v>23906.6712549568</c:v>
                </c:pt>
                <c:pt idx="34">
                  <c:v>24484.180264447103</c:v>
                </c:pt>
                <c:pt idx="35">
                  <c:v>24834.567538919498</c:v>
                </c:pt>
                <c:pt idx="36">
                  <c:v>25192.569880696203</c:v>
                </c:pt>
                <c:pt idx="37">
                  <c:v>25676.523926344202</c:v>
                </c:pt>
                <c:pt idx="38">
                  <c:v>25617.647607866198</c:v>
                </c:pt>
                <c:pt idx="39">
                  <c:v>25454.864455219242</c:v>
                </c:pt>
                <c:pt idx="40">
                  <c:v>27104.340616523197</c:v>
                </c:pt>
                <c:pt idx="41">
                  <c:v>27700.013540976041</c:v>
                </c:pt>
                <c:pt idx="42">
                  <c:v>28017.148778040486</c:v>
                </c:pt>
                <c:pt idx="43">
                  <c:v>28371.855919985897</c:v>
                </c:pt>
                <c:pt idx="44">
                  <c:v>29391.834028176178</c:v>
                </c:pt>
                <c:pt idx="45">
                  <c:v>29950.269751768945</c:v>
                </c:pt>
                <c:pt idx="46">
                  <c:v>30294.257681876068</c:v>
                </c:pt>
                <c:pt idx="47">
                  <c:v>31074.676794360286</c:v>
                </c:pt>
                <c:pt idx="48">
                  <c:v>31556.13927119771</c:v>
                </c:pt>
                <c:pt idx="49">
                  <c:v>32066.312046859945</c:v>
                </c:pt>
                <c:pt idx="50">
                  <c:v>31731.769225441982</c:v>
                </c:pt>
                <c:pt idx="51">
                  <c:v>32557.844653528013</c:v>
                </c:pt>
                <c:pt idx="52">
                  <c:v>32766.78146138263</c:v>
                </c:pt>
                <c:pt idx="53">
                  <c:v>33460.091285101516</c:v>
                </c:pt>
                <c:pt idx="54">
                  <c:v>32367.350755672898</c:v>
                </c:pt>
                <c:pt idx="55">
                  <c:v>30984.144473268872</c:v>
                </c:pt>
                <c:pt idx="56">
                  <c:v>30984.144473268872</c:v>
                </c:pt>
                <c:pt idx="57">
                  <c:v>30984.144473268901</c:v>
                </c:pt>
                <c:pt idx="58">
                  <c:v>30543.735984948307</c:v>
                </c:pt>
                <c:pt idx="59">
                  <c:v>28875.72510625732</c:v>
                </c:pt>
                <c:pt idx="60">
                  <c:v>30659.269684238505</c:v>
                </c:pt>
                <c:pt idx="61">
                  <c:v>29940.834287325197</c:v>
                </c:pt>
                <c:pt idx="62">
                  <c:v>28185.605706103328</c:v>
                </c:pt>
                <c:pt idx="63">
                  <c:v>28727.621848369534</c:v>
                </c:pt>
                <c:pt idx="64">
                  <c:v>29592.362516299745</c:v>
                </c:pt>
                <c:pt idx="65">
                  <c:v>28681.305103418199</c:v>
                </c:pt>
                <c:pt idx="66">
                  <c:v>29632.169988792921</c:v>
                </c:pt>
                <c:pt idx="67">
                  <c:v>29561.317373914146</c:v>
                </c:pt>
                <c:pt idx="68">
                  <c:v>29565.439403822144</c:v>
                </c:pt>
                <c:pt idx="69">
                  <c:v>29658.775083083536</c:v>
                </c:pt>
                <c:pt idx="70">
                  <c:v>29855.446033734039</c:v>
                </c:pt>
                <c:pt idx="71">
                  <c:v>30186.303273558959</c:v>
                </c:pt>
                <c:pt idx="72">
                  <c:v>30658.897557248551</c:v>
                </c:pt>
                <c:pt idx="73">
                  <c:v>30405.522695104359</c:v>
                </c:pt>
                <c:pt idx="74">
                  <c:v>29968.218560539284</c:v>
                </c:pt>
                <c:pt idx="75">
                  <c:v>29387.72784262307</c:v>
                </c:pt>
                <c:pt idx="76">
                  <c:v>30661.65578245408</c:v>
                </c:pt>
                <c:pt idx="77">
                  <c:v>31697.238414607513</c:v>
                </c:pt>
                <c:pt idx="78">
                  <c:v>32166.079579709884</c:v>
                </c:pt>
                <c:pt idx="79">
                  <c:v>32532.445167249498</c:v>
                </c:pt>
                <c:pt idx="80">
                  <c:v>33189.079068211577</c:v>
                </c:pt>
                <c:pt idx="81">
                  <c:v>32802.46208992332</c:v>
                </c:pt>
                <c:pt idx="82">
                  <c:v>33819.097675711717</c:v>
                </c:pt>
                <c:pt idx="83">
                  <c:v>33819.097675711717</c:v>
                </c:pt>
                <c:pt idx="84">
                  <c:v>34139.601808219784</c:v>
                </c:pt>
                <c:pt idx="85">
                  <c:v>34440.290837438297</c:v>
                </c:pt>
                <c:pt idx="86">
                  <c:v>36069.949229795915</c:v>
                </c:pt>
                <c:pt idx="87">
                  <c:v>36032.923855680223</c:v>
                </c:pt>
                <c:pt idx="88">
                  <c:v>37220.727680163589</c:v>
                </c:pt>
                <c:pt idx="89">
                  <c:v>37594.223872854891</c:v>
                </c:pt>
                <c:pt idx="90">
                  <c:v>38481.311631407152</c:v>
                </c:pt>
                <c:pt idx="91">
                  <c:v>38643.275293609964</c:v>
                </c:pt>
                <c:pt idx="92">
                  <c:v>37087.232342213392</c:v>
                </c:pt>
                <c:pt idx="93">
                  <c:v>36266.557487404221</c:v>
                </c:pt>
                <c:pt idx="94">
                  <c:v>37501.954439587411</c:v>
                </c:pt>
                <c:pt idx="95">
                  <c:v>37725.374754725082</c:v>
                </c:pt>
                <c:pt idx="96">
                  <c:v>38572.819072119455</c:v>
                </c:pt>
                <c:pt idx="97">
                  <c:v>38787.461543397098</c:v>
                </c:pt>
                <c:pt idx="98">
                  <c:v>39591.996860100691</c:v>
                </c:pt>
                <c:pt idx="99">
                  <c:v>40717.887230308937</c:v>
                </c:pt>
                <c:pt idx="100">
                  <c:v>41525.773412782823</c:v>
                </c:pt>
                <c:pt idx="101">
                  <c:v>41916.278911253685</c:v>
                </c:pt>
                <c:pt idx="102">
                  <c:v>43442.86082970506</c:v>
                </c:pt>
                <c:pt idx="103">
                  <c:v>41543.384283953783</c:v>
                </c:pt>
                <c:pt idx="104">
                  <c:v>43798.277281733717</c:v>
                </c:pt>
                <c:pt idx="105">
                  <c:v>45569.804751885291</c:v>
                </c:pt>
                <c:pt idx="106">
                  <c:v>44691.933578659824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DB4-476E-BEB7-B24337A8B94D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42947</c:v>
                </c:pt>
                <c:pt idx="1">
                  <c:v>42978</c:v>
                </c:pt>
                <c:pt idx="2">
                  <c:v>43008</c:v>
                </c:pt>
                <c:pt idx="3">
                  <c:v>43039</c:v>
                </c:pt>
                <c:pt idx="4">
                  <c:v>43069</c:v>
                </c:pt>
                <c:pt idx="5">
                  <c:v>43100</c:v>
                </c:pt>
                <c:pt idx="6">
                  <c:v>43131</c:v>
                </c:pt>
                <c:pt idx="7">
                  <c:v>43159</c:v>
                </c:pt>
                <c:pt idx="8">
                  <c:v>43190</c:v>
                </c:pt>
                <c:pt idx="9">
                  <c:v>43220</c:v>
                </c:pt>
                <c:pt idx="10">
                  <c:v>43251</c:v>
                </c:pt>
                <c:pt idx="11">
                  <c:v>43281</c:v>
                </c:pt>
                <c:pt idx="12">
                  <c:v>43312</c:v>
                </c:pt>
                <c:pt idx="13">
                  <c:v>43343</c:v>
                </c:pt>
                <c:pt idx="14">
                  <c:v>43373</c:v>
                </c:pt>
                <c:pt idx="15">
                  <c:v>43404</c:v>
                </c:pt>
                <c:pt idx="16">
                  <c:v>43434</c:v>
                </c:pt>
                <c:pt idx="17">
                  <c:v>43465</c:v>
                </c:pt>
                <c:pt idx="18">
                  <c:v>43496</c:v>
                </c:pt>
                <c:pt idx="19">
                  <c:v>43524</c:v>
                </c:pt>
                <c:pt idx="20">
                  <c:v>43555</c:v>
                </c:pt>
                <c:pt idx="21">
                  <c:v>43585</c:v>
                </c:pt>
                <c:pt idx="22">
                  <c:v>43616</c:v>
                </c:pt>
                <c:pt idx="23">
                  <c:v>43646</c:v>
                </c:pt>
                <c:pt idx="24">
                  <c:v>43677</c:v>
                </c:pt>
                <c:pt idx="25">
                  <c:v>43708</c:v>
                </c:pt>
                <c:pt idx="26">
                  <c:v>43738</c:v>
                </c:pt>
                <c:pt idx="27">
                  <c:v>43769</c:v>
                </c:pt>
                <c:pt idx="28">
                  <c:v>43799</c:v>
                </c:pt>
                <c:pt idx="29">
                  <c:v>43830</c:v>
                </c:pt>
                <c:pt idx="30">
                  <c:v>43861</c:v>
                </c:pt>
                <c:pt idx="31">
                  <c:v>43890</c:v>
                </c:pt>
                <c:pt idx="32">
                  <c:v>43921</c:v>
                </c:pt>
                <c:pt idx="33">
                  <c:v>43951</c:v>
                </c:pt>
                <c:pt idx="34">
                  <c:v>43982</c:v>
                </c:pt>
                <c:pt idx="35">
                  <c:v>44012</c:v>
                </c:pt>
                <c:pt idx="36">
                  <c:v>44043</c:v>
                </c:pt>
                <c:pt idx="37">
                  <c:v>44074</c:v>
                </c:pt>
                <c:pt idx="38">
                  <c:v>44104</c:v>
                </c:pt>
                <c:pt idx="39">
                  <c:v>44135</c:v>
                </c:pt>
                <c:pt idx="40">
                  <c:v>44165</c:v>
                </c:pt>
                <c:pt idx="41">
                  <c:v>44196</c:v>
                </c:pt>
                <c:pt idx="42">
                  <c:v>44227</c:v>
                </c:pt>
                <c:pt idx="43">
                  <c:v>44255</c:v>
                </c:pt>
                <c:pt idx="44">
                  <c:v>44286</c:v>
                </c:pt>
                <c:pt idx="45">
                  <c:v>44316</c:v>
                </c:pt>
                <c:pt idx="46">
                  <c:v>44347</c:v>
                </c:pt>
                <c:pt idx="47">
                  <c:v>44377</c:v>
                </c:pt>
                <c:pt idx="48">
                  <c:v>44408</c:v>
                </c:pt>
                <c:pt idx="49">
                  <c:v>44439</c:v>
                </c:pt>
                <c:pt idx="50">
                  <c:v>44469</c:v>
                </c:pt>
                <c:pt idx="51">
                  <c:v>44500</c:v>
                </c:pt>
                <c:pt idx="52">
                  <c:v>44530</c:v>
                </c:pt>
                <c:pt idx="53">
                  <c:v>44561</c:v>
                </c:pt>
                <c:pt idx="54">
                  <c:v>44592</c:v>
                </c:pt>
                <c:pt idx="55">
                  <c:v>44620</c:v>
                </c:pt>
                <c:pt idx="56">
                  <c:v>44651</c:v>
                </c:pt>
                <c:pt idx="57">
                  <c:v>44681</c:v>
                </c:pt>
                <c:pt idx="58">
                  <c:v>44712</c:v>
                </c:pt>
                <c:pt idx="59">
                  <c:v>44742</c:v>
                </c:pt>
                <c:pt idx="60">
                  <c:v>44773</c:v>
                </c:pt>
                <c:pt idx="61">
                  <c:v>44804</c:v>
                </c:pt>
                <c:pt idx="62">
                  <c:v>44834</c:v>
                </c:pt>
                <c:pt idx="63">
                  <c:v>44865</c:v>
                </c:pt>
                <c:pt idx="64">
                  <c:v>44895</c:v>
                </c:pt>
                <c:pt idx="65">
                  <c:v>44926</c:v>
                </c:pt>
                <c:pt idx="66">
                  <c:v>44957</c:v>
                </c:pt>
                <c:pt idx="67">
                  <c:v>44985</c:v>
                </c:pt>
                <c:pt idx="68">
                  <c:v>45016</c:v>
                </c:pt>
                <c:pt idx="69">
                  <c:v>45046</c:v>
                </c:pt>
                <c:pt idx="70">
                  <c:v>45077</c:v>
                </c:pt>
                <c:pt idx="71">
                  <c:v>45107</c:v>
                </c:pt>
                <c:pt idx="72">
                  <c:v>45138</c:v>
                </c:pt>
                <c:pt idx="73">
                  <c:v>45169</c:v>
                </c:pt>
                <c:pt idx="74">
                  <c:v>45199</c:v>
                </c:pt>
                <c:pt idx="75">
                  <c:v>45230</c:v>
                </c:pt>
                <c:pt idx="76">
                  <c:v>45260</c:v>
                </c:pt>
                <c:pt idx="77">
                  <c:v>45291</c:v>
                </c:pt>
                <c:pt idx="78">
                  <c:v>45322</c:v>
                </c:pt>
                <c:pt idx="79">
                  <c:v>45351</c:v>
                </c:pt>
                <c:pt idx="80">
                  <c:v>45382</c:v>
                </c:pt>
                <c:pt idx="81">
                  <c:v>45412</c:v>
                </c:pt>
                <c:pt idx="82">
                  <c:v>45443</c:v>
                </c:pt>
                <c:pt idx="83">
                  <c:v>45473</c:v>
                </c:pt>
                <c:pt idx="84">
                  <c:v>45504</c:v>
                </c:pt>
                <c:pt idx="85">
                  <c:v>45535</c:v>
                </c:pt>
                <c:pt idx="86">
                  <c:v>45565</c:v>
                </c:pt>
                <c:pt idx="87">
                  <c:v>45596</c:v>
                </c:pt>
                <c:pt idx="88">
                  <c:v>45626</c:v>
                </c:pt>
                <c:pt idx="89">
                  <c:v>45657</c:v>
                </c:pt>
                <c:pt idx="90">
                  <c:v>45688</c:v>
                </c:pt>
                <c:pt idx="91">
                  <c:v>45716</c:v>
                </c:pt>
                <c:pt idx="92">
                  <c:v>45747</c:v>
                </c:pt>
                <c:pt idx="93">
                  <c:v>45777</c:v>
                </c:pt>
                <c:pt idx="94">
                  <c:v>45808</c:v>
                </c:pt>
                <c:pt idx="95">
                  <c:v>45838</c:v>
                </c:pt>
                <c:pt idx="96">
                  <c:v>45869</c:v>
                </c:pt>
                <c:pt idx="97">
                  <c:v>45900</c:v>
                </c:pt>
                <c:pt idx="98">
                  <c:v>45930</c:v>
                </c:pt>
                <c:pt idx="99">
                  <c:v>45961</c:v>
                </c:pt>
                <c:pt idx="100">
                  <c:v>45991</c:v>
                </c:pt>
                <c:pt idx="101">
                  <c:v>46022</c:v>
                </c:pt>
                <c:pt idx="102">
                  <c:v>46081</c:v>
                </c:pt>
                <c:pt idx="103">
                  <c:v>46112</c:v>
                </c:pt>
                <c:pt idx="104">
                  <c:v>46142</c:v>
                </c:pt>
                <c:pt idx="105">
                  <c:v>46173</c:v>
                </c:pt>
                <c:pt idx="106">
                  <c:v>46203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31017.209675948201</c:v>
                </c:pt>
                <c:pt idx="1">
                  <c:v>31372.701088465499</c:v>
                </c:pt>
                <c:pt idx="2">
                  <c:v>31351.276249018101</c:v>
                </c:pt>
                <c:pt idx="3">
                  <c:v>31541.5781214751</c:v>
                </c:pt>
                <c:pt idx="4">
                  <c:v>31523.703295757303</c:v>
                </c:pt>
                <c:pt idx="5">
                  <c:v>31600.410940334899</c:v>
                </c:pt>
                <c:pt idx="6">
                  <c:v>31550.041304171198</c:v>
                </c:pt>
                <c:pt idx="7">
                  <c:v>31073.832345404</c:v>
                </c:pt>
                <c:pt idx="8">
                  <c:v>31056.054766843299</c:v>
                </c:pt>
                <c:pt idx="9">
                  <c:v>30747.920653039801</c:v>
                </c:pt>
                <c:pt idx="10">
                  <c:v>30798.116471336103</c:v>
                </c:pt>
                <c:pt idx="11">
                  <c:v>30272.761040489699</c:v>
                </c:pt>
                <c:pt idx="12">
                  <c:v>30422.760734236199</c:v>
                </c:pt>
                <c:pt idx="13">
                  <c:v>30155.598983177199</c:v>
                </c:pt>
                <c:pt idx="14">
                  <c:v>30152.217667084402</c:v>
                </c:pt>
                <c:pt idx="15">
                  <c:v>29337.252965449999</c:v>
                </c:pt>
                <c:pt idx="16">
                  <c:v>28972.641409619999</c:v>
                </c:pt>
                <c:pt idx="17">
                  <c:v>29273.27107187</c:v>
                </c:pt>
                <c:pt idx="18">
                  <c:v>29713.677393116101</c:v>
                </c:pt>
                <c:pt idx="19">
                  <c:v>30089.313108517399</c:v>
                </c:pt>
                <c:pt idx="20">
                  <c:v>29445.398325080001</c:v>
                </c:pt>
                <c:pt idx="21">
                  <c:v>29764.196473002103</c:v>
                </c:pt>
                <c:pt idx="22">
                  <c:v>30175.4055013457</c:v>
                </c:pt>
                <c:pt idx="23">
                  <c:v>30989.4649846641</c:v>
                </c:pt>
                <c:pt idx="24">
                  <c:v>31694.026501570399</c:v>
                </c:pt>
                <c:pt idx="25">
                  <c:v>31744.2556347516</c:v>
                </c:pt>
                <c:pt idx="26">
                  <c:v>32228.339507520101</c:v>
                </c:pt>
                <c:pt idx="27">
                  <c:v>32383.446461523799</c:v>
                </c:pt>
                <c:pt idx="28">
                  <c:v>32383.446461523799</c:v>
                </c:pt>
                <c:pt idx="29">
                  <c:v>31969.978764811698</c:v>
                </c:pt>
                <c:pt idx="30">
                  <c:v>32680.233260650002</c:v>
                </c:pt>
                <c:pt idx="31">
                  <c:v>32882.354175913104</c:v>
                </c:pt>
                <c:pt idx="32">
                  <c:v>28266.118312021899</c:v>
                </c:pt>
                <c:pt idx="33">
                  <c:v>29351.991667279399</c:v>
                </c:pt>
                <c:pt idx="34">
                  <c:v>30318.453315985298</c:v>
                </c:pt>
                <c:pt idx="35">
                  <c:v>30865.043617978601</c:v>
                </c:pt>
                <c:pt idx="36">
                  <c:v>31286.504952890598</c:v>
                </c:pt>
                <c:pt idx="37">
                  <c:v>31288.893378856999</c:v>
                </c:pt>
                <c:pt idx="38">
                  <c:v>31097.185818324902</c:v>
                </c:pt>
                <c:pt idx="39">
                  <c:v>30836.598315980365</c:v>
                </c:pt>
                <c:pt idx="40">
                  <c:v>31514.601062595029</c:v>
                </c:pt>
                <c:pt idx="41">
                  <c:v>31622.10465714175</c:v>
                </c:pt>
                <c:pt idx="42">
                  <c:v>31742.883324315972</c:v>
                </c:pt>
                <c:pt idx="43">
                  <c:v>31275.735812285588</c:v>
                </c:pt>
                <c:pt idx="44">
                  <c:v>31263.886245727688</c:v>
                </c:pt>
                <c:pt idx="45">
                  <c:v>31779.936913955567</c:v>
                </c:pt>
                <c:pt idx="46">
                  <c:v>31982.624305217603</c:v>
                </c:pt>
                <c:pt idx="47">
                  <c:v>32726.918826463181</c:v>
                </c:pt>
                <c:pt idx="48">
                  <c:v>33380.047730404302</c:v>
                </c:pt>
                <c:pt idx="49">
                  <c:v>33527.035040989991</c:v>
                </c:pt>
                <c:pt idx="50">
                  <c:v>32820.423834274785</c:v>
                </c:pt>
                <c:pt idx="51">
                  <c:v>32782.697596584134</c:v>
                </c:pt>
                <c:pt idx="52">
                  <c:v>32739.84491722603</c:v>
                </c:pt>
                <c:pt idx="53">
                  <c:v>32685.177115243114</c:v>
                </c:pt>
                <c:pt idx="54">
                  <c:v>32233.571146343886</c:v>
                </c:pt>
                <c:pt idx="55">
                  <c:v>29406.876149336174</c:v>
                </c:pt>
                <c:pt idx="56">
                  <c:v>29406.876149336174</c:v>
                </c:pt>
                <c:pt idx="57">
                  <c:v>29406.876149336174</c:v>
                </c:pt>
                <c:pt idx="58">
                  <c:v>28659.641102144564</c:v>
                </c:pt>
                <c:pt idx="59">
                  <c:v>27341.446452983117</c:v>
                </c:pt>
                <c:pt idx="60">
                  <c:v>28557.006099411312</c:v>
                </c:pt>
                <c:pt idx="61">
                  <c:v>28337.887489483233</c:v>
                </c:pt>
                <c:pt idx="62">
                  <c:v>27163.423958665051</c:v>
                </c:pt>
                <c:pt idx="63">
                  <c:v>27113.169948863255</c:v>
                </c:pt>
                <c:pt idx="64">
                  <c:v>27870.946172795833</c:v>
                </c:pt>
                <c:pt idx="65">
                  <c:v>27454.455407082834</c:v>
                </c:pt>
                <c:pt idx="66">
                  <c:v>28388.206984955956</c:v>
                </c:pt>
                <c:pt idx="67">
                  <c:v>28413.279255227604</c:v>
                </c:pt>
                <c:pt idx="68">
                  <c:v>28408.715704688446</c:v>
                </c:pt>
                <c:pt idx="69">
                  <c:v>28469.821917120044</c:v>
                </c:pt>
                <c:pt idx="70">
                  <c:v>28520.857351911262</c:v>
                </c:pt>
                <c:pt idx="71">
                  <c:v>28732.502281730889</c:v>
                </c:pt>
                <c:pt idx="72">
                  <c:v>29062.632282292292</c:v>
                </c:pt>
                <c:pt idx="73">
                  <c:v>29058.286002190682</c:v>
                </c:pt>
                <c:pt idx="74">
                  <c:v>28748.001138487412</c:v>
                </c:pt>
                <c:pt idx="75">
                  <c:v>28066.171122158597</c:v>
                </c:pt>
                <c:pt idx="76">
                  <c:v>29003.917105831555</c:v>
                </c:pt>
                <c:pt idx="77">
                  <c:v>29961.391546163813</c:v>
                </c:pt>
                <c:pt idx="78">
                  <c:v>30403.779849756473</c:v>
                </c:pt>
                <c:pt idx="79">
                  <c:v>30433.292443916565</c:v>
                </c:pt>
                <c:pt idx="80">
                  <c:v>30715.517264002399</c:v>
                </c:pt>
                <c:pt idx="81">
                  <c:v>30482.211709550807</c:v>
                </c:pt>
                <c:pt idx="82">
                  <c:v>33562.717791382376</c:v>
                </c:pt>
                <c:pt idx="83">
                  <c:v>33562.717791382376</c:v>
                </c:pt>
                <c:pt idx="84">
                  <c:v>34015.533265328631</c:v>
                </c:pt>
                <c:pt idx="85">
                  <c:v>34745.072040517211</c:v>
                </c:pt>
                <c:pt idx="86">
                  <c:v>36331.156037414214</c:v>
                </c:pt>
                <c:pt idx="87">
                  <c:v>36388.978162830856</c:v>
                </c:pt>
                <c:pt idx="88">
                  <c:v>37337.143459715859</c:v>
                </c:pt>
                <c:pt idx="89">
                  <c:v>37414.88904354204</c:v>
                </c:pt>
                <c:pt idx="90">
                  <c:v>38330.334321648385</c:v>
                </c:pt>
                <c:pt idx="91">
                  <c:v>38874.293437484688</c:v>
                </c:pt>
                <c:pt idx="92">
                  <c:v>39104.318585039648</c:v>
                </c:pt>
                <c:pt idx="93">
                  <c:v>38600.738680502334</c:v>
                </c:pt>
                <c:pt idx="94">
                  <c:v>38824.906629783647</c:v>
                </c:pt>
                <c:pt idx="95">
                  <c:v>39292.441398699586</c:v>
                </c:pt>
                <c:pt idx="96">
                  <c:v>39845.130348514169</c:v>
                </c:pt>
                <c:pt idx="97">
                  <c:v>39617.349032353617</c:v>
                </c:pt>
                <c:pt idx="98">
                  <c:v>40445.235906074347</c:v>
                </c:pt>
                <c:pt idx="99">
                  <c:v>41164.923089284523</c:v>
                </c:pt>
                <c:pt idx="100">
                  <c:v>41463.325407692559</c:v>
                </c:pt>
                <c:pt idx="101">
                  <c:v>41581.069647259326</c:v>
                </c:pt>
                <c:pt idx="102">
                  <c:v>43313.037146618379</c:v>
                </c:pt>
                <c:pt idx="103">
                  <c:v>43036.037361606272</c:v>
                </c:pt>
                <c:pt idx="104">
                  <c:v>43914.66562451909</c:v>
                </c:pt>
                <c:pt idx="105">
                  <c:v>44732.776555461001</c:v>
                </c:pt>
                <c:pt idx="106">
                  <c:v>44907.779279411261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DB4-476E-BEB7-B24337A8B94D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42947</c:v>
                </c:pt>
                <c:pt idx="1">
                  <c:v>42978</c:v>
                </c:pt>
                <c:pt idx="2">
                  <c:v>43008</c:v>
                </c:pt>
                <c:pt idx="3">
                  <c:v>43039</c:v>
                </c:pt>
                <c:pt idx="4">
                  <c:v>43069</c:v>
                </c:pt>
                <c:pt idx="5">
                  <c:v>43100</c:v>
                </c:pt>
                <c:pt idx="6">
                  <c:v>43131</c:v>
                </c:pt>
                <c:pt idx="7">
                  <c:v>43159</c:v>
                </c:pt>
                <c:pt idx="8">
                  <c:v>43190</c:v>
                </c:pt>
                <c:pt idx="9">
                  <c:v>43220</c:v>
                </c:pt>
                <c:pt idx="10">
                  <c:v>43251</c:v>
                </c:pt>
                <c:pt idx="11">
                  <c:v>43281</c:v>
                </c:pt>
                <c:pt idx="12">
                  <c:v>43312</c:v>
                </c:pt>
                <c:pt idx="13">
                  <c:v>43343</c:v>
                </c:pt>
                <c:pt idx="14">
                  <c:v>43373</c:v>
                </c:pt>
                <c:pt idx="15">
                  <c:v>43404</c:v>
                </c:pt>
                <c:pt idx="16">
                  <c:v>43434</c:v>
                </c:pt>
                <c:pt idx="17">
                  <c:v>43465</c:v>
                </c:pt>
                <c:pt idx="18">
                  <c:v>43496</c:v>
                </c:pt>
                <c:pt idx="19">
                  <c:v>43524</c:v>
                </c:pt>
                <c:pt idx="20">
                  <c:v>43555</c:v>
                </c:pt>
                <c:pt idx="21">
                  <c:v>43585</c:v>
                </c:pt>
                <c:pt idx="22">
                  <c:v>43616</c:v>
                </c:pt>
                <c:pt idx="23">
                  <c:v>43646</c:v>
                </c:pt>
                <c:pt idx="24">
                  <c:v>43677</c:v>
                </c:pt>
                <c:pt idx="25">
                  <c:v>43708</c:v>
                </c:pt>
                <c:pt idx="26">
                  <c:v>43738</c:v>
                </c:pt>
                <c:pt idx="27">
                  <c:v>43769</c:v>
                </c:pt>
                <c:pt idx="28">
                  <c:v>43799</c:v>
                </c:pt>
                <c:pt idx="29">
                  <c:v>43830</c:v>
                </c:pt>
                <c:pt idx="30">
                  <c:v>43861</c:v>
                </c:pt>
                <c:pt idx="31">
                  <c:v>43890</c:v>
                </c:pt>
                <c:pt idx="32">
                  <c:v>43921</c:v>
                </c:pt>
                <c:pt idx="33">
                  <c:v>43951</c:v>
                </c:pt>
                <c:pt idx="34">
                  <c:v>43982</c:v>
                </c:pt>
                <c:pt idx="35">
                  <c:v>44012</c:v>
                </c:pt>
                <c:pt idx="36">
                  <c:v>44043</c:v>
                </c:pt>
                <c:pt idx="37">
                  <c:v>44074</c:v>
                </c:pt>
                <c:pt idx="38">
                  <c:v>44104</c:v>
                </c:pt>
                <c:pt idx="39">
                  <c:v>44135</c:v>
                </c:pt>
                <c:pt idx="40">
                  <c:v>44165</c:v>
                </c:pt>
                <c:pt idx="41">
                  <c:v>44196</c:v>
                </c:pt>
                <c:pt idx="42">
                  <c:v>44227</c:v>
                </c:pt>
                <c:pt idx="43">
                  <c:v>44255</c:v>
                </c:pt>
                <c:pt idx="44">
                  <c:v>44286</c:v>
                </c:pt>
                <c:pt idx="45">
                  <c:v>44316</c:v>
                </c:pt>
                <c:pt idx="46">
                  <c:v>44347</c:v>
                </c:pt>
                <c:pt idx="47">
                  <c:v>44377</c:v>
                </c:pt>
                <c:pt idx="48">
                  <c:v>44408</c:v>
                </c:pt>
                <c:pt idx="49">
                  <c:v>44439</c:v>
                </c:pt>
                <c:pt idx="50">
                  <c:v>44469</c:v>
                </c:pt>
                <c:pt idx="51">
                  <c:v>44500</c:v>
                </c:pt>
                <c:pt idx="52">
                  <c:v>44530</c:v>
                </c:pt>
                <c:pt idx="53">
                  <c:v>44561</c:v>
                </c:pt>
                <c:pt idx="54">
                  <c:v>44592</c:v>
                </c:pt>
                <c:pt idx="55">
                  <c:v>44620</c:v>
                </c:pt>
                <c:pt idx="56">
                  <c:v>44651</c:v>
                </c:pt>
                <c:pt idx="57">
                  <c:v>44681</c:v>
                </c:pt>
                <c:pt idx="58">
                  <c:v>44712</c:v>
                </c:pt>
                <c:pt idx="59">
                  <c:v>44742</c:v>
                </c:pt>
                <c:pt idx="60">
                  <c:v>44773</c:v>
                </c:pt>
                <c:pt idx="61">
                  <c:v>44804</c:v>
                </c:pt>
                <c:pt idx="62">
                  <c:v>44834</c:v>
                </c:pt>
                <c:pt idx="63">
                  <c:v>44865</c:v>
                </c:pt>
                <c:pt idx="64">
                  <c:v>44895</c:v>
                </c:pt>
                <c:pt idx="65">
                  <c:v>44926</c:v>
                </c:pt>
                <c:pt idx="66">
                  <c:v>44957</c:v>
                </c:pt>
                <c:pt idx="67">
                  <c:v>44985</c:v>
                </c:pt>
                <c:pt idx="68">
                  <c:v>45016</c:v>
                </c:pt>
                <c:pt idx="69">
                  <c:v>45046</c:v>
                </c:pt>
                <c:pt idx="70">
                  <c:v>45077</c:v>
                </c:pt>
                <c:pt idx="71">
                  <c:v>45107</c:v>
                </c:pt>
                <c:pt idx="72">
                  <c:v>45138</c:v>
                </c:pt>
                <c:pt idx="73">
                  <c:v>45169</c:v>
                </c:pt>
                <c:pt idx="74">
                  <c:v>45199</c:v>
                </c:pt>
                <c:pt idx="75">
                  <c:v>45230</c:v>
                </c:pt>
                <c:pt idx="76">
                  <c:v>45260</c:v>
                </c:pt>
                <c:pt idx="77">
                  <c:v>45291</c:v>
                </c:pt>
                <c:pt idx="78">
                  <c:v>45322</c:v>
                </c:pt>
                <c:pt idx="79">
                  <c:v>45351</c:v>
                </c:pt>
                <c:pt idx="80">
                  <c:v>45382</c:v>
                </c:pt>
                <c:pt idx="81">
                  <c:v>45412</c:v>
                </c:pt>
                <c:pt idx="82">
                  <c:v>45443</c:v>
                </c:pt>
                <c:pt idx="83">
                  <c:v>45473</c:v>
                </c:pt>
                <c:pt idx="84">
                  <c:v>45504</c:v>
                </c:pt>
                <c:pt idx="85">
                  <c:v>45535</c:v>
                </c:pt>
                <c:pt idx="86">
                  <c:v>45565</c:v>
                </c:pt>
                <c:pt idx="87">
                  <c:v>45596</c:v>
                </c:pt>
                <c:pt idx="88">
                  <c:v>45626</c:v>
                </c:pt>
                <c:pt idx="89">
                  <c:v>45657</c:v>
                </c:pt>
                <c:pt idx="90">
                  <c:v>45688</c:v>
                </c:pt>
                <c:pt idx="91">
                  <c:v>45716</c:v>
                </c:pt>
                <c:pt idx="92">
                  <c:v>45747</c:v>
                </c:pt>
                <c:pt idx="93">
                  <c:v>45777</c:v>
                </c:pt>
                <c:pt idx="94">
                  <c:v>45808</c:v>
                </c:pt>
                <c:pt idx="95">
                  <c:v>45838</c:v>
                </c:pt>
                <c:pt idx="96">
                  <c:v>45869</c:v>
                </c:pt>
                <c:pt idx="97">
                  <c:v>45900</c:v>
                </c:pt>
                <c:pt idx="98">
                  <c:v>45930</c:v>
                </c:pt>
                <c:pt idx="99">
                  <c:v>45961</c:v>
                </c:pt>
                <c:pt idx="100">
                  <c:v>45991</c:v>
                </c:pt>
                <c:pt idx="101">
                  <c:v>46022</c:v>
                </c:pt>
                <c:pt idx="102">
                  <c:v>46081</c:v>
                </c:pt>
                <c:pt idx="103">
                  <c:v>46112</c:v>
                </c:pt>
                <c:pt idx="104">
                  <c:v>46142</c:v>
                </c:pt>
                <c:pt idx="105">
                  <c:v>46173</c:v>
                </c:pt>
                <c:pt idx="106">
                  <c:v>46203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15127.202051960699</c:v>
                </c:pt>
                <c:pt idx="1">
                  <c:v>15113.293245593</c:v>
                </c:pt>
                <c:pt idx="2">
                  <c:v>14515.221490247201</c:v>
                </c:pt>
                <c:pt idx="3">
                  <c:v>14403.303727065599</c:v>
                </c:pt>
                <c:pt idx="4">
                  <c:v>14308.779008580001</c:v>
                </c:pt>
                <c:pt idx="5">
                  <c:v>14173.808327463101</c:v>
                </c:pt>
                <c:pt idx="6">
                  <c:v>13911.1270527708</c:v>
                </c:pt>
                <c:pt idx="7">
                  <c:v>14142.3055715018</c:v>
                </c:pt>
                <c:pt idx="8">
                  <c:v>13949.0153924676</c:v>
                </c:pt>
                <c:pt idx="9">
                  <c:v>13852.7392663184</c:v>
                </c:pt>
                <c:pt idx="10">
                  <c:v>14290.001850275299</c:v>
                </c:pt>
                <c:pt idx="11">
                  <c:v>14355.1730944929</c:v>
                </c:pt>
                <c:pt idx="12">
                  <c:v>14472.603523191201</c:v>
                </c:pt>
                <c:pt idx="13">
                  <c:v>14311.4770248481</c:v>
                </c:pt>
                <c:pt idx="14">
                  <c:v>13938.3410396749</c:v>
                </c:pt>
                <c:pt idx="15">
                  <c:v>13936.656269159999</c:v>
                </c:pt>
                <c:pt idx="16">
                  <c:v>13693.544283629999</c:v>
                </c:pt>
                <c:pt idx="17">
                  <c:v>13952.08395097</c:v>
                </c:pt>
                <c:pt idx="18">
                  <c:v>13842.594406510001</c:v>
                </c:pt>
                <c:pt idx="19">
                  <c:v>13828.5263299085</c:v>
                </c:pt>
                <c:pt idx="20">
                  <c:v>13776.68753189</c:v>
                </c:pt>
                <c:pt idx="21">
                  <c:v>14195.0324416534</c:v>
                </c:pt>
                <c:pt idx="22">
                  <c:v>14594.5669215574</c:v>
                </c:pt>
                <c:pt idx="23">
                  <c:v>14834.381448043101</c:v>
                </c:pt>
                <c:pt idx="24">
                  <c:v>15114.193462041299</c:v>
                </c:pt>
                <c:pt idx="25">
                  <c:v>15419.423441106701</c:v>
                </c:pt>
                <c:pt idx="26">
                  <c:v>15216.2819545859</c:v>
                </c:pt>
                <c:pt idx="27">
                  <c:v>15086.7034946434</c:v>
                </c:pt>
                <c:pt idx="28">
                  <c:v>15086.7034946434</c:v>
                </c:pt>
                <c:pt idx="29">
                  <c:v>15057.6273451425</c:v>
                </c:pt>
                <c:pt idx="30">
                  <c:v>15129.608889719999</c:v>
                </c:pt>
                <c:pt idx="31">
                  <c:v>15308.001338219601</c:v>
                </c:pt>
                <c:pt idx="32">
                  <c:v>13325.315858335</c:v>
                </c:pt>
                <c:pt idx="33">
                  <c:v>12729.665357674401</c:v>
                </c:pt>
                <c:pt idx="34">
                  <c:v>13347.778724179099</c:v>
                </c:pt>
                <c:pt idx="35">
                  <c:v>13428.336996656601</c:v>
                </c:pt>
                <c:pt idx="36">
                  <c:v>13854.258800271</c:v>
                </c:pt>
                <c:pt idx="37">
                  <c:v>13937.2836472156</c:v>
                </c:pt>
                <c:pt idx="38">
                  <c:v>13988.4432507124</c:v>
                </c:pt>
                <c:pt idx="39">
                  <c:v>14175.116168549033</c:v>
                </c:pt>
                <c:pt idx="40">
                  <c:v>14404.411927842353</c:v>
                </c:pt>
                <c:pt idx="41">
                  <c:v>15077.076385731851</c:v>
                </c:pt>
                <c:pt idx="42">
                  <c:v>15335.85309307518</c:v>
                </c:pt>
                <c:pt idx="43">
                  <c:v>15602.212120934057</c:v>
                </c:pt>
                <c:pt idx="44">
                  <c:v>16049.934170675624</c:v>
                </c:pt>
                <c:pt idx="45">
                  <c:v>16277.278186648713</c:v>
                </c:pt>
                <c:pt idx="46">
                  <c:v>16957.481209405483</c:v>
                </c:pt>
                <c:pt idx="47">
                  <c:v>17496.203781689863</c:v>
                </c:pt>
                <c:pt idx="48">
                  <c:v>17999.512989026425</c:v>
                </c:pt>
                <c:pt idx="49">
                  <c:v>18338.134019950288</c:v>
                </c:pt>
                <c:pt idx="50">
                  <c:v>18280.938484359631</c:v>
                </c:pt>
                <c:pt idx="51">
                  <c:v>18620.890545821465</c:v>
                </c:pt>
                <c:pt idx="52">
                  <c:v>18467.618357600717</c:v>
                </c:pt>
                <c:pt idx="53">
                  <c:v>18700.018415123024</c:v>
                </c:pt>
                <c:pt idx="54">
                  <c:v>18459.650420620259</c:v>
                </c:pt>
                <c:pt idx="55">
                  <c:v>17926.103331810413</c:v>
                </c:pt>
                <c:pt idx="56">
                  <c:v>17926.103331810413</c:v>
                </c:pt>
                <c:pt idx="57">
                  <c:v>17926.103331810413</c:v>
                </c:pt>
                <c:pt idx="58">
                  <c:v>16654.595337705989</c:v>
                </c:pt>
                <c:pt idx="59">
                  <c:v>15476.412401216017</c:v>
                </c:pt>
                <c:pt idx="60">
                  <c:v>15679.845444845147</c:v>
                </c:pt>
                <c:pt idx="61">
                  <c:v>15734.278805343669</c:v>
                </c:pt>
                <c:pt idx="62">
                  <c:v>15052.266248074406</c:v>
                </c:pt>
                <c:pt idx="63">
                  <c:v>14359.357745238825</c:v>
                </c:pt>
                <c:pt idx="64">
                  <c:v>14161.114299760591</c:v>
                </c:pt>
                <c:pt idx="65">
                  <c:v>14205.596933499968</c:v>
                </c:pt>
                <c:pt idx="66">
                  <c:v>14105.334646885669</c:v>
                </c:pt>
                <c:pt idx="67">
                  <c:v>14568.205351917695</c:v>
                </c:pt>
                <c:pt idx="68">
                  <c:v>14661.540032878145</c:v>
                </c:pt>
                <c:pt idx="69">
                  <c:v>15173.846227155405</c:v>
                </c:pt>
                <c:pt idx="70">
                  <c:v>15391.791083308653</c:v>
                </c:pt>
                <c:pt idx="71">
                  <c:v>15369.189504426999</c:v>
                </c:pt>
                <c:pt idx="72">
                  <c:v>15673.218987665627</c:v>
                </c:pt>
                <c:pt idx="73">
                  <c:v>15887.615117496913</c:v>
                </c:pt>
                <c:pt idx="74">
                  <c:v>16401.512638822587</c:v>
                </c:pt>
                <c:pt idx="75">
                  <c:v>16360.020656409884</c:v>
                </c:pt>
                <c:pt idx="76">
                  <c:v>16883.912635968874</c:v>
                </c:pt>
                <c:pt idx="77">
                  <c:v>17036.601770653884</c:v>
                </c:pt>
                <c:pt idx="78">
                  <c:v>17110.305431291461</c:v>
                </c:pt>
                <c:pt idx="79">
                  <c:v>17505.031860876061</c:v>
                </c:pt>
                <c:pt idx="80">
                  <c:v>17664.197624532262</c:v>
                </c:pt>
                <c:pt idx="81">
                  <c:v>17941.449163147463</c:v>
                </c:pt>
                <c:pt idx="82">
                  <c:v>18229.808028082771</c:v>
                </c:pt>
                <c:pt idx="83">
                  <c:v>18229.808028082771</c:v>
                </c:pt>
                <c:pt idx="84">
                  <c:v>18388.08292126999</c:v>
                </c:pt>
                <c:pt idx="85">
                  <c:v>18509.175984611826</c:v>
                </c:pt>
                <c:pt idx="86">
                  <c:v>18292.201919956693</c:v>
                </c:pt>
                <c:pt idx="87">
                  <c:v>18377.370694784448</c:v>
                </c:pt>
                <c:pt idx="88">
                  <c:v>18674.44539008044</c:v>
                </c:pt>
                <c:pt idx="89">
                  <c:v>18457.337611007009</c:v>
                </c:pt>
                <c:pt idx="90">
                  <c:v>18240.262492472542</c:v>
                </c:pt>
                <c:pt idx="91">
                  <c:v>18510.69156606228</c:v>
                </c:pt>
                <c:pt idx="92">
                  <c:v>19340.355418146497</c:v>
                </c:pt>
                <c:pt idx="93">
                  <c:v>19831.928519546029</c:v>
                </c:pt>
                <c:pt idx="94">
                  <c:v>18397.055025050686</c:v>
                </c:pt>
                <c:pt idx="95">
                  <c:v>20292.298458247071</c:v>
                </c:pt>
                <c:pt idx="96">
                  <c:v>20690.925682319863</c:v>
                </c:pt>
                <c:pt idx="97">
                  <c:v>20504.025711351718</c:v>
                </c:pt>
                <c:pt idx="98">
                  <c:v>20516.614439526726</c:v>
                </c:pt>
                <c:pt idx="99">
                  <c:v>20718.876456223919</c:v>
                </c:pt>
                <c:pt idx="100">
                  <c:v>20801.644289989552</c:v>
                </c:pt>
                <c:pt idx="101">
                  <c:v>20835.835585767563</c:v>
                </c:pt>
                <c:pt idx="102">
                  <c:v>21654.688970886902</c:v>
                </c:pt>
                <c:pt idx="103">
                  <c:v>20988.272915444009</c:v>
                </c:pt>
                <c:pt idx="104">
                  <c:v>21552.154634965511</c:v>
                </c:pt>
                <c:pt idx="105">
                  <c:v>22251.909639652611</c:v>
                </c:pt>
                <c:pt idx="106">
                  <c:v>22405.26679000838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DB4-476E-BEB7-B24337A8B94D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42947</c:v>
                </c:pt>
                <c:pt idx="1">
                  <c:v>42978</c:v>
                </c:pt>
                <c:pt idx="2">
                  <c:v>43008</c:v>
                </c:pt>
                <c:pt idx="3">
                  <c:v>43039</c:v>
                </c:pt>
                <c:pt idx="4">
                  <c:v>43069</c:v>
                </c:pt>
                <c:pt idx="5">
                  <c:v>43100</c:v>
                </c:pt>
                <c:pt idx="6">
                  <c:v>43131</c:v>
                </c:pt>
                <c:pt idx="7">
                  <c:v>43159</c:v>
                </c:pt>
                <c:pt idx="8">
                  <c:v>43190</c:v>
                </c:pt>
                <c:pt idx="9">
                  <c:v>43220</c:v>
                </c:pt>
                <c:pt idx="10">
                  <c:v>43251</c:v>
                </c:pt>
                <c:pt idx="11">
                  <c:v>43281</c:v>
                </c:pt>
                <c:pt idx="12">
                  <c:v>43312</c:v>
                </c:pt>
                <c:pt idx="13">
                  <c:v>43343</c:v>
                </c:pt>
                <c:pt idx="14">
                  <c:v>43373</c:v>
                </c:pt>
                <c:pt idx="15">
                  <c:v>43404</c:v>
                </c:pt>
                <c:pt idx="16">
                  <c:v>43434</c:v>
                </c:pt>
                <c:pt idx="17">
                  <c:v>43465</c:v>
                </c:pt>
                <c:pt idx="18">
                  <c:v>43496</c:v>
                </c:pt>
                <c:pt idx="19">
                  <c:v>43524</c:v>
                </c:pt>
                <c:pt idx="20">
                  <c:v>43555</c:v>
                </c:pt>
                <c:pt idx="21">
                  <c:v>43585</c:v>
                </c:pt>
                <c:pt idx="22">
                  <c:v>43616</c:v>
                </c:pt>
                <c:pt idx="23">
                  <c:v>43646</c:v>
                </c:pt>
                <c:pt idx="24">
                  <c:v>43677</c:v>
                </c:pt>
                <c:pt idx="25">
                  <c:v>43708</c:v>
                </c:pt>
                <c:pt idx="26">
                  <c:v>43738</c:v>
                </c:pt>
                <c:pt idx="27">
                  <c:v>43769</c:v>
                </c:pt>
                <c:pt idx="28">
                  <c:v>43799</c:v>
                </c:pt>
                <c:pt idx="29">
                  <c:v>43830</c:v>
                </c:pt>
                <c:pt idx="30">
                  <c:v>43861</c:v>
                </c:pt>
                <c:pt idx="31">
                  <c:v>43890</c:v>
                </c:pt>
                <c:pt idx="32">
                  <c:v>43921</c:v>
                </c:pt>
                <c:pt idx="33">
                  <c:v>43951</c:v>
                </c:pt>
                <c:pt idx="34">
                  <c:v>43982</c:v>
                </c:pt>
                <c:pt idx="35">
                  <c:v>44012</c:v>
                </c:pt>
                <c:pt idx="36">
                  <c:v>44043</c:v>
                </c:pt>
                <c:pt idx="37">
                  <c:v>44074</c:v>
                </c:pt>
                <c:pt idx="38">
                  <c:v>44104</c:v>
                </c:pt>
                <c:pt idx="39">
                  <c:v>44135</c:v>
                </c:pt>
                <c:pt idx="40">
                  <c:v>44165</c:v>
                </c:pt>
                <c:pt idx="41">
                  <c:v>44196</c:v>
                </c:pt>
                <c:pt idx="42">
                  <c:v>44227</c:v>
                </c:pt>
                <c:pt idx="43">
                  <c:v>44255</c:v>
                </c:pt>
                <c:pt idx="44">
                  <c:v>44286</c:v>
                </c:pt>
                <c:pt idx="45">
                  <c:v>44316</c:v>
                </c:pt>
                <c:pt idx="46">
                  <c:v>44347</c:v>
                </c:pt>
                <c:pt idx="47">
                  <c:v>44377</c:v>
                </c:pt>
                <c:pt idx="48">
                  <c:v>44408</c:v>
                </c:pt>
                <c:pt idx="49">
                  <c:v>44439</c:v>
                </c:pt>
                <c:pt idx="50">
                  <c:v>44469</c:v>
                </c:pt>
                <c:pt idx="51">
                  <c:v>44500</c:v>
                </c:pt>
                <c:pt idx="52">
                  <c:v>44530</c:v>
                </c:pt>
                <c:pt idx="53">
                  <c:v>44561</c:v>
                </c:pt>
                <c:pt idx="54">
                  <c:v>44592</c:v>
                </c:pt>
                <c:pt idx="55">
                  <c:v>44620</c:v>
                </c:pt>
                <c:pt idx="56">
                  <c:v>44651</c:v>
                </c:pt>
                <c:pt idx="57">
                  <c:v>44681</c:v>
                </c:pt>
                <c:pt idx="58">
                  <c:v>44712</c:v>
                </c:pt>
                <c:pt idx="59">
                  <c:v>44742</c:v>
                </c:pt>
                <c:pt idx="60">
                  <c:v>44773</c:v>
                </c:pt>
                <c:pt idx="61">
                  <c:v>44804</c:v>
                </c:pt>
                <c:pt idx="62">
                  <c:v>44834</c:v>
                </c:pt>
                <c:pt idx="63">
                  <c:v>44865</c:v>
                </c:pt>
                <c:pt idx="64">
                  <c:v>44895</c:v>
                </c:pt>
                <c:pt idx="65">
                  <c:v>44926</c:v>
                </c:pt>
                <c:pt idx="66">
                  <c:v>44957</c:v>
                </c:pt>
                <c:pt idx="67">
                  <c:v>44985</c:v>
                </c:pt>
                <c:pt idx="68">
                  <c:v>45016</c:v>
                </c:pt>
                <c:pt idx="69">
                  <c:v>45046</c:v>
                </c:pt>
                <c:pt idx="70">
                  <c:v>45077</c:v>
                </c:pt>
                <c:pt idx="71">
                  <c:v>45107</c:v>
                </c:pt>
                <c:pt idx="72">
                  <c:v>45138</c:v>
                </c:pt>
                <c:pt idx="73">
                  <c:v>45169</c:v>
                </c:pt>
                <c:pt idx="74">
                  <c:v>45199</c:v>
                </c:pt>
                <c:pt idx="75">
                  <c:v>45230</c:v>
                </c:pt>
                <c:pt idx="76">
                  <c:v>45260</c:v>
                </c:pt>
                <c:pt idx="77">
                  <c:v>45291</c:v>
                </c:pt>
                <c:pt idx="78">
                  <c:v>45322</c:v>
                </c:pt>
                <c:pt idx="79">
                  <c:v>45351</c:v>
                </c:pt>
                <c:pt idx="80">
                  <c:v>45382</c:v>
                </c:pt>
                <c:pt idx="81">
                  <c:v>45412</c:v>
                </c:pt>
                <c:pt idx="82">
                  <c:v>45443</c:v>
                </c:pt>
                <c:pt idx="83">
                  <c:v>45473</c:v>
                </c:pt>
                <c:pt idx="84">
                  <c:v>45504</c:v>
                </c:pt>
                <c:pt idx="85">
                  <c:v>45535</c:v>
                </c:pt>
                <c:pt idx="86">
                  <c:v>45565</c:v>
                </c:pt>
                <c:pt idx="87">
                  <c:v>45596</c:v>
                </c:pt>
                <c:pt idx="88">
                  <c:v>45626</c:v>
                </c:pt>
                <c:pt idx="89">
                  <c:v>45657</c:v>
                </c:pt>
                <c:pt idx="90">
                  <c:v>45688</c:v>
                </c:pt>
                <c:pt idx="91">
                  <c:v>45716</c:v>
                </c:pt>
                <c:pt idx="92">
                  <c:v>45747</c:v>
                </c:pt>
                <c:pt idx="93">
                  <c:v>45777</c:v>
                </c:pt>
                <c:pt idx="94">
                  <c:v>45808</c:v>
                </c:pt>
                <c:pt idx="95">
                  <c:v>45838</c:v>
                </c:pt>
                <c:pt idx="96">
                  <c:v>45869</c:v>
                </c:pt>
                <c:pt idx="97">
                  <c:v>45900</c:v>
                </c:pt>
                <c:pt idx="98">
                  <c:v>45930</c:v>
                </c:pt>
                <c:pt idx="99">
                  <c:v>45961</c:v>
                </c:pt>
                <c:pt idx="100">
                  <c:v>45991</c:v>
                </c:pt>
                <c:pt idx="101">
                  <c:v>46022</c:v>
                </c:pt>
                <c:pt idx="102">
                  <c:v>46081</c:v>
                </c:pt>
                <c:pt idx="103">
                  <c:v>46112</c:v>
                </c:pt>
                <c:pt idx="104">
                  <c:v>46142</c:v>
                </c:pt>
                <c:pt idx="105">
                  <c:v>46173</c:v>
                </c:pt>
                <c:pt idx="106">
                  <c:v>46203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3509.9820539289999</c:v>
                </c:pt>
                <c:pt idx="1">
                  <c:v>3596.9657338500001</c:v>
                </c:pt>
                <c:pt idx="2">
                  <c:v>3310.4060123200002</c:v>
                </c:pt>
                <c:pt idx="3">
                  <c:v>3831.3133028299999</c:v>
                </c:pt>
                <c:pt idx="4">
                  <c:v>3810.4201539400001</c:v>
                </c:pt>
                <c:pt idx="5">
                  <c:v>3955.07093123</c:v>
                </c:pt>
                <c:pt idx="6">
                  <c:v>4097.2408084199997</c:v>
                </c:pt>
                <c:pt idx="7">
                  <c:v>4086.43042754</c:v>
                </c:pt>
                <c:pt idx="8">
                  <c:v>4148.3817955499999</c:v>
                </c:pt>
                <c:pt idx="9">
                  <c:v>4225.0842171300001</c:v>
                </c:pt>
                <c:pt idx="10">
                  <c:v>4468.0226116700005</c:v>
                </c:pt>
                <c:pt idx="11">
                  <c:v>4477.1572090600002</c:v>
                </c:pt>
                <c:pt idx="12">
                  <c:v>4738.1113153100005</c:v>
                </c:pt>
                <c:pt idx="13">
                  <c:v>4798.1982337052004</c:v>
                </c:pt>
                <c:pt idx="14">
                  <c:v>4882.8164628900004</c:v>
                </c:pt>
                <c:pt idx="15">
                  <c:v>4963.4374191300003</c:v>
                </c:pt>
                <c:pt idx="16">
                  <c:v>4930.1454502899996</c:v>
                </c:pt>
                <c:pt idx="17">
                  <c:v>4984.5397129200001</c:v>
                </c:pt>
                <c:pt idx="18">
                  <c:v>5214.7073103000002</c:v>
                </c:pt>
                <c:pt idx="19">
                  <c:v>5247.4624241681004</c:v>
                </c:pt>
                <c:pt idx="20">
                  <c:v>5354.1177292499997</c:v>
                </c:pt>
                <c:pt idx="21">
                  <c:v>5506.0556293169002</c:v>
                </c:pt>
                <c:pt idx="22">
                  <c:v>5497.5738715844</c:v>
                </c:pt>
                <c:pt idx="23">
                  <c:v>5611.9180188156006</c:v>
                </c:pt>
                <c:pt idx="24">
                  <c:v>5754.6822577804005</c:v>
                </c:pt>
                <c:pt idx="25">
                  <c:v>5806.4292839079999</c:v>
                </c:pt>
                <c:pt idx="26">
                  <c:v>6119.1619405480005</c:v>
                </c:pt>
                <c:pt idx="27">
                  <c:v>6296.9969523858008</c:v>
                </c:pt>
                <c:pt idx="28">
                  <c:v>6296.9969523858008</c:v>
                </c:pt>
                <c:pt idx="29">
                  <c:v>6574.6227634287006</c:v>
                </c:pt>
                <c:pt idx="30">
                  <c:v>6807.6577284799996</c:v>
                </c:pt>
                <c:pt idx="31">
                  <c:v>6856.7289360006998</c:v>
                </c:pt>
                <c:pt idx="32">
                  <c:v>6785.9605888983006</c:v>
                </c:pt>
                <c:pt idx="33">
                  <c:v>6847.5931019970994</c:v>
                </c:pt>
                <c:pt idx="34">
                  <c:v>6851.5531723860995</c:v>
                </c:pt>
                <c:pt idx="35">
                  <c:v>6854.1241406690997</c:v>
                </c:pt>
                <c:pt idx="36">
                  <c:v>6859.5718155386003</c:v>
                </c:pt>
                <c:pt idx="37">
                  <c:v>6974.2324516221997</c:v>
                </c:pt>
                <c:pt idx="38">
                  <c:v>7064.7925522576998</c:v>
                </c:pt>
                <c:pt idx="39">
                  <c:v>7295.1200503433256</c:v>
                </c:pt>
                <c:pt idx="40">
                  <c:v>7341.8892052704223</c:v>
                </c:pt>
                <c:pt idx="41">
                  <c:v>7523.3723172890395</c:v>
                </c:pt>
                <c:pt idx="42">
                  <c:v>7805.4044833636299</c:v>
                </c:pt>
                <c:pt idx="43">
                  <c:v>7841.821612220001</c:v>
                </c:pt>
                <c:pt idx="44">
                  <c:v>7975.1056301259468</c:v>
                </c:pt>
                <c:pt idx="45">
                  <c:v>8112.864953033546</c:v>
                </c:pt>
                <c:pt idx="46">
                  <c:v>8540.109237294686</c:v>
                </c:pt>
                <c:pt idx="47">
                  <c:v>8707.8359582219855</c:v>
                </c:pt>
                <c:pt idx="48">
                  <c:v>9326.1330745084942</c:v>
                </c:pt>
                <c:pt idx="49">
                  <c:v>9458.4212310335988</c:v>
                </c:pt>
                <c:pt idx="50">
                  <c:v>9387.7437176522144</c:v>
                </c:pt>
                <c:pt idx="51">
                  <c:v>9802.5221090017894</c:v>
                </c:pt>
                <c:pt idx="52">
                  <c:v>9874.7394809167272</c:v>
                </c:pt>
                <c:pt idx="53">
                  <c:v>10052.693164396684</c:v>
                </c:pt>
                <c:pt idx="54">
                  <c:v>10398.261986067162</c:v>
                </c:pt>
                <c:pt idx="55">
                  <c:v>10550.420572936522</c:v>
                </c:pt>
                <c:pt idx="56">
                  <c:v>10550.420572936522</c:v>
                </c:pt>
                <c:pt idx="57">
                  <c:v>10543.930390366522</c:v>
                </c:pt>
                <c:pt idx="58">
                  <c:v>10670.496973529071</c:v>
                </c:pt>
                <c:pt idx="59">
                  <c:v>10887.296899684017</c:v>
                </c:pt>
                <c:pt idx="60">
                  <c:v>10848.132418451858</c:v>
                </c:pt>
                <c:pt idx="61">
                  <c:v>11041.81914988789</c:v>
                </c:pt>
                <c:pt idx="62">
                  <c:v>11189.984637005278</c:v>
                </c:pt>
                <c:pt idx="63">
                  <c:v>11344.380113432728</c:v>
                </c:pt>
                <c:pt idx="64">
                  <c:v>11251.077447483409</c:v>
                </c:pt>
                <c:pt idx="65">
                  <c:v>11394.426975295573</c:v>
                </c:pt>
                <c:pt idx="66">
                  <c:v>11573.914272734099</c:v>
                </c:pt>
                <c:pt idx="67">
                  <c:v>11518.135858659502</c:v>
                </c:pt>
                <c:pt idx="68">
                  <c:v>11401.895173583811</c:v>
                </c:pt>
                <c:pt idx="69">
                  <c:v>11326.297880000477</c:v>
                </c:pt>
                <c:pt idx="70">
                  <c:v>11283.455896008498</c:v>
                </c:pt>
                <c:pt idx="71">
                  <c:v>11185.673204471314</c:v>
                </c:pt>
                <c:pt idx="72">
                  <c:v>11060.78322923375</c:v>
                </c:pt>
                <c:pt idx="73">
                  <c:v>10051.377734741061</c:v>
                </c:pt>
                <c:pt idx="74">
                  <c:v>10830.265484275835</c:v>
                </c:pt>
                <c:pt idx="75">
                  <c:v>10930.928761629086</c:v>
                </c:pt>
                <c:pt idx="76">
                  <c:v>10816.589682030399</c:v>
                </c:pt>
                <c:pt idx="77">
                  <c:v>10467.429684255883</c:v>
                </c:pt>
                <c:pt idx="78">
                  <c:v>10356.450155543216</c:v>
                </c:pt>
                <c:pt idx="79">
                  <c:v>10370.290950177618</c:v>
                </c:pt>
                <c:pt idx="80">
                  <c:v>10314.986685227275</c:v>
                </c:pt>
                <c:pt idx="81">
                  <c:v>10159.305764983303</c:v>
                </c:pt>
                <c:pt idx="82">
                  <c:v>10302.936716667842</c:v>
                </c:pt>
                <c:pt idx="83">
                  <c:v>10302.936716667842</c:v>
                </c:pt>
                <c:pt idx="84">
                  <c:v>10111.896570706132</c:v>
                </c:pt>
                <c:pt idx="85">
                  <c:v>10114.524869283097</c:v>
                </c:pt>
                <c:pt idx="86">
                  <c:v>10103.829799871151</c:v>
                </c:pt>
                <c:pt idx="87">
                  <c:v>10062.60748892218</c:v>
                </c:pt>
                <c:pt idx="88">
                  <c:v>10082.344326660525</c:v>
                </c:pt>
                <c:pt idx="89">
                  <c:v>10115.383850960743</c:v>
                </c:pt>
                <c:pt idx="90">
                  <c:v>9932.1333723640346</c:v>
                </c:pt>
                <c:pt idx="91">
                  <c:v>9974.0933418380555</c:v>
                </c:pt>
                <c:pt idx="92">
                  <c:v>9978.9174662246478</c:v>
                </c:pt>
                <c:pt idx="93">
                  <c:v>9899.7547971139138</c:v>
                </c:pt>
                <c:pt idx="94">
                  <c:v>9893.4967441937169</c:v>
                </c:pt>
                <c:pt idx="95">
                  <c:v>9824.2535835369727</c:v>
                </c:pt>
                <c:pt idx="96">
                  <c:v>9776.7346149423665</c:v>
                </c:pt>
                <c:pt idx="97">
                  <c:v>9760.1063859357455</c:v>
                </c:pt>
                <c:pt idx="98">
                  <c:v>9728.589230106707</c:v>
                </c:pt>
                <c:pt idx="99">
                  <c:v>9738.1704026627758</c:v>
                </c:pt>
                <c:pt idx="100">
                  <c:v>9746.6987323259964</c:v>
                </c:pt>
                <c:pt idx="101">
                  <c:v>9706.8778907492597</c:v>
                </c:pt>
                <c:pt idx="102">
                  <c:v>9652.3252000003904</c:v>
                </c:pt>
                <c:pt idx="103">
                  <c:v>9586.9105690421256</c:v>
                </c:pt>
                <c:pt idx="104">
                  <c:v>9560.5190128635368</c:v>
                </c:pt>
                <c:pt idx="105">
                  <c:v>9552.6430404977455</c:v>
                </c:pt>
                <c:pt idx="106">
                  <c:v>10748.307469872174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DB4-476E-BEB7-B24337A8B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in val="43281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days"/>
        <c:majorUnit val="6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42735</c:v>
                </c:pt>
                <c:pt idx="1">
                  <c:v>42766</c:v>
                </c:pt>
                <c:pt idx="2">
                  <c:v>42794</c:v>
                </c:pt>
                <c:pt idx="3">
                  <c:v>42825</c:v>
                </c:pt>
                <c:pt idx="4">
                  <c:v>42855</c:v>
                </c:pt>
                <c:pt idx="5">
                  <c:v>42886</c:v>
                </c:pt>
                <c:pt idx="6">
                  <c:v>42916</c:v>
                </c:pt>
                <c:pt idx="7">
                  <c:v>42947</c:v>
                </c:pt>
                <c:pt idx="8">
                  <c:v>42978</c:v>
                </c:pt>
                <c:pt idx="9">
                  <c:v>43008</c:v>
                </c:pt>
                <c:pt idx="10">
                  <c:v>43039</c:v>
                </c:pt>
                <c:pt idx="11">
                  <c:v>43069</c:v>
                </c:pt>
                <c:pt idx="12">
                  <c:v>43100</c:v>
                </c:pt>
                <c:pt idx="13">
                  <c:v>43131</c:v>
                </c:pt>
                <c:pt idx="14">
                  <c:v>43159</c:v>
                </c:pt>
                <c:pt idx="15">
                  <c:v>43190</c:v>
                </c:pt>
                <c:pt idx="16">
                  <c:v>43220</c:v>
                </c:pt>
                <c:pt idx="17">
                  <c:v>43251</c:v>
                </c:pt>
                <c:pt idx="18">
                  <c:v>43281</c:v>
                </c:pt>
                <c:pt idx="19">
                  <c:v>43312</c:v>
                </c:pt>
                <c:pt idx="20">
                  <c:v>43343</c:v>
                </c:pt>
                <c:pt idx="21">
                  <c:v>43373</c:v>
                </c:pt>
                <c:pt idx="22">
                  <c:v>43404</c:v>
                </c:pt>
                <c:pt idx="23">
                  <c:v>43434</c:v>
                </c:pt>
                <c:pt idx="24">
                  <c:v>43465</c:v>
                </c:pt>
                <c:pt idx="25">
                  <c:v>43496</c:v>
                </c:pt>
                <c:pt idx="26">
                  <c:v>43524</c:v>
                </c:pt>
                <c:pt idx="27">
                  <c:v>43555</c:v>
                </c:pt>
                <c:pt idx="28">
                  <c:v>43585</c:v>
                </c:pt>
                <c:pt idx="29">
                  <c:v>43616</c:v>
                </c:pt>
                <c:pt idx="30">
                  <c:v>43646</c:v>
                </c:pt>
                <c:pt idx="31">
                  <c:v>43677</c:v>
                </c:pt>
                <c:pt idx="32">
                  <c:v>43708</c:v>
                </c:pt>
                <c:pt idx="33">
                  <c:v>43738</c:v>
                </c:pt>
                <c:pt idx="34">
                  <c:v>43769</c:v>
                </c:pt>
                <c:pt idx="35">
                  <c:v>43799</c:v>
                </c:pt>
                <c:pt idx="36">
                  <c:v>43830</c:v>
                </c:pt>
                <c:pt idx="37">
                  <c:v>43861</c:v>
                </c:pt>
                <c:pt idx="38">
                  <c:v>43890</c:v>
                </c:pt>
                <c:pt idx="39">
                  <c:v>43921</c:v>
                </c:pt>
                <c:pt idx="40">
                  <c:v>43951</c:v>
                </c:pt>
                <c:pt idx="41">
                  <c:v>43982</c:v>
                </c:pt>
                <c:pt idx="42">
                  <c:v>44012</c:v>
                </c:pt>
                <c:pt idx="43">
                  <c:v>44043</c:v>
                </c:pt>
                <c:pt idx="44">
                  <c:v>44074</c:v>
                </c:pt>
                <c:pt idx="45">
                  <c:v>44104</c:v>
                </c:pt>
                <c:pt idx="46">
                  <c:v>44135</c:v>
                </c:pt>
                <c:pt idx="47">
                  <c:v>44165</c:v>
                </c:pt>
                <c:pt idx="48">
                  <c:v>44196</c:v>
                </c:pt>
                <c:pt idx="49">
                  <c:v>44227</c:v>
                </c:pt>
                <c:pt idx="50">
                  <c:v>44255</c:v>
                </c:pt>
                <c:pt idx="51">
                  <c:v>44286</c:v>
                </c:pt>
                <c:pt idx="52">
                  <c:v>44316</c:v>
                </c:pt>
                <c:pt idx="53">
                  <c:v>44347</c:v>
                </c:pt>
                <c:pt idx="54">
                  <c:v>44377</c:v>
                </c:pt>
                <c:pt idx="55">
                  <c:v>44408</c:v>
                </c:pt>
                <c:pt idx="56">
                  <c:v>44439</c:v>
                </c:pt>
                <c:pt idx="57">
                  <c:v>44469</c:v>
                </c:pt>
                <c:pt idx="58">
                  <c:v>44500</c:v>
                </c:pt>
                <c:pt idx="59">
                  <c:v>44530</c:v>
                </c:pt>
                <c:pt idx="60">
                  <c:v>44561</c:v>
                </c:pt>
                <c:pt idx="61">
                  <c:v>44592</c:v>
                </c:pt>
                <c:pt idx="62">
                  <c:v>44620</c:v>
                </c:pt>
                <c:pt idx="63">
                  <c:v>44651</c:v>
                </c:pt>
                <c:pt idx="64">
                  <c:v>44681</c:v>
                </c:pt>
                <c:pt idx="65">
                  <c:v>44712</c:v>
                </c:pt>
                <c:pt idx="66">
                  <c:v>44742</c:v>
                </c:pt>
                <c:pt idx="67">
                  <c:v>44773</c:v>
                </c:pt>
                <c:pt idx="68">
                  <c:v>44804</c:v>
                </c:pt>
                <c:pt idx="69">
                  <c:v>44834</c:v>
                </c:pt>
                <c:pt idx="70">
                  <c:v>44865</c:v>
                </c:pt>
                <c:pt idx="71">
                  <c:v>44895</c:v>
                </c:pt>
                <c:pt idx="72">
                  <c:v>44926</c:v>
                </c:pt>
                <c:pt idx="73">
                  <c:v>44957</c:v>
                </c:pt>
                <c:pt idx="74">
                  <c:v>44985</c:v>
                </c:pt>
                <c:pt idx="75">
                  <c:v>45016</c:v>
                </c:pt>
                <c:pt idx="76">
                  <c:v>45046</c:v>
                </c:pt>
                <c:pt idx="77">
                  <c:v>45077</c:v>
                </c:pt>
                <c:pt idx="78">
                  <c:v>45107</c:v>
                </c:pt>
                <c:pt idx="79">
                  <c:v>45138</c:v>
                </c:pt>
                <c:pt idx="80">
                  <c:v>45169</c:v>
                </c:pt>
                <c:pt idx="81">
                  <c:v>45199</c:v>
                </c:pt>
                <c:pt idx="82">
                  <c:v>45230</c:v>
                </c:pt>
                <c:pt idx="83">
                  <c:v>45260</c:v>
                </c:pt>
                <c:pt idx="84">
                  <c:v>45291</c:v>
                </c:pt>
                <c:pt idx="85">
                  <c:v>45322</c:v>
                </c:pt>
                <c:pt idx="86">
                  <c:v>45351</c:v>
                </c:pt>
                <c:pt idx="87">
                  <c:v>45382</c:v>
                </c:pt>
                <c:pt idx="88">
                  <c:v>45412</c:v>
                </c:pt>
                <c:pt idx="89">
                  <c:v>45443</c:v>
                </c:pt>
                <c:pt idx="90">
                  <c:v>45473</c:v>
                </c:pt>
                <c:pt idx="91">
                  <c:v>45504</c:v>
                </c:pt>
                <c:pt idx="92">
                  <c:v>45535</c:v>
                </c:pt>
                <c:pt idx="93">
                  <c:v>45565</c:v>
                </c:pt>
                <c:pt idx="94">
                  <c:v>45596</c:v>
                </c:pt>
                <c:pt idx="95">
                  <c:v>45626</c:v>
                </c:pt>
                <c:pt idx="96">
                  <c:v>45657</c:v>
                </c:pt>
                <c:pt idx="97">
                  <c:v>45688</c:v>
                </c:pt>
                <c:pt idx="98">
                  <c:v>45716</c:v>
                </c:pt>
                <c:pt idx="99">
                  <c:v>45747</c:v>
                </c:pt>
                <c:pt idx="100">
                  <c:v>45777</c:v>
                </c:pt>
                <c:pt idx="101">
                  <c:v>45808</c:v>
                </c:pt>
                <c:pt idx="102">
                  <c:v>45838</c:v>
                </c:pt>
                <c:pt idx="103">
                  <c:v>45869</c:v>
                </c:pt>
                <c:pt idx="104">
                  <c:v>45900</c:v>
                </c:pt>
                <c:pt idx="105">
                  <c:v>45930</c:v>
                </c:pt>
                <c:pt idx="106">
                  <c:v>45961</c:v>
                </c:pt>
                <c:pt idx="107">
                  <c:v>45991</c:v>
                </c:pt>
                <c:pt idx="108">
                  <c:v>46022</c:v>
                </c:pt>
                <c:pt idx="109">
                  <c:v>46053</c:v>
                </c:pt>
                <c:pt idx="110">
                  <c:v>46081</c:v>
                </c:pt>
                <c:pt idx="111">
                  <c:v>46112</c:v>
                </c:pt>
                <c:pt idx="112">
                  <c:v>46142</c:v>
                </c:pt>
                <c:pt idx="113">
                  <c:v>46173</c:v>
                </c:pt>
                <c:pt idx="114">
                  <c:v>46203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106484.48500893651</c:v>
                </c:pt>
                <c:pt idx="1">
                  <c:v>106852.695792792</c:v>
                </c:pt>
                <c:pt idx="2">
                  <c:v>109666.9059994844</c:v>
                </c:pt>
                <c:pt idx="3">
                  <c:v>110465.5090969678</c:v>
                </c:pt>
                <c:pt idx="4">
                  <c:v>111517.2242942427</c:v>
                </c:pt>
                <c:pt idx="5">
                  <c:v>111765.57175119601</c:v>
                </c:pt>
                <c:pt idx="6">
                  <c:v>112476.30629681121</c:v>
                </c:pt>
                <c:pt idx="7">
                  <c:v>113472.94411947441</c:v>
                </c:pt>
                <c:pt idx="8">
                  <c:v>114068.8286630971</c:v>
                </c:pt>
                <c:pt idx="9">
                  <c:v>114353.2040919322</c:v>
                </c:pt>
                <c:pt idx="10">
                  <c:v>116467.9244139106</c:v>
                </c:pt>
                <c:pt idx="11">
                  <c:v>115417.8272212085</c:v>
                </c:pt>
                <c:pt idx="12">
                  <c:v>116225.61327606611</c:v>
                </c:pt>
                <c:pt idx="13">
                  <c:v>117552.6972459923</c:v>
                </c:pt>
                <c:pt idx="14">
                  <c:v>116650.18294806792</c:v>
                </c:pt>
                <c:pt idx="15">
                  <c:v>114375.6813192016</c:v>
                </c:pt>
                <c:pt idx="16">
                  <c:v>115831.79273014829</c:v>
                </c:pt>
                <c:pt idx="17">
                  <c:v>116789.6909939984</c:v>
                </c:pt>
                <c:pt idx="18">
                  <c:v>115280.3239765085</c:v>
                </c:pt>
                <c:pt idx="19">
                  <c:v>117167.1153361973</c:v>
                </c:pt>
                <c:pt idx="20">
                  <c:v>116530.62042832821</c:v>
                </c:pt>
                <c:pt idx="21">
                  <c:v>115768.42064920379</c:v>
                </c:pt>
                <c:pt idx="22">
                  <c:v>111522.61690893999</c:v>
                </c:pt>
                <c:pt idx="23">
                  <c:v>110969.68142418002</c:v>
                </c:pt>
                <c:pt idx="24">
                  <c:v>110058.56067419</c:v>
                </c:pt>
                <c:pt idx="25">
                  <c:v>113222.3878661794</c:v>
                </c:pt>
                <c:pt idx="26">
                  <c:v>114795.47718079371</c:v>
                </c:pt>
                <c:pt idx="27">
                  <c:v>115080.82842636999</c:v>
                </c:pt>
                <c:pt idx="28">
                  <c:v>117974.6527466687</c:v>
                </c:pt>
                <c:pt idx="29">
                  <c:v>113792.77088808671</c:v>
                </c:pt>
                <c:pt idx="30">
                  <c:v>117162.0415674581</c:v>
                </c:pt>
                <c:pt idx="31">
                  <c:v>119186.59299837699</c:v>
                </c:pt>
                <c:pt idx="32">
                  <c:v>118751.08542682431</c:v>
                </c:pt>
                <c:pt idx="33">
                  <c:v>120814.58689549469</c:v>
                </c:pt>
                <c:pt idx="34">
                  <c:v>121404.75840855821</c:v>
                </c:pt>
                <c:pt idx="35">
                  <c:v>121404.75840855821</c:v>
                </c:pt>
                <c:pt idx="36">
                  <c:v>124669.15898462733</c:v>
                </c:pt>
                <c:pt idx="37">
                  <c:v>126740.84011229999</c:v>
                </c:pt>
                <c:pt idx="38">
                  <c:v>122912.67987025081</c:v>
                </c:pt>
                <c:pt idx="39">
                  <c:v>106474.77776248151</c:v>
                </c:pt>
                <c:pt idx="40">
                  <c:v>112401.86087271191</c:v>
                </c:pt>
                <c:pt idx="41">
                  <c:v>115441.8101759213</c:v>
                </c:pt>
                <c:pt idx="42">
                  <c:v>117212.4240769539</c:v>
                </c:pt>
                <c:pt idx="43">
                  <c:v>119144.30987375449</c:v>
                </c:pt>
                <c:pt idx="44">
                  <c:v>122369.43759109361</c:v>
                </c:pt>
                <c:pt idx="45">
                  <c:v>122274.0771710296</c:v>
                </c:pt>
                <c:pt idx="46">
                  <c:v>121588.56200326866</c:v>
                </c:pt>
                <c:pt idx="47">
                  <c:v>129125.97193534827</c:v>
                </c:pt>
                <c:pt idx="48">
                  <c:v>132212.46253566921</c:v>
                </c:pt>
                <c:pt idx="49">
                  <c:v>134276.08801708018</c:v>
                </c:pt>
                <c:pt idx="50">
                  <c:v>135691.40981711479</c:v>
                </c:pt>
                <c:pt idx="51">
                  <c:v>140423.30260574821</c:v>
                </c:pt>
                <c:pt idx="52">
                  <c:v>143543.44528412557</c:v>
                </c:pt>
                <c:pt idx="53">
                  <c:v>146024.16413984375</c:v>
                </c:pt>
                <c:pt idx="54">
                  <c:v>149975.43782309248</c:v>
                </c:pt>
                <c:pt idx="55">
                  <c:v>153563.39629105502</c:v>
                </c:pt>
                <c:pt idx="56">
                  <c:v>156090.48137660901</c:v>
                </c:pt>
                <c:pt idx="57">
                  <c:v>152911.50666317105</c:v>
                </c:pt>
                <c:pt idx="58">
                  <c:v>156675.86372812078</c:v>
                </c:pt>
                <c:pt idx="59">
                  <c:v>156130.71778960511</c:v>
                </c:pt>
                <c:pt idx="60">
                  <c:v>158851.64035127746</c:v>
                </c:pt>
                <c:pt idx="61">
                  <c:v>153507.15172355672</c:v>
                </c:pt>
                <c:pt idx="62">
                  <c:v>146526.1365216941</c:v>
                </c:pt>
                <c:pt idx="63">
                  <c:v>146526.1365216941</c:v>
                </c:pt>
                <c:pt idx="64">
                  <c:v>146519.64633912413</c:v>
                </c:pt>
                <c:pt idx="65">
                  <c:v>143163.27864010146</c:v>
                </c:pt>
                <c:pt idx="66">
                  <c:v>134830.67337736467</c:v>
                </c:pt>
                <c:pt idx="67">
                  <c:v>142570.63797280111</c:v>
                </c:pt>
                <c:pt idx="68">
                  <c:v>138447.8130686036</c:v>
                </c:pt>
                <c:pt idx="69">
                  <c:v>130253.8752325958</c:v>
                </c:pt>
                <c:pt idx="70">
                  <c:v>132249.51568264369</c:v>
                </c:pt>
                <c:pt idx="71">
                  <c:v>136751.38293162428</c:v>
                </c:pt>
                <c:pt idx="72">
                  <c:v>133583.75181224314</c:v>
                </c:pt>
                <c:pt idx="73">
                  <c:v>137828.1225106495</c:v>
                </c:pt>
                <c:pt idx="74">
                  <c:v>138122.29208280248</c:v>
                </c:pt>
                <c:pt idx="75">
                  <c:v>137425.12834486554</c:v>
                </c:pt>
                <c:pt idx="76">
                  <c:v>138355.77691097607</c:v>
                </c:pt>
                <c:pt idx="77">
                  <c:v>139449.38865525555</c:v>
                </c:pt>
                <c:pt idx="78">
                  <c:v>141616.15279950772</c:v>
                </c:pt>
                <c:pt idx="79">
                  <c:v>143617.19366543146</c:v>
                </c:pt>
                <c:pt idx="80">
                  <c:v>141735.28041963663</c:v>
                </c:pt>
                <c:pt idx="81">
                  <c:v>141533.18276551907</c:v>
                </c:pt>
                <c:pt idx="82">
                  <c:v>138481.6978145715</c:v>
                </c:pt>
                <c:pt idx="83">
                  <c:v>144706.86576152395</c:v>
                </c:pt>
                <c:pt idx="84">
                  <c:v>149030.00296681959</c:v>
                </c:pt>
                <c:pt idx="85">
                  <c:v>152744.56398740518</c:v>
                </c:pt>
                <c:pt idx="86">
                  <c:v>155401.55179542227</c:v>
                </c:pt>
                <c:pt idx="87">
                  <c:v>159011.29799634716</c:v>
                </c:pt>
                <c:pt idx="88">
                  <c:v>158263.45219170116</c:v>
                </c:pt>
                <c:pt idx="89">
                  <c:v>166516.44818031223</c:v>
                </c:pt>
                <c:pt idx="90">
                  <c:v>166516.44818031223</c:v>
                </c:pt>
                <c:pt idx="91">
                  <c:v>167849.00851666651</c:v>
                </c:pt>
                <c:pt idx="92">
                  <c:v>168976.81611412196</c:v>
                </c:pt>
                <c:pt idx="93">
                  <c:v>176917.28395547584</c:v>
                </c:pt>
                <c:pt idx="94">
                  <c:v>177800.78828820464</c:v>
                </c:pt>
                <c:pt idx="95">
                  <c:v>183434.33109456647</c:v>
                </c:pt>
                <c:pt idx="96">
                  <c:v>183539.31144745569</c:v>
                </c:pt>
                <c:pt idx="97">
                  <c:v>188057.46624754588</c:v>
                </c:pt>
                <c:pt idx="98">
                  <c:v>188043.5646061853</c:v>
                </c:pt>
                <c:pt idx="99">
                  <c:v>182049.76244073809</c:v>
                </c:pt>
                <c:pt idx="100">
                  <c:v>178153.93054081549</c:v>
                </c:pt>
                <c:pt idx="101">
                  <c:v>182645.22123081802</c:v>
                </c:pt>
                <c:pt idx="102">
                  <c:v>185827.69693018013</c:v>
                </c:pt>
                <c:pt idx="103">
                  <c:v>190661.42509541518</c:v>
                </c:pt>
                <c:pt idx="104">
                  <c:v>190656.86260796469</c:v>
                </c:pt>
                <c:pt idx="105">
                  <c:v>193568.4892639936</c:v>
                </c:pt>
                <c:pt idx="106">
                  <c:v>199256.02463230366</c:v>
                </c:pt>
                <c:pt idx="107">
                  <c:v>199949.47677096556</c:v>
                </c:pt>
                <c:pt idx="108">
                  <c:v>201800.96991850989</c:v>
                </c:pt>
                <c:pt idx="109">
                  <c:v>205377.73501283076</c:v>
                </c:pt>
                <c:pt idx="110">
                  <c:v>209926.58195863714</c:v>
                </c:pt>
                <c:pt idx="111">
                  <c:v>200189.70881557473</c:v>
                </c:pt>
                <c:pt idx="112">
                  <c:v>210677.6792467983</c:v>
                </c:pt>
                <c:pt idx="113">
                  <c:v>218503.99889295659</c:v>
                </c:pt>
                <c:pt idx="114">
                  <c:v>221190.52759563169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453-4E4A-8751-B7CE8A598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31.12.2016</c:v>
              </c:pt>
              <c:pt idx="1">
                <c:v>31.1.2017</c:v>
              </c:pt>
              <c:pt idx="2">
                <c:v>28.2.2017</c:v>
              </c:pt>
              <c:pt idx="3">
                <c:v>31.3.2017</c:v>
              </c:pt>
              <c:pt idx="4">
                <c:v>30.4.2017</c:v>
              </c:pt>
              <c:pt idx="5">
                <c:v>31.5.2017</c:v>
              </c:pt>
              <c:pt idx="6">
                <c:v>30.6.2017</c:v>
              </c:pt>
              <c:pt idx="7">
                <c:v>31.7.2017</c:v>
              </c:pt>
              <c:pt idx="8">
                <c:v>31.8.2017</c:v>
              </c:pt>
              <c:pt idx="9">
                <c:v>30.9.2017</c:v>
              </c:pt>
              <c:pt idx="10">
                <c:v>31.10.2017</c:v>
              </c:pt>
              <c:pt idx="11">
                <c:v>30.11.2017</c:v>
              </c:pt>
              <c:pt idx="12">
                <c:v>31.12.2017</c:v>
              </c:pt>
              <c:pt idx="13">
                <c:v>31.1.2018</c:v>
              </c:pt>
              <c:pt idx="14">
                <c:v>28.2.2018</c:v>
              </c:pt>
              <c:pt idx="15">
                <c:v>31.3.2018</c:v>
              </c:pt>
              <c:pt idx="16">
                <c:v>30.4.2018</c:v>
              </c:pt>
              <c:pt idx="17">
                <c:v>31.5.2018</c:v>
              </c:pt>
              <c:pt idx="18">
                <c:v>30.6.2018</c:v>
              </c:pt>
              <c:pt idx="19">
                <c:v>31.7.2018</c:v>
              </c:pt>
              <c:pt idx="20">
                <c:v>31.8.2018</c:v>
              </c:pt>
              <c:pt idx="21">
                <c:v>30.9.2018</c:v>
              </c:pt>
              <c:pt idx="22">
                <c:v>31.10.2018</c:v>
              </c:pt>
              <c:pt idx="23">
                <c:v>30.11.2018</c:v>
              </c:pt>
              <c:pt idx="24">
                <c:v>31.12.2018</c:v>
              </c:pt>
              <c:pt idx="25">
                <c:v>31.1.2019</c:v>
              </c:pt>
              <c:pt idx="26">
                <c:v>28.2.2019</c:v>
              </c:pt>
              <c:pt idx="27">
                <c:v>31.3.2019</c:v>
              </c:pt>
              <c:pt idx="28">
                <c:v>30.4.2019</c:v>
              </c:pt>
              <c:pt idx="29">
                <c:v>31.5.2019</c:v>
              </c:pt>
              <c:pt idx="30">
                <c:v>30.6.2019</c:v>
              </c:pt>
              <c:pt idx="31">
                <c:v>31.7.2019</c:v>
              </c:pt>
              <c:pt idx="32">
                <c:v>31.8.2019</c:v>
              </c:pt>
              <c:pt idx="33">
                <c:v>30.9.2019</c:v>
              </c:pt>
              <c:pt idx="34">
                <c:v>31.10.2019</c:v>
              </c:pt>
              <c:pt idx="35">
                <c:v>30.11.2019</c:v>
              </c:pt>
              <c:pt idx="36">
                <c:v>31.12.2019</c:v>
              </c:pt>
              <c:pt idx="37">
                <c:v>31.1.2020</c:v>
              </c:pt>
              <c:pt idx="38">
                <c:v>29.2.2020</c:v>
              </c:pt>
              <c:pt idx="39">
                <c:v>31.3.2020</c:v>
              </c:pt>
              <c:pt idx="40">
                <c:v>30.4.2020</c:v>
              </c:pt>
              <c:pt idx="41">
                <c:v>31.5.2020</c:v>
              </c:pt>
              <c:pt idx="42">
                <c:v>30.6.2020</c:v>
              </c:pt>
              <c:pt idx="43">
                <c:v>31.7.2020</c:v>
              </c:pt>
              <c:pt idx="44">
                <c:v>31.8.2020</c:v>
              </c:pt>
              <c:pt idx="45">
                <c:v>30.9.2020</c:v>
              </c:pt>
              <c:pt idx="46">
                <c:v>31.10.2020</c:v>
              </c:pt>
              <c:pt idx="47">
                <c:v>30.11.2020</c:v>
              </c:pt>
              <c:pt idx="48">
                <c:v>31.12.2020</c:v>
              </c:pt>
              <c:pt idx="49">
                <c:v>31.1.2021</c:v>
              </c:pt>
              <c:pt idx="50">
                <c:v>28.2.2021</c:v>
              </c:pt>
              <c:pt idx="51">
                <c:v>31.3.2021</c:v>
              </c:pt>
              <c:pt idx="52">
                <c:v>30.4.2021</c:v>
              </c:pt>
              <c:pt idx="53">
                <c:v>31.5.2021</c:v>
              </c:pt>
              <c:pt idx="54">
                <c:v>30.6.2021</c:v>
              </c:pt>
              <c:pt idx="55">
                <c:v>31.7.2021</c:v>
              </c:pt>
              <c:pt idx="56">
                <c:v>31.8.2021</c:v>
              </c:pt>
              <c:pt idx="57">
                <c:v>30.9.2021</c:v>
              </c:pt>
              <c:pt idx="58">
                <c:v>31.10.2021</c:v>
              </c:pt>
              <c:pt idx="59">
                <c:v>30.11.2021</c:v>
              </c:pt>
              <c:pt idx="60">
                <c:v>31.12.2021</c:v>
              </c:pt>
              <c:pt idx="61">
                <c:v>31.1.2022</c:v>
              </c:pt>
              <c:pt idx="62">
                <c:v>28.2.2022</c:v>
              </c:pt>
              <c:pt idx="63">
                <c:v>31.3.2022</c:v>
              </c:pt>
              <c:pt idx="64">
                <c:v>30.4.2022</c:v>
              </c:pt>
              <c:pt idx="65">
                <c:v>31.5.2022</c:v>
              </c:pt>
              <c:pt idx="66">
                <c:v>30.6.2022</c:v>
              </c:pt>
              <c:pt idx="67">
                <c:v>31.7.2022</c:v>
              </c:pt>
              <c:pt idx="68">
                <c:v>31.8.2022</c:v>
              </c:pt>
              <c:pt idx="69">
                <c:v>30.9.2022</c:v>
              </c:pt>
              <c:pt idx="70">
                <c:v>31.10.2022</c:v>
              </c:pt>
              <c:pt idx="71">
                <c:v>30.11.2022</c:v>
              </c:pt>
              <c:pt idx="72">
                <c:v>31.12.2022</c:v>
              </c:pt>
              <c:pt idx="73">
                <c:v>31.1.2023</c:v>
              </c:pt>
              <c:pt idx="74">
                <c:v>28.2.2023</c:v>
              </c:pt>
              <c:pt idx="75">
                <c:v>31.3.2023</c:v>
              </c:pt>
              <c:pt idx="76">
                <c:v>30.4.2023</c:v>
              </c:pt>
              <c:pt idx="77">
                <c:v>31.5.2023</c:v>
              </c:pt>
              <c:pt idx="78">
                <c:v>30.6.2023</c:v>
              </c:pt>
              <c:pt idx="79">
                <c:v>31.7.2023</c:v>
              </c:pt>
              <c:pt idx="80">
                <c:v>31.8.2023</c:v>
              </c:pt>
              <c:pt idx="81">
                <c:v>30.9.2023</c:v>
              </c:pt>
              <c:pt idx="82">
                <c:v>31.10.2023</c:v>
              </c:pt>
              <c:pt idx="83">
                <c:v>30.11.2023</c:v>
              </c:pt>
              <c:pt idx="84">
                <c:v>31.12.2023</c:v>
              </c:pt>
              <c:pt idx="85">
                <c:v>31.1.2024</c:v>
              </c:pt>
              <c:pt idx="86">
                <c:v>29.2.2024</c:v>
              </c:pt>
              <c:pt idx="87">
                <c:v>31.3.2024</c:v>
              </c:pt>
              <c:pt idx="88">
                <c:v>30.4.2024</c:v>
              </c:pt>
              <c:pt idx="89">
                <c:v>31.5.2024</c:v>
              </c:pt>
              <c:pt idx="90">
                <c:v>30.6.2024</c:v>
              </c:pt>
              <c:pt idx="91">
                <c:v>31.7.2024</c:v>
              </c:pt>
              <c:pt idx="92">
                <c:v>31.8.2024</c:v>
              </c:pt>
              <c:pt idx="93">
                <c:v>30.9.2024</c:v>
              </c:pt>
              <c:pt idx="94">
                <c:v>31.10.2024</c:v>
              </c:pt>
              <c:pt idx="95">
                <c:v>30.11.2024</c:v>
              </c:pt>
              <c:pt idx="96">
                <c:v>31.12.2024</c:v>
              </c:pt>
              <c:pt idx="97">
                <c:v>31.1.2025</c:v>
              </c:pt>
              <c:pt idx="98">
                <c:v>28.2.2025</c:v>
              </c:pt>
              <c:pt idx="99">
                <c:v>31.3.2025</c:v>
              </c:pt>
              <c:pt idx="100">
                <c:v>30.4.2025</c:v>
              </c:pt>
              <c:pt idx="101">
                <c:v>31.5.2025</c:v>
              </c:pt>
              <c:pt idx="102">
                <c:v>30.6.2025</c:v>
              </c:pt>
              <c:pt idx="103">
                <c:v>31.7.2025</c:v>
              </c:pt>
              <c:pt idx="104">
                <c:v>31.8.2025</c:v>
              </c:pt>
              <c:pt idx="105">
                <c:v>30.9.2025</c:v>
              </c:pt>
              <c:pt idx="106">
                <c:v>31.10.2025</c:v>
              </c:pt>
              <c:pt idx="107">
                <c:v>30.11.2025</c:v>
              </c:pt>
              <c:pt idx="108">
                <c:v>31.12.2025</c:v>
              </c:pt>
              <c:pt idx="109">
                <c:v>31.1.2026</c:v>
              </c:pt>
              <c:pt idx="110">
                <c:v>28.2.2026</c:v>
              </c:pt>
              <c:pt idx="111">
                <c:v>31.3.2026</c:v>
              </c:pt>
              <c:pt idx="112">
                <c:v>30.4.2026</c:v>
              </c:pt>
              <c:pt idx="113">
                <c:v>31.5.2026</c:v>
              </c:pt>
              <c:pt idx="114">
                <c:v>30.6.2026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65693.520291988025</c:v>
                </c:pt>
                <c:pt idx="1">
                  <c:v>65845.611651448024</c:v>
                </c:pt>
                <c:pt idx="2">
                  <c:v>66625.282120008036</c:v>
                </c:pt>
                <c:pt idx="3">
                  <c:v>66934.699160738033</c:v>
                </c:pt>
                <c:pt idx="4">
                  <c:v>67188.358818058041</c:v>
                </c:pt>
                <c:pt idx="5">
                  <c:v>67460.578817118047</c:v>
                </c:pt>
                <c:pt idx="6">
                  <c:v>68801.60801838804</c:v>
                </c:pt>
                <c:pt idx="7">
                  <c:v>69871.525372648044</c:v>
                </c:pt>
                <c:pt idx="8">
                  <c:v>70266.017283588022</c:v>
                </c:pt>
                <c:pt idx="9">
                  <c:v>69907.292485958038</c:v>
                </c:pt>
                <c:pt idx="10">
                  <c:v>69994.487877638036</c:v>
                </c:pt>
                <c:pt idx="11">
                  <c:v>69822.435255178032</c:v>
                </c:pt>
                <c:pt idx="12">
                  <c:v>70200.052219255929</c:v>
                </c:pt>
                <c:pt idx="13">
                  <c:v>70450.704999465946</c:v>
                </c:pt>
                <c:pt idx="14">
                  <c:v>70891.197007448427</c:v>
                </c:pt>
                <c:pt idx="15">
                  <c:v>70634.297811045937</c:v>
                </c:pt>
                <c:pt idx="16">
                  <c:v>70729.561517505936</c:v>
                </c:pt>
                <c:pt idx="17">
                  <c:v>70192.37772425593</c:v>
                </c:pt>
                <c:pt idx="18">
                  <c:v>70117.868856185945</c:v>
                </c:pt>
                <c:pt idx="19">
                  <c:v>70128.176809760233</c:v>
                </c:pt>
                <c:pt idx="20">
                  <c:v>69636.18606316224</c:v>
                </c:pt>
                <c:pt idx="21">
                  <c:v>68584.320771661849</c:v>
                </c:pt>
                <c:pt idx="22">
                  <c:v>68048.486517879748</c:v>
                </c:pt>
                <c:pt idx="23">
                  <c:v>67227.73672019974</c:v>
                </c:pt>
                <c:pt idx="24">
                  <c:v>66166.165840078349</c:v>
                </c:pt>
                <c:pt idx="25">
                  <c:v>65529.135029697245</c:v>
                </c:pt>
                <c:pt idx="26">
                  <c:v>65204.990622857244</c:v>
                </c:pt>
                <c:pt idx="27">
                  <c:v>65291.582662477245</c:v>
                </c:pt>
                <c:pt idx="28">
                  <c:v>65789.675336327244</c:v>
                </c:pt>
                <c:pt idx="29">
                  <c:v>64369.523812497238</c:v>
                </c:pt>
                <c:pt idx="30">
                  <c:v>64967.016826461433</c:v>
                </c:pt>
                <c:pt idx="31">
                  <c:v>65664.10219450554</c:v>
                </c:pt>
                <c:pt idx="32">
                  <c:v>65781.662254623938</c:v>
                </c:pt>
                <c:pt idx="33">
                  <c:v>66131.398001199937</c:v>
                </c:pt>
                <c:pt idx="34">
                  <c:v>66132.707487839943</c:v>
                </c:pt>
                <c:pt idx="35">
                  <c:v>66134.016974479935</c:v>
                </c:pt>
                <c:pt idx="36">
                  <c:v>66186.495254536741</c:v>
                </c:pt>
                <c:pt idx="37">
                  <c:v>67740.630457086736</c:v>
                </c:pt>
                <c:pt idx="38">
                  <c:v>67848.100930883942</c:v>
                </c:pt>
                <c:pt idx="39">
                  <c:v>63391.690735223936</c:v>
                </c:pt>
                <c:pt idx="40">
                  <c:v>62983.441014523931</c:v>
                </c:pt>
                <c:pt idx="41">
                  <c:v>63463.751501987943</c:v>
                </c:pt>
                <c:pt idx="42">
                  <c:v>64000.071739217943</c:v>
                </c:pt>
                <c:pt idx="43">
                  <c:v>64426.622854043453</c:v>
                </c:pt>
                <c:pt idx="44">
                  <c:v>64769.918562043844</c:v>
                </c:pt>
                <c:pt idx="45">
                  <c:v>65293.933464924747</c:v>
                </c:pt>
                <c:pt idx="46">
                  <c:v>65567.815185271873</c:v>
                </c:pt>
                <c:pt idx="47">
                  <c:v>66318.620275160007</c:v>
                </c:pt>
                <c:pt idx="48">
                  <c:v>67237.725249564304</c:v>
                </c:pt>
                <c:pt idx="49">
                  <c:v>68307.805859444648</c:v>
                </c:pt>
                <c:pt idx="50">
                  <c:v>68758.382385550358</c:v>
                </c:pt>
                <c:pt idx="51">
                  <c:v>69856.964674441784</c:v>
                </c:pt>
                <c:pt idx="52">
                  <c:v>71052.563625101786</c:v>
                </c:pt>
                <c:pt idx="53">
                  <c:v>72220.012436263423</c:v>
                </c:pt>
                <c:pt idx="54">
                  <c:v>73966.541986282784</c:v>
                </c:pt>
                <c:pt idx="55">
                  <c:v>75252.490647622937</c:v>
                </c:pt>
                <c:pt idx="56">
                  <c:v>75692.732803034916</c:v>
                </c:pt>
                <c:pt idx="57">
                  <c:v>75506.109652445637</c:v>
                </c:pt>
                <c:pt idx="58">
                  <c:v>75702.085047106433</c:v>
                </c:pt>
                <c:pt idx="59">
                  <c:v>75775.682194726687</c:v>
                </c:pt>
                <c:pt idx="60">
                  <c:v>76269.933037062932</c:v>
                </c:pt>
                <c:pt idx="61">
                  <c:v>76043.624096169558</c:v>
                </c:pt>
                <c:pt idx="62">
                  <c:v>75196.36712546309</c:v>
                </c:pt>
                <c:pt idx="63">
                  <c:v>75223.466356721154</c:v>
                </c:pt>
                <c:pt idx="64">
                  <c:v>75110.17991151099</c:v>
                </c:pt>
                <c:pt idx="65">
                  <c:v>73863.084823636076</c:v>
                </c:pt>
                <c:pt idx="66">
                  <c:v>72295.61222961398</c:v>
                </c:pt>
                <c:pt idx="67">
                  <c:v>72408.32946717921</c:v>
                </c:pt>
                <c:pt idx="68">
                  <c:v>71916.337208046418</c:v>
                </c:pt>
                <c:pt idx="69">
                  <c:v>71615.097820946132</c:v>
                </c:pt>
                <c:pt idx="70">
                  <c:v>70741.183623845995</c:v>
                </c:pt>
                <c:pt idx="71">
                  <c:v>71105.244061857375</c:v>
                </c:pt>
                <c:pt idx="72">
                  <c:v>71427.648055006997</c:v>
                </c:pt>
                <c:pt idx="73">
                  <c:v>71700.242665480473</c:v>
                </c:pt>
                <c:pt idx="74">
                  <c:v>72036.153985631929</c:v>
                </c:pt>
                <c:pt idx="75">
                  <c:v>72017.630835278615</c:v>
                </c:pt>
                <c:pt idx="76">
                  <c:v>72726.360090950722</c:v>
                </c:pt>
                <c:pt idx="77">
                  <c:v>73187.186342261193</c:v>
                </c:pt>
                <c:pt idx="78">
                  <c:v>73371.534685115534</c:v>
                </c:pt>
                <c:pt idx="79">
                  <c:v>73538.973332015477</c:v>
                </c:pt>
                <c:pt idx="80">
                  <c:v>73917.178981199409</c:v>
                </c:pt>
                <c:pt idx="81">
                  <c:v>74325.400083762201</c:v>
                </c:pt>
                <c:pt idx="82">
                  <c:v>74181.080518992792</c:v>
                </c:pt>
                <c:pt idx="83">
                  <c:v>74751.994951811794</c:v>
                </c:pt>
                <c:pt idx="84">
                  <c:v>74779.642776010849</c:v>
                </c:pt>
                <c:pt idx="85">
                  <c:v>75305.062518140941</c:v>
                </c:pt>
                <c:pt idx="86">
                  <c:v>76287.110243840623</c:v>
                </c:pt>
                <c:pt idx="87">
                  <c:v>77320.159339488571</c:v>
                </c:pt>
                <c:pt idx="88">
                  <c:v>78378.715020400326</c:v>
                </c:pt>
                <c:pt idx="89">
                  <c:v>78383.621927787564</c:v>
                </c:pt>
                <c:pt idx="90">
                  <c:v>78388.528835174831</c:v>
                </c:pt>
                <c:pt idx="91">
                  <c:v>78993.378190674266</c:v>
                </c:pt>
                <c:pt idx="92">
                  <c:v>79140.94928967196</c:v>
                </c:pt>
                <c:pt idx="93">
                  <c:v>79169.582609256322</c:v>
                </c:pt>
                <c:pt idx="94">
                  <c:v>80757.411037035941</c:v>
                </c:pt>
                <c:pt idx="95">
                  <c:v>82060.656617818226</c:v>
                </c:pt>
                <c:pt idx="96">
                  <c:v>83430.890353655937</c:v>
                </c:pt>
                <c:pt idx="97">
                  <c:v>84202.93540698073</c:v>
                </c:pt>
                <c:pt idx="98">
                  <c:v>83762.011176657252</c:v>
                </c:pt>
                <c:pt idx="99">
                  <c:v>84008.970966456036</c:v>
                </c:pt>
                <c:pt idx="100">
                  <c:v>83570.405346234271</c:v>
                </c:pt>
                <c:pt idx="101">
                  <c:v>83799.910891783147</c:v>
                </c:pt>
                <c:pt idx="102">
                  <c:v>85149.0270107752</c:v>
                </c:pt>
                <c:pt idx="103">
                  <c:v>85955.905001833395</c:v>
                </c:pt>
                <c:pt idx="104">
                  <c:v>85357.686722549683</c:v>
                </c:pt>
                <c:pt idx="105">
                  <c:v>85948.874985400907</c:v>
                </c:pt>
                <c:pt idx="106">
                  <c:v>87002.615708823301</c:v>
                </c:pt>
                <c:pt idx="107">
                  <c:v>87975.408855804795</c:v>
                </c:pt>
                <c:pt idx="108">
                  <c:v>89176.219211359639</c:v>
                </c:pt>
                <c:pt idx="109">
                  <c:v>90271.02720795694</c:v>
                </c:pt>
                <c:pt idx="110">
                  <c:v>92034.449680026097</c:v>
                </c:pt>
                <c:pt idx="111">
                  <c:v>89904.159330496899</c:v>
                </c:pt>
                <c:pt idx="112">
                  <c:v>91338.412317913506</c:v>
                </c:pt>
                <c:pt idx="113">
                  <c:v>92559.467564327191</c:v>
                </c:pt>
                <c:pt idx="114">
                  <c:v>94489.733464680292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453-4E4A-8751-B7CE8A598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0.01084</cdr:x>
      <cdr:y>0.912</cdr:y>
    </cdr:from>
    <cdr:to>
      <cdr:x>0.13602</cdr:x>
      <cdr:y>0.97822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99711" y="5112802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8.7.2026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CC8571-A185-594B-91B0-5A9350D92FFE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7B53-4CF3-0847-A30C-DCF67E8245C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861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8.7.2026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8.7.2026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8.7.2026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8.7.2026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8.7.2026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8.7.2026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8.7.2026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8.7.2026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8.7.2026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8.7.2026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8.7.2026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8.7.2026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8.7.2026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8.7.2026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8.7.2026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8.7.2026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8.7.2026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8.7.2026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8.7.2026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8.7.2026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sv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8.7.2026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30 June 2026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</a:t>
            </a:r>
            <a:r>
              <a:rPr lang="en-GB" dirty="0"/>
              <a:t>- ANNEX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31.8.2025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2261"/>
              </p:ext>
            </p:extLst>
          </p:nvPr>
        </p:nvGraphicFramePr>
        <p:xfrm>
          <a:off x="-324094" y="1679537"/>
          <a:ext cx="11227445" cy="482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51181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61043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14357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90263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26806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c2f19e03dc5aa42e1d8133616478291d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80fcaee7733d169a6ae0eb654b3fdf68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B00478-5884-44FD-AB34-76001139E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FB6D1-114B-406B-8BB1-84D1A713817E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fe4ae3e-08bf-47c0-b07e-ef06d30b885f"/>
    <ds:schemaRef ds:uri="http://purl.org/dc/terms/"/>
    <ds:schemaRef ds:uri="http://schemas.openxmlformats.org/package/2006/metadata/core-properties"/>
    <ds:schemaRef ds:uri="6cc215e8-562e-4afe-85c5-8c3fb3eae9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192</TotalTime>
  <Words>157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MUTUAL FUND MARKET - ANNEX</vt:lpstr>
      <vt:lpstr>Breakdown of investment funds' fund-share liability by sector of holder, 31.8.2025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Aaro Viitanen</cp:lastModifiedBy>
  <cp:revision>3</cp:revision>
  <dcterms:created xsi:type="dcterms:W3CDTF">2025-05-08T13:51:23Z</dcterms:created>
  <dcterms:modified xsi:type="dcterms:W3CDTF">2026-07-08T08:42:11Z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