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d7214479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d7214479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d72144794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d72144794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d72144794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8d72144794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d72144794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8d72144794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d72144794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8d72144794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d72144794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d72144794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d72144794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d7214479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d72144794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d72144794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8d72144794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8d72144794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8d72144794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8d72144794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8d7214479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8d7214479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d72144794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d72144794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d72144794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d72144794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d72144794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d72144794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06" y="0"/>
            <a:ext cx="908178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818246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692775" cy="263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46650"/>
            <a:ext cx="4692777" cy="264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2775" y="119675"/>
            <a:ext cx="4451227" cy="2516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2775" y="2926220"/>
            <a:ext cx="4451227" cy="2481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543714" cy="48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90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991599" cy="5077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144" y="0"/>
            <a:ext cx="45737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76"/>
            <a:ext cx="9144000" cy="513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38" y="152400"/>
            <a:ext cx="8840318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738987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859654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817626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828990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805673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