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33.xml" ContentType="application/inkml+xml"/>
  <Override PartName="/ppt/ink/ink34.xml" ContentType="application/inkml+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0" r:id="rId2"/>
  </p:sldMasterIdLst>
  <p:notesMasterIdLst>
    <p:notesMasterId r:id="rId45"/>
  </p:notesMasterIdLst>
  <p:sldIdLst>
    <p:sldId id="258" r:id="rId3"/>
    <p:sldId id="306" r:id="rId4"/>
    <p:sldId id="307" r:id="rId5"/>
    <p:sldId id="308" r:id="rId6"/>
    <p:sldId id="302" r:id="rId7"/>
    <p:sldId id="303" r:id="rId8"/>
    <p:sldId id="304" r:id="rId9"/>
    <p:sldId id="292" r:id="rId10"/>
    <p:sldId id="305" r:id="rId11"/>
    <p:sldId id="287" r:id="rId12"/>
    <p:sldId id="309" r:id="rId13"/>
    <p:sldId id="261" r:id="rId14"/>
    <p:sldId id="284" r:id="rId15"/>
    <p:sldId id="310" r:id="rId16"/>
    <p:sldId id="313" r:id="rId17"/>
    <p:sldId id="312" r:id="rId18"/>
    <p:sldId id="262" r:id="rId19"/>
    <p:sldId id="271" r:id="rId20"/>
    <p:sldId id="259" r:id="rId21"/>
    <p:sldId id="274" r:id="rId22"/>
    <p:sldId id="276" r:id="rId23"/>
    <p:sldId id="275" r:id="rId24"/>
    <p:sldId id="273" r:id="rId25"/>
    <p:sldId id="272" r:id="rId26"/>
    <p:sldId id="281" r:id="rId27"/>
    <p:sldId id="264" r:id="rId28"/>
    <p:sldId id="285" r:id="rId29"/>
    <p:sldId id="291" r:id="rId30"/>
    <p:sldId id="311" r:id="rId31"/>
    <p:sldId id="283" r:id="rId32"/>
    <p:sldId id="294" r:id="rId33"/>
    <p:sldId id="298" r:id="rId34"/>
    <p:sldId id="299" r:id="rId35"/>
    <p:sldId id="296" r:id="rId36"/>
    <p:sldId id="289" r:id="rId37"/>
    <p:sldId id="297" r:id="rId38"/>
    <p:sldId id="290" r:id="rId39"/>
    <p:sldId id="265" r:id="rId40"/>
    <p:sldId id="293" r:id="rId41"/>
    <p:sldId id="300" r:id="rId42"/>
    <p:sldId id="301" r:id="rId43"/>
    <p:sldId id="27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4DCEB5-50BA-4665-AF81-8604E2CCD8B1}">
          <p14:sldIdLst>
            <p14:sldId id="258"/>
            <p14:sldId id="306"/>
            <p14:sldId id="307"/>
            <p14:sldId id="308"/>
            <p14:sldId id="302"/>
            <p14:sldId id="303"/>
            <p14:sldId id="304"/>
            <p14:sldId id="292"/>
            <p14:sldId id="305"/>
            <p14:sldId id="287"/>
            <p14:sldId id="309"/>
            <p14:sldId id="261"/>
            <p14:sldId id="284"/>
            <p14:sldId id="310"/>
            <p14:sldId id="313"/>
            <p14:sldId id="312"/>
            <p14:sldId id="262"/>
            <p14:sldId id="271"/>
            <p14:sldId id="259"/>
            <p14:sldId id="274"/>
            <p14:sldId id="276"/>
            <p14:sldId id="275"/>
            <p14:sldId id="273"/>
            <p14:sldId id="272"/>
            <p14:sldId id="281"/>
            <p14:sldId id="264"/>
            <p14:sldId id="285"/>
            <p14:sldId id="291"/>
            <p14:sldId id="311"/>
            <p14:sldId id="283"/>
            <p14:sldId id="294"/>
            <p14:sldId id="298"/>
            <p14:sldId id="299"/>
            <p14:sldId id="296"/>
            <p14:sldId id="289"/>
            <p14:sldId id="297"/>
            <p14:sldId id="290"/>
            <p14:sldId id="265"/>
            <p14:sldId id="293"/>
            <p14:sldId id="300"/>
            <p14:sldId id="301"/>
            <p14:sldId id="2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0C8"/>
    <a:srgbClr val="FBB83A"/>
    <a:srgbClr val="020A78"/>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87322" autoAdjust="0"/>
  </p:normalViewPr>
  <p:slideViewPr>
    <p:cSldViewPr snapToGrid="0">
      <p:cViewPr varScale="1">
        <p:scale>
          <a:sx n="75" d="100"/>
          <a:sy n="75" d="100"/>
        </p:scale>
        <p:origin x="1085" y="4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6T18:12:21.0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3,'1804'0,"-1628"14,4 1,-8-2,-39-1,534-7,-370-7,-2-10,-34-3,49-5,194 8,-319 14,765-2,-880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31:00.9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1,'24'1,"0"1,39 9,13 3,337 14,5-26,-357-2,410-2,-444 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31:06.3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0,'1700'0,"-1642"0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31:17.781"/>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0,'3309'0,"-3273"0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31:19.435"/>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0,'15'0,"18"0,24 0,21 0,26 0,38 0,25 0,16 0,11 0,-3 0,-10 0,-17 0,-22 0,-30 0,-34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31:20.883"/>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0,'58'11,"461"7,-369-18,1444-1,-1510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31:22.344"/>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0,'4'3,"1"-1,0 0,-1 0,1 0,0-1,0 1,0-1,0 0,0-1,1 1,-1-1,0 0,5-1,11 2,806 13,-563-17,495 3,-710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31:24.556"/>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0,'1908'0,"-1830"0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31:26.044"/>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61,'81'4,"86"14,-16-1,900 3,-670-23,631-53,-955 50,592-46,-586 50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31:29.273"/>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60,'15'0,"23"0,25 0,12 0,6 0,5-5,-8-6,-7-2,-11 2,-12 3,-8 2,-6 3,-5 1,-7 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49:04.995"/>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1,'3904'0,"-3458"31,-209-8,-113-12,242 9,125-21,-447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30:42.3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1,'2949'0,"-2900"0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49:07.317"/>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1,'879'0,"-855"0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49:09.379"/>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51,'243'1,"266"-3,-332-12,27 0,77-3,-240 13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49:22.619"/>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32,'140'-9,"-40"1,1100-7,-746 18,-399-3,-31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49:24.608"/>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0,'233'13,"-53"-1,726-7,-502-7,1332 2,-1697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57:56.3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0,'90'3,"0"4,100 20,-73-7,1-6,152 1,1354-17,-944 2,-650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57:58.9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0,'1633'0,"-1605"0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58:02.4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30,'2040'0,"-1888"-12,-36 2,422 3,-477 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58:04.5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29,'1687'0,"-1512"-15,-10 1,407 15,-548-1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51:18.245"/>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0,'5496'0,"-5442"0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51:20.584"/>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58,'2794'0,"-2026"-14,-117 0,629 14,-877-15,10 0,582 17,-905-2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30:44.2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0,'1528'0,"-1503"0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51:27.683"/>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0,'5811'0,"-5703"4,171 27,105 43,-230-41,-85-20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51:29.932"/>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1 116,'1'-2,"0"1,1-1,-1 0,1 0,-1 1,1-1,0 1,0 0,0-1,-1 1,1 0,1 0,-1 0,0 0,0 1,0-1,0 0,0 1,4-1,6-2,87-20,202-19,-247 36,646-12,-446 21,356-3,-585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51:31.497"/>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1,'2570'0,"-2475"0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7T13:42:37.2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1,'39'1,"61"9,-5 1,0-3,142-8,-119-2,2264 2,-1898 29,39 0,1103-32,-844 5,12825-2,-13543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7T13:42:48.6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0,'17'5,"0"-1,1-1,-1-1,35 0,-5 0,1053 40,10-43,-443-2,9735 3,-9277 56,-1029-45,109 8,510 11,324 0,1-32,-358 0,3214 2,-3839-3,68-11,-58 5,-63 8,44-7,-45 7,0 0,1 0,-1 0,0-1,0 1,0-1,0 1,0-1,0 0,-1 0,5-5,-6 7,-1-1,0 1,0 0,1 0,-1-1,0 1,0 0,1-1,-1 1,0-1,0 1,0 0,0-1,0 1,0-1,1 1,-1 0,0-1,0 1,0-1,0 1,0 0,-1-1,1 1,0-1,0 1,0 0,0-1,0 1,0-1,-1 1,1 0,0-1,-1 0,-15-7,-23 2,-233 4,137 4,-7828-2,7936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30:46.8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59,'37'-1,"56"-10,-11 1,510-21,8 26,-450 5,1143 2,-1245-2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30:50.2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0,'2068'0,"-1877"16,7-1,-163-14,61 11,20 1,-10-11,-56-2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30:52.2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29,'607'-14,"29"-1,-344 16,-240-1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30:53.9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1,'1832'0,"-1797"0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30:56.7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0,'4'0,"7"0,7 0,4 0,8 0,4 0,11 0,7 0,23 0,24 0,13 0,7 0,-6 0,-14 5,-14 1,-21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0:30:58.0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1,'2262'0,"-2234"0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0E669-6C50-4341-B8EC-6E2685160FEF}" type="datetimeFigureOut">
              <a:rPr lang="en-US" smtClean="0"/>
              <a:t>7/18/2025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490C2-7C91-C143-8C99-540B81EFBE60}" type="slidenum">
              <a:rPr lang="en-US" smtClean="0"/>
              <a:t>‹#›</a:t>
            </a:fld>
            <a:endParaRPr lang="en-US"/>
          </a:p>
        </p:txBody>
      </p:sp>
    </p:spTree>
    <p:extLst>
      <p:ext uri="{BB962C8B-B14F-4D97-AF65-F5344CB8AC3E}">
        <p14:creationId xmlns:p14="http://schemas.microsoft.com/office/powerpoint/2010/main" val="3775970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490C2-7C91-C143-8C99-540B81EFBE60}" type="slidenum">
              <a:rPr lang="en-US" smtClean="0"/>
              <a:t>1</a:t>
            </a:fld>
            <a:endParaRPr lang="en-US"/>
          </a:p>
        </p:txBody>
      </p:sp>
    </p:spTree>
    <p:extLst>
      <p:ext uri="{BB962C8B-B14F-4D97-AF65-F5344CB8AC3E}">
        <p14:creationId xmlns:p14="http://schemas.microsoft.com/office/powerpoint/2010/main" val="256492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490C2-7C91-C143-8C99-540B81EFBE60}" type="slidenum">
              <a:rPr lang="en-US" smtClean="0"/>
              <a:t>22</a:t>
            </a:fld>
            <a:endParaRPr lang="en-US"/>
          </a:p>
        </p:txBody>
      </p:sp>
    </p:spTree>
    <p:extLst>
      <p:ext uri="{BB962C8B-B14F-4D97-AF65-F5344CB8AC3E}">
        <p14:creationId xmlns:p14="http://schemas.microsoft.com/office/powerpoint/2010/main" val="2635299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rolled out this survey last year and although we had some feedback about the questions that we selected we want to continue measuring data based on those initial 10 questions. We do welcome you to add up to 10 additional questions in case you want to clarify information.</a:t>
            </a:r>
          </a:p>
        </p:txBody>
      </p:sp>
      <p:sp>
        <p:nvSpPr>
          <p:cNvPr id="4" name="Slide Number Placeholder 3"/>
          <p:cNvSpPr>
            <a:spLocks noGrp="1"/>
          </p:cNvSpPr>
          <p:nvPr>
            <p:ph type="sldNum" sz="quarter" idx="5"/>
          </p:nvPr>
        </p:nvSpPr>
        <p:spPr/>
        <p:txBody>
          <a:bodyPr/>
          <a:lstStyle/>
          <a:p>
            <a:fld id="{F25490C2-7C91-C143-8C99-540B81EFBE60}" type="slidenum">
              <a:rPr lang="en-US" smtClean="0"/>
              <a:t>23</a:t>
            </a:fld>
            <a:endParaRPr lang="en-US"/>
          </a:p>
        </p:txBody>
      </p:sp>
    </p:spTree>
    <p:extLst>
      <p:ext uri="{BB962C8B-B14F-4D97-AF65-F5344CB8AC3E}">
        <p14:creationId xmlns:p14="http://schemas.microsoft.com/office/powerpoint/2010/main" val="2125397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list must be revised from previous years and updated with new information. This should be a live document that your agency shares with your stakeholders. </a:t>
            </a:r>
          </a:p>
        </p:txBody>
      </p:sp>
      <p:sp>
        <p:nvSpPr>
          <p:cNvPr id="4" name="Slide Number Placeholder 3"/>
          <p:cNvSpPr>
            <a:spLocks noGrp="1"/>
          </p:cNvSpPr>
          <p:nvPr>
            <p:ph type="sldNum" sz="quarter" idx="5"/>
          </p:nvPr>
        </p:nvSpPr>
        <p:spPr/>
        <p:txBody>
          <a:bodyPr/>
          <a:lstStyle/>
          <a:p>
            <a:fld id="{F25490C2-7C91-C143-8C99-540B81EFBE60}" type="slidenum">
              <a:rPr lang="en-US" smtClean="0"/>
              <a:t>24</a:t>
            </a:fld>
            <a:endParaRPr lang="en-US"/>
          </a:p>
        </p:txBody>
      </p:sp>
    </p:spTree>
    <p:extLst>
      <p:ext uri="{BB962C8B-B14F-4D97-AF65-F5344CB8AC3E}">
        <p14:creationId xmlns:p14="http://schemas.microsoft.com/office/powerpoint/2010/main" val="3389440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490C2-7C91-C143-8C99-540B81EFBE60}" type="slidenum">
              <a:rPr lang="en-US" smtClean="0"/>
              <a:t>25</a:t>
            </a:fld>
            <a:endParaRPr lang="en-US"/>
          </a:p>
        </p:txBody>
      </p:sp>
    </p:spTree>
    <p:extLst>
      <p:ext uri="{BB962C8B-B14F-4D97-AF65-F5344CB8AC3E}">
        <p14:creationId xmlns:p14="http://schemas.microsoft.com/office/powerpoint/2010/main" val="4287868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490C2-7C91-C143-8C99-540B81EFBE60}" type="slidenum">
              <a:rPr lang="en-US" smtClean="0"/>
              <a:t>26</a:t>
            </a:fld>
            <a:endParaRPr lang="en-US"/>
          </a:p>
        </p:txBody>
      </p:sp>
    </p:spTree>
    <p:extLst>
      <p:ext uri="{BB962C8B-B14F-4D97-AF65-F5344CB8AC3E}">
        <p14:creationId xmlns:p14="http://schemas.microsoft.com/office/powerpoint/2010/main" val="2997730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490C2-7C91-C143-8C99-540B81EFBE60}" type="slidenum">
              <a:rPr lang="en-US" smtClean="0"/>
              <a:t>27</a:t>
            </a:fld>
            <a:endParaRPr lang="en-US"/>
          </a:p>
        </p:txBody>
      </p:sp>
    </p:spTree>
    <p:extLst>
      <p:ext uri="{BB962C8B-B14F-4D97-AF65-F5344CB8AC3E}">
        <p14:creationId xmlns:p14="http://schemas.microsoft.com/office/powerpoint/2010/main" val="2979341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490C2-7C91-C143-8C99-540B81EFBE60}" type="slidenum">
              <a:rPr lang="en-US" smtClean="0"/>
              <a:t>28</a:t>
            </a:fld>
            <a:endParaRPr lang="en-US"/>
          </a:p>
        </p:txBody>
      </p:sp>
    </p:spTree>
    <p:extLst>
      <p:ext uri="{BB962C8B-B14F-4D97-AF65-F5344CB8AC3E}">
        <p14:creationId xmlns:p14="http://schemas.microsoft.com/office/powerpoint/2010/main" val="3761768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changed this requirement to quarterly instead of monthly this year </a:t>
            </a:r>
          </a:p>
          <a:p>
            <a:endParaRPr lang="en-US" dirty="0"/>
          </a:p>
        </p:txBody>
      </p:sp>
      <p:sp>
        <p:nvSpPr>
          <p:cNvPr id="4" name="Slide Number Placeholder 3"/>
          <p:cNvSpPr>
            <a:spLocks noGrp="1"/>
          </p:cNvSpPr>
          <p:nvPr>
            <p:ph type="sldNum" sz="quarter" idx="5"/>
          </p:nvPr>
        </p:nvSpPr>
        <p:spPr/>
        <p:txBody>
          <a:bodyPr/>
          <a:lstStyle/>
          <a:p>
            <a:fld id="{F25490C2-7C91-C143-8C99-540B81EFBE60}" type="slidenum">
              <a:rPr lang="en-US" smtClean="0"/>
              <a:t>30</a:t>
            </a:fld>
            <a:endParaRPr lang="en-US"/>
          </a:p>
        </p:txBody>
      </p:sp>
    </p:spTree>
    <p:extLst>
      <p:ext uri="{BB962C8B-B14F-4D97-AF65-F5344CB8AC3E}">
        <p14:creationId xmlns:p14="http://schemas.microsoft.com/office/powerpoint/2010/main" val="643437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read and review troubleshooting section will be very helpful. </a:t>
            </a:r>
          </a:p>
        </p:txBody>
      </p:sp>
      <p:sp>
        <p:nvSpPr>
          <p:cNvPr id="4" name="Slide Number Placeholder 3"/>
          <p:cNvSpPr>
            <a:spLocks noGrp="1"/>
          </p:cNvSpPr>
          <p:nvPr>
            <p:ph type="sldNum" sz="quarter" idx="5"/>
          </p:nvPr>
        </p:nvSpPr>
        <p:spPr/>
        <p:txBody>
          <a:bodyPr/>
          <a:lstStyle/>
          <a:p>
            <a:fld id="{F25490C2-7C91-C143-8C99-540B81EFBE60}" type="slidenum">
              <a:rPr lang="en-US" smtClean="0"/>
              <a:t>34</a:t>
            </a:fld>
            <a:endParaRPr lang="en-US"/>
          </a:p>
        </p:txBody>
      </p:sp>
    </p:spTree>
    <p:extLst>
      <p:ext uri="{BB962C8B-B14F-4D97-AF65-F5344CB8AC3E}">
        <p14:creationId xmlns:p14="http://schemas.microsoft.com/office/powerpoint/2010/main" val="2821531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website is being updated to reflect our new ROSC Councils please be patient with Karen Keil she usually works one day of the week on updated. </a:t>
            </a:r>
          </a:p>
        </p:txBody>
      </p:sp>
      <p:sp>
        <p:nvSpPr>
          <p:cNvPr id="4" name="Slide Number Placeholder 3"/>
          <p:cNvSpPr>
            <a:spLocks noGrp="1"/>
          </p:cNvSpPr>
          <p:nvPr>
            <p:ph type="sldNum" sz="quarter" idx="5"/>
          </p:nvPr>
        </p:nvSpPr>
        <p:spPr/>
        <p:txBody>
          <a:bodyPr/>
          <a:lstStyle/>
          <a:p>
            <a:fld id="{F25490C2-7C91-C143-8C99-540B81EFBE60}" type="slidenum">
              <a:rPr lang="en-US" smtClean="0"/>
              <a:t>36</a:t>
            </a:fld>
            <a:endParaRPr lang="en-US"/>
          </a:p>
        </p:txBody>
      </p:sp>
    </p:spTree>
    <p:extLst>
      <p:ext uri="{BB962C8B-B14F-4D97-AF65-F5344CB8AC3E}">
        <p14:creationId xmlns:p14="http://schemas.microsoft.com/office/powerpoint/2010/main" val="1021539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start with a quick introduction of the key players involved in supporting the ROSC Councils. These are the individuals and groups that make up the support structure and help ensure the councils function effectively.</a:t>
            </a:r>
          </a:p>
        </p:txBody>
      </p:sp>
      <p:sp>
        <p:nvSpPr>
          <p:cNvPr id="4" name="Slide Number Placeholder 3"/>
          <p:cNvSpPr>
            <a:spLocks noGrp="1"/>
          </p:cNvSpPr>
          <p:nvPr>
            <p:ph type="sldNum" sz="quarter" idx="5"/>
          </p:nvPr>
        </p:nvSpPr>
        <p:spPr/>
        <p:txBody>
          <a:bodyPr/>
          <a:lstStyle/>
          <a:p>
            <a:fld id="{F25490C2-7C91-C143-8C99-540B81EFBE60}" type="slidenum">
              <a:rPr lang="en-US" smtClean="0"/>
              <a:t>3</a:t>
            </a:fld>
            <a:endParaRPr lang="en-US"/>
          </a:p>
        </p:txBody>
      </p:sp>
    </p:spTree>
    <p:extLst>
      <p:ext uri="{BB962C8B-B14F-4D97-AF65-F5344CB8AC3E}">
        <p14:creationId xmlns:p14="http://schemas.microsoft.com/office/powerpoint/2010/main" val="1983736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490C2-7C91-C143-8C99-540B81EFBE60}" type="slidenum">
              <a:rPr lang="en-US" smtClean="0"/>
              <a:t>38</a:t>
            </a:fld>
            <a:endParaRPr lang="en-US"/>
          </a:p>
        </p:txBody>
      </p:sp>
    </p:spTree>
    <p:extLst>
      <p:ext uri="{BB962C8B-B14F-4D97-AF65-F5344CB8AC3E}">
        <p14:creationId xmlns:p14="http://schemas.microsoft.com/office/powerpoint/2010/main" val="3977792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be posted on SLACK, and it will be emailed to you so you can refer to it. I know there are a lot of words in this, but I do think its important for us to have a walk through of what we expect from all the ROSC.  </a:t>
            </a:r>
          </a:p>
          <a:p>
            <a:r>
              <a:rPr lang="en-US" dirty="0"/>
              <a:t>I welcome thoughts, questions, comments. </a:t>
            </a:r>
          </a:p>
          <a:p>
            <a:r>
              <a:rPr lang="en-US" dirty="0"/>
              <a:t>As always, I am always a quick call away or a quick short WebEx away if you need me throughout this FY. I am pretty good at answering my phone as some can attest to that LOL!. </a:t>
            </a:r>
          </a:p>
        </p:txBody>
      </p:sp>
      <p:sp>
        <p:nvSpPr>
          <p:cNvPr id="4" name="Slide Number Placeholder 3"/>
          <p:cNvSpPr>
            <a:spLocks noGrp="1"/>
          </p:cNvSpPr>
          <p:nvPr>
            <p:ph type="sldNum" sz="quarter" idx="5"/>
          </p:nvPr>
        </p:nvSpPr>
        <p:spPr/>
        <p:txBody>
          <a:bodyPr/>
          <a:lstStyle/>
          <a:p>
            <a:fld id="{F25490C2-7C91-C143-8C99-540B81EFBE60}" type="slidenum">
              <a:rPr lang="en-US" smtClean="0"/>
              <a:t>42</a:t>
            </a:fld>
            <a:endParaRPr lang="en-US"/>
          </a:p>
        </p:txBody>
      </p:sp>
    </p:spTree>
    <p:extLst>
      <p:ext uri="{BB962C8B-B14F-4D97-AF65-F5344CB8AC3E}">
        <p14:creationId xmlns:p14="http://schemas.microsoft.com/office/powerpoint/2010/main" val="663192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we updated ROSC definition and removed the word ABSTINENCE and ACHIEVE replaced with EXPERIENCE. </a:t>
            </a:r>
          </a:p>
          <a:p>
            <a:r>
              <a:rPr lang="en-US" dirty="0"/>
              <a:t>Included language substance use and/or co-occurring conditions/disorders. (some people reported not liking the word Challenges) </a:t>
            </a:r>
          </a:p>
          <a:p>
            <a:r>
              <a:rPr lang="en-US" dirty="0"/>
              <a:t>We all know language is always changing therefore this may look different next year. (we are all learning and growing and so should our program) </a:t>
            </a:r>
          </a:p>
          <a:p>
            <a:endParaRPr lang="en-US" dirty="0"/>
          </a:p>
        </p:txBody>
      </p:sp>
      <p:sp>
        <p:nvSpPr>
          <p:cNvPr id="4" name="Slide Number Placeholder 3"/>
          <p:cNvSpPr>
            <a:spLocks noGrp="1"/>
          </p:cNvSpPr>
          <p:nvPr>
            <p:ph type="sldNum" sz="quarter" idx="5"/>
          </p:nvPr>
        </p:nvSpPr>
        <p:spPr/>
        <p:txBody>
          <a:bodyPr/>
          <a:lstStyle/>
          <a:p>
            <a:fld id="{F25490C2-7C91-C143-8C99-540B81EFBE60}" type="slidenum">
              <a:rPr lang="en-US" smtClean="0"/>
              <a:t>12</a:t>
            </a:fld>
            <a:endParaRPr lang="en-US"/>
          </a:p>
        </p:txBody>
      </p:sp>
    </p:spTree>
    <p:extLst>
      <p:ext uri="{BB962C8B-B14F-4D97-AF65-F5344CB8AC3E}">
        <p14:creationId xmlns:p14="http://schemas.microsoft.com/office/powerpoint/2010/main" val="72994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language this year </a:t>
            </a:r>
          </a:p>
        </p:txBody>
      </p:sp>
      <p:sp>
        <p:nvSpPr>
          <p:cNvPr id="4" name="Slide Number Placeholder 3"/>
          <p:cNvSpPr>
            <a:spLocks noGrp="1"/>
          </p:cNvSpPr>
          <p:nvPr>
            <p:ph type="sldNum" sz="quarter" idx="5"/>
          </p:nvPr>
        </p:nvSpPr>
        <p:spPr/>
        <p:txBody>
          <a:bodyPr/>
          <a:lstStyle/>
          <a:p>
            <a:fld id="{F25490C2-7C91-C143-8C99-540B81EFBE60}" type="slidenum">
              <a:rPr lang="en-US" smtClean="0"/>
              <a:t>13</a:t>
            </a:fld>
            <a:endParaRPr lang="en-US"/>
          </a:p>
        </p:txBody>
      </p:sp>
    </p:spTree>
    <p:extLst>
      <p:ext uri="{BB962C8B-B14F-4D97-AF65-F5344CB8AC3E}">
        <p14:creationId xmlns:p14="http://schemas.microsoft.com/office/powerpoint/2010/main" val="2308137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490C2-7C91-C143-8C99-540B81EFBE60}" type="slidenum">
              <a:rPr lang="en-US" smtClean="0"/>
              <a:t>17</a:t>
            </a:fld>
            <a:endParaRPr lang="en-US"/>
          </a:p>
        </p:txBody>
      </p:sp>
    </p:spTree>
    <p:extLst>
      <p:ext uri="{BB962C8B-B14F-4D97-AF65-F5344CB8AC3E}">
        <p14:creationId xmlns:p14="http://schemas.microsoft.com/office/powerpoint/2010/main" val="154618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Remember ROSC offers a safe place to be able to brainstorm and produce innovative ideas as I like to call it you are the table that brings everyone together. </a:t>
            </a:r>
          </a:p>
          <a:p>
            <a:pPr marL="228600" indent="-228600">
              <a:buAutoNum type="arabicPeriod"/>
            </a:pPr>
            <a:r>
              <a:rPr lang="en-US" dirty="0"/>
              <a:t>This can mean advocating for resources that support people in recovery, reducing stigma by providing trainings such as multiple pathways to recovery to the community, to health providers. Developing programs that connect individuals in recovery with trained peers. This work requires networking and collaboration. Launching public awareness campaigns. This will enhance the ability to provide sustainable, effective support for individuals recovering from SUD/MH and promoting long-term recovery. </a:t>
            </a:r>
          </a:p>
          <a:p>
            <a:pPr marL="0" indent="0">
              <a:buNone/>
            </a:pPr>
            <a:r>
              <a:rPr lang="en-US" dirty="0"/>
              <a:t>3. Using all your deliverables to guide your work </a:t>
            </a:r>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F25490C2-7C91-C143-8C99-540B81EFBE60}" type="slidenum">
              <a:rPr lang="en-US" smtClean="0"/>
              <a:t>18</a:t>
            </a:fld>
            <a:endParaRPr lang="en-US"/>
          </a:p>
        </p:txBody>
      </p:sp>
    </p:spTree>
    <p:extLst>
      <p:ext uri="{BB962C8B-B14F-4D97-AF65-F5344CB8AC3E}">
        <p14:creationId xmlns:p14="http://schemas.microsoft.com/office/powerpoint/2010/main" val="71545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development of an RCO is no longer required but still encouraged to meet the needs of your community. </a:t>
            </a:r>
          </a:p>
          <a:p>
            <a:r>
              <a:rPr lang="en-US" dirty="0"/>
              <a:t>By collaborating with existing coalitions, you are joining forces, and your community's impact may be larger. </a:t>
            </a:r>
          </a:p>
        </p:txBody>
      </p:sp>
      <p:sp>
        <p:nvSpPr>
          <p:cNvPr id="4" name="Slide Number Placeholder 3"/>
          <p:cNvSpPr>
            <a:spLocks noGrp="1"/>
          </p:cNvSpPr>
          <p:nvPr>
            <p:ph type="sldNum" sz="quarter" idx="5"/>
          </p:nvPr>
        </p:nvSpPr>
        <p:spPr/>
        <p:txBody>
          <a:bodyPr/>
          <a:lstStyle/>
          <a:p>
            <a:fld id="{F25490C2-7C91-C143-8C99-540B81EFBE60}" type="slidenum">
              <a:rPr lang="en-US" smtClean="0"/>
              <a:t>19</a:t>
            </a:fld>
            <a:endParaRPr lang="en-US"/>
          </a:p>
        </p:txBody>
      </p:sp>
    </p:spTree>
    <p:extLst>
      <p:ext uri="{BB962C8B-B14F-4D97-AF65-F5344CB8AC3E}">
        <p14:creationId xmlns:p14="http://schemas.microsoft.com/office/powerpoint/2010/main" val="3663097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490C2-7C91-C143-8C99-540B81EFBE60}" type="slidenum">
              <a:rPr lang="en-US" smtClean="0"/>
              <a:t>20</a:t>
            </a:fld>
            <a:endParaRPr lang="en-US"/>
          </a:p>
        </p:txBody>
      </p:sp>
    </p:spTree>
    <p:extLst>
      <p:ext uri="{BB962C8B-B14F-4D97-AF65-F5344CB8AC3E}">
        <p14:creationId xmlns:p14="http://schemas.microsoft.com/office/powerpoint/2010/main" val="1811292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this year is on the same deadline for submissions. We spread out submissions throughout the fiscal year and clarified some of these deliverables. </a:t>
            </a:r>
          </a:p>
          <a:p>
            <a:r>
              <a:rPr lang="en-US" dirty="0"/>
              <a:t>For new ROSC you may want to include partnerships and members who plan to attend ROSC monthly meetings. For existing ROSC Councils, you may use July’s attendance and members. </a:t>
            </a:r>
          </a:p>
          <a:p>
            <a:r>
              <a:rPr lang="en-US" dirty="0"/>
              <a:t>Please label Initial FY26 Membership Roster </a:t>
            </a:r>
          </a:p>
          <a:p>
            <a:r>
              <a:rPr lang="en-US" dirty="0"/>
              <a:t>When you have someone in your roster who represents for example someone from Healthcare who is also a PLE please include that under notes PLE (no need to log that name twice) </a:t>
            </a:r>
          </a:p>
          <a:p>
            <a:r>
              <a:rPr lang="en-US" dirty="0"/>
              <a:t> </a:t>
            </a:r>
          </a:p>
        </p:txBody>
      </p:sp>
      <p:sp>
        <p:nvSpPr>
          <p:cNvPr id="4" name="Slide Number Placeholder 3"/>
          <p:cNvSpPr>
            <a:spLocks noGrp="1"/>
          </p:cNvSpPr>
          <p:nvPr>
            <p:ph type="sldNum" sz="quarter" idx="5"/>
          </p:nvPr>
        </p:nvSpPr>
        <p:spPr/>
        <p:txBody>
          <a:bodyPr/>
          <a:lstStyle/>
          <a:p>
            <a:fld id="{F25490C2-7C91-C143-8C99-540B81EFBE60}" type="slidenum">
              <a:rPr lang="en-US" smtClean="0"/>
              <a:t>21</a:t>
            </a:fld>
            <a:endParaRPr lang="en-US"/>
          </a:p>
        </p:txBody>
      </p:sp>
    </p:spTree>
    <p:extLst>
      <p:ext uri="{BB962C8B-B14F-4D97-AF65-F5344CB8AC3E}">
        <p14:creationId xmlns:p14="http://schemas.microsoft.com/office/powerpoint/2010/main" val="1921657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b="0" i="0">
                <a:solidFill>
                  <a:srgbClr val="020A78"/>
                </a:solidFill>
                <a:latin typeface="Montserrat Medium" pitchFamily="2" charset="77"/>
              </a:defRPr>
            </a:lvl1pPr>
          </a:lstStyle>
          <a:p>
            <a:r>
              <a:rPr lang="en-US" dirty="0"/>
              <a:t>Click to edit Master title style</a:t>
            </a:r>
          </a:p>
        </p:txBody>
      </p:sp>
      <p:pic>
        <p:nvPicPr>
          <p:cNvPr id="4" name="Picture 3">
            <a:extLst>
              <a:ext uri="{FF2B5EF4-FFF2-40B4-BE49-F238E27FC236}">
                <a16:creationId xmlns:a16="http://schemas.microsoft.com/office/drawing/2014/main" id="{65C0D60D-B75D-7B8F-C6AC-1B63C67EF6B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48261" y="68406"/>
            <a:ext cx="2378850" cy="942837"/>
          </a:xfrm>
          <a:prstGeom prst="rect">
            <a:avLst/>
          </a:prstGeom>
        </p:spPr>
      </p:pic>
    </p:spTree>
    <p:extLst>
      <p:ext uri="{BB962C8B-B14F-4D97-AF65-F5344CB8AC3E}">
        <p14:creationId xmlns:p14="http://schemas.microsoft.com/office/powerpoint/2010/main" val="3392271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pic>
        <p:nvPicPr>
          <p:cNvPr id="12" name="Google Shape;110;p17">
            <a:extLst>
              <a:ext uri="{FF2B5EF4-FFF2-40B4-BE49-F238E27FC236}">
                <a16:creationId xmlns:a16="http://schemas.microsoft.com/office/drawing/2014/main" id="{CBEFC340-1869-22CB-5A5C-537D113451C4}"/>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t="-86"/>
          <a:stretch/>
        </p:blipFill>
        <p:spPr>
          <a:xfrm>
            <a:off x="0" y="0"/>
            <a:ext cx="4489914" cy="6858000"/>
          </a:xfrm>
          <a:prstGeom prst="rect">
            <a:avLst/>
          </a:prstGeom>
          <a:noFill/>
          <a:ln>
            <a:noFill/>
          </a:ln>
        </p:spPr>
      </p:pic>
      <p:sp>
        <p:nvSpPr>
          <p:cNvPr id="13" name="Google Shape;55;p13">
            <a:extLst>
              <a:ext uri="{FF2B5EF4-FFF2-40B4-BE49-F238E27FC236}">
                <a16:creationId xmlns:a16="http://schemas.microsoft.com/office/drawing/2014/main" id="{63E12DBC-28B4-3EF4-ADA0-11BC3AF35513}"/>
              </a:ext>
            </a:extLst>
          </p:cNvPr>
          <p:cNvSpPr/>
          <p:nvPr userDrawn="1"/>
        </p:nvSpPr>
        <p:spPr>
          <a:xfrm>
            <a:off x="1" y="-26196"/>
            <a:ext cx="4489913" cy="6877241"/>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
        <p:nvSpPr>
          <p:cNvPr id="2" name="Google Shape;55;p13">
            <a:extLst>
              <a:ext uri="{FF2B5EF4-FFF2-40B4-BE49-F238E27FC236}">
                <a16:creationId xmlns:a16="http://schemas.microsoft.com/office/drawing/2014/main" id="{9016284E-F24B-4F6C-240A-940074AB1DFA}"/>
              </a:ext>
            </a:extLst>
          </p:cNvPr>
          <p:cNvSpPr/>
          <p:nvPr userDrawn="1"/>
        </p:nvSpPr>
        <p:spPr>
          <a:xfrm>
            <a:off x="1" y="6955"/>
            <a:ext cx="4489913" cy="716485"/>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chemeClr val="bg1"/>
                </a:solidFill>
              </a:defRPr>
            </a:lvl1pPr>
          </a:lstStyle>
          <a:p>
            <a:r>
              <a:rPr lang="en-US" dirty="0"/>
              <a:t>Click to edit Master title style</a:t>
            </a:r>
          </a:p>
        </p:txBody>
      </p:sp>
      <p:pic>
        <p:nvPicPr>
          <p:cNvPr id="5" name="Picture 4">
            <a:extLst>
              <a:ext uri="{FF2B5EF4-FFF2-40B4-BE49-F238E27FC236}">
                <a16:creationId xmlns:a16="http://schemas.microsoft.com/office/drawing/2014/main" id="{700B3CBA-7DF0-1F49-FCA7-87BFD070EF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227390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pic>
        <p:nvPicPr>
          <p:cNvPr id="12" name="Google Shape;110;p17">
            <a:extLst>
              <a:ext uri="{FF2B5EF4-FFF2-40B4-BE49-F238E27FC236}">
                <a16:creationId xmlns:a16="http://schemas.microsoft.com/office/drawing/2014/main" id="{CBEFC340-1869-22CB-5A5C-537D113451C4}"/>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t="-86"/>
          <a:stretch/>
        </p:blipFill>
        <p:spPr>
          <a:xfrm>
            <a:off x="0" y="0"/>
            <a:ext cx="4489914" cy="6858000"/>
          </a:xfrm>
          <a:prstGeom prst="rect">
            <a:avLst/>
          </a:prstGeom>
          <a:noFill/>
          <a:ln>
            <a:noFill/>
          </a:ln>
        </p:spPr>
      </p:pic>
      <p:sp>
        <p:nvSpPr>
          <p:cNvPr id="13" name="Google Shape;55;p13">
            <a:extLst>
              <a:ext uri="{FF2B5EF4-FFF2-40B4-BE49-F238E27FC236}">
                <a16:creationId xmlns:a16="http://schemas.microsoft.com/office/drawing/2014/main" id="{63E12DBC-28B4-3EF4-ADA0-11BC3AF35513}"/>
              </a:ext>
            </a:extLst>
          </p:cNvPr>
          <p:cNvSpPr/>
          <p:nvPr userDrawn="1"/>
        </p:nvSpPr>
        <p:spPr>
          <a:xfrm>
            <a:off x="1" y="-26196"/>
            <a:ext cx="4489913" cy="6877241"/>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pic>
        <p:nvPicPr>
          <p:cNvPr id="2" name="Picture 1">
            <a:extLst>
              <a:ext uri="{FF2B5EF4-FFF2-40B4-BE49-F238E27FC236}">
                <a16:creationId xmlns:a16="http://schemas.microsoft.com/office/drawing/2014/main" id="{40060C38-952F-0BC0-1800-3A8FF322B2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2947608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DA06DEF9-15AC-2754-8B08-68F485C2AA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3019109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836613" y="2011680"/>
            <a:ext cx="10501312"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836613" y="1092416"/>
            <a:ext cx="10501312"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pic>
        <p:nvPicPr>
          <p:cNvPr id="8" name="Picture 7">
            <a:extLst>
              <a:ext uri="{FF2B5EF4-FFF2-40B4-BE49-F238E27FC236}">
                <a16:creationId xmlns:a16="http://schemas.microsoft.com/office/drawing/2014/main" id="{6E921691-DC0A-4074-83D3-A6A8D5F4DD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953370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458552"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458552"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pic>
        <p:nvPicPr>
          <p:cNvPr id="3" name="Picture 2">
            <a:extLst>
              <a:ext uri="{FF2B5EF4-FFF2-40B4-BE49-F238E27FC236}">
                <a16:creationId xmlns:a16="http://schemas.microsoft.com/office/drawing/2014/main" id="{97D76386-160C-679C-19D3-F5C464EDB7D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15827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pic>
        <p:nvPicPr>
          <p:cNvPr id="3" name="Picture 2">
            <a:extLst>
              <a:ext uri="{FF2B5EF4-FFF2-40B4-BE49-F238E27FC236}">
                <a16:creationId xmlns:a16="http://schemas.microsoft.com/office/drawing/2014/main" id="{FEEFC862-62B9-6577-AC99-24F6034C14A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4228526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6" y="-9728"/>
            <a:ext cx="6095924" cy="6867728"/>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chemeClr val="bg1"/>
                </a:solidFill>
                <a:latin typeface="Montserrat SemiBold" pitchFamily="2" charset="77"/>
              </a:defRPr>
            </a:lvl1pPr>
          </a:lstStyle>
          <a:p>
            <a:pPr lvl="0"/>
            <a:r>
              <a:rPr lang="en-US" dirty="0"/>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chemeClr val="bg1"/>
                </a:solidFill>
              </a:defRPr>
            </a:lvl1pPr>
          </a:lstStyle>
          <a:p>
            <a:r>
              <a:rPr lang="en-US" dirty="0"/>
              <a:t>Click to edit Master title style</a:t>
            </a:r>
          </a:p>
        </p:txBody>
      </p:sp>
      <p:pic>
        <p:nvPicPr>
          <p:cNvPr id="9" name="Picture 8">
            <a:extLst>
              <a:ext uri="{FF2B5EF4-FFF2-40B4-BE49-F238E27FC236}">
                <a16:creationId xmlns:a16="http://schemas.microsoft.com/office/drawing/2014/main" id="{71F6740E-1467-4AB2-3F6A-8785AD9C0E1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48261" y="68406"/>
            <a:ext cx="2378850" cy="942837"/>
          </a:xfrm>
          <a:prstGeom prst="rect">
            <a:avLst/>
          </a:prstGeom>
        </p:spPr>
      </p:pic>
    </p:spTree>
    <p:extLst>
      <p:ext uri="{BB962C8B-B14F-4D97-AF65-F5344CB8AC3E}">
        <p14:creationId xmlns:p14="http://schemas.microsoft.com/office/powerpoint/2010/main" val="804743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Google Shape;122;p18">
            <a:extLst>
              <a:ext uri="{FF2B5EF4-FFF2-40B4-BE49-F238E27FC236}">
                <a16:creationId xmlns:a16="http://schemas.microsoft.com/office/drawing/2014/main" id="{34EEEDD2-A258-2F1F-176D-5B993090DBDF}"/>
              </a:ext>
            </a:extLst>
          </p:cNvPr>
          <p:cNvSpPr/>
          <p:nvPr userDrawn="1"/>
        </p:nvSpPr>
        <p:spPr>
          <a:xfrm flipH="1">
            <a:off x="6096000" y="-9728"/>
            <a:ext cx="6096000" cy="6867728"/>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chemeClr val="bg1"/>
                </a:solidFill>
                <a:latin typeface="Montserrat SemiBold" pitchFamily="2" charset="77"/>
              </a:defRPr>
            </a:lvl1pPr>
          </a:lstStyle>
          <a:p>
            <a:pPr lvl="0"/>
            <a:r>
              <a:rPr lang="en-US" dirty="0"/>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rgbClr val="0C70C8"/>
                </a:solidFill>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27E322E5-2DA2-4AB2-3752-83B98FA9DF61}"/>
              </a:ext>
            </a:extLst>
          </p:cNvPr>
          <p:cNvSpPr>
            <a:spLocks noGrp="1"/>
          </p:cNvSpPr>
          <p:nvPr>
            <p:ph type="sldNum" sz="quarter" idx="12"/>
          </p:nvPr>
        </p:nvSpPr>
        <p:spPr>
          <a:xfrm>
            <a:off x="11445498" y="6365726"/>
            <a:ext cx="481614" cy="365125"/>
          </a:xfrm>
          <a:solidFill>
            <a:srgbClr val="0C70C8"/>
          </a:solidFill>
        </p:spPr>
        <p:txBody>
          <a:bodyPr/>
          <a:lstStyle>
            <a:lvl1pPr>
              <a:defRPr sz="1000" b="0" i="0">
                <a:solidFill>
                  <a:schemeClr val="bg1"/>
                </a:solidFill>
                <a:latin typeface="Montserrat Medium" pitchFamily="2" charset="77"/>
              </a:defRPr>
            </a:lvl1pPr>
          </a:lstStyle>
          <a:p>
            <a:fld id="{1AF6F2DA-B01E-0F4A-9C3D-CC5E8B20FA62}" type="slidenum">
              <a:rPr lang="en-US" smtClean="0"/>
              <a:pPr/>
              <a:t>‹#›</a:t>
            </a:fld>
            <a:endParaRPr lang="en-US" dirty="0"/>
          </a:p>
        </p:txBody>
      </p:sp>
      <p:pic>
        <p:nvPicPr>
          <p:cNvPr id="2" name="Picture 1">
            <a:extLst>
              <a:ext uri="{FF2B5EF4-FFF2-40B4-BE49-F238E27FC236}">
                <a16:creationId xmlns:a16="http://schemas.microsoft.com/office/drawing/2014/main" id="{E7E92912-68FA-2A15-954C-242CFB346F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48265" y="68406"/>
            <a:ext cx="2378848" cy="942836"/>
          </a:xfrm>
          <a:prstGeom prst="rect">
            <a:avLst/>
          </a:prstGeom>
        </p:spPr>
      </p:pic>
    </p:spTree>
    <p:extLst>
      <p:ext uri="{BB962C8B-B14F-4D97-AF65-F5344CB8AC3E}">
        <p14:creationId xmlns:p14="http://schemas.microsoft.com/office/powerpoint/2010/main" val="1560765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020A78"/>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bg1"/>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803188" y="1236572"/>
            <a:ext cx="8254315" cy="3519882"/>
          </a:xfrm>
        </p:spPr>
        <p:txBody>
          <a:bodyPr anchor="b">
            <a:normAutofit/>
          </a:bodyPr>
          <a:lstStyle>
            <a:lvl1pPr>
              <a:defRPr sz="54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B9F71A4-DE80-4132-20FE-D2D4347B9B7A}"/>
              </a:ext>
            </a:extLst>
          </p:cNvPr>
          <p:cNvSpPr>
            <a:spLocks noGrp="1"/>
          </p:cNvSpPr>
          <p:nvPr>
            <p:ph type="body" sz="quarter" idx="13"/>
          </p:nvPr>
        </p:nvSpPr>
        <p:spPr>
          <a:xfrm>
            <a:off x="803275" y="5029200"/>
            <a:ext cx="7723188" cy="1112838"/>
          </a:xfrm>
        </p:spPr>
        <p:txBody>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2" name="Picture 1">
            <a:extLst>
              <a:ext uri="{FF2B5EF4-FFF2-40B4-BE49-F238E27FC236}">
                <a16:creationId xmlns:a16="http://schemas.microsoft.com/office/drawing/2014/main" id="{C4F4B7FB-97EB-9B3E-7B2F-CBC398F31D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3185" y="671528"/>
            <a:ext cx="4878743" cy="1933648"/>
          </a:xfrm>
          <a:prstGeom prst="rect">
            <a:avLst/>
          </a:prstGeom>
        </p:spPr>
      </p:pic>
    </p:spTree>
    <p:extLst>
      <p:ext uri="{BB962C8B-B14F-4D97-AF65-F5344CB8AC3E}">
        <p14:creationId xmlns:p14="http://schemas.microsoft.com/office/powerpoint/2010/main" val="3258021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pic>
        <p:nvPicPr>
          <p:cNvPr id="9" name="Google Shape;110;p17">
            <a:extLst>
              <a:ext uri="{FF2B5EF4-FFF2-40B4-BE49-F238E27FC236}">
                <a16:creationId xmlns:a16="http://schemas.microsoft.com/office/drawing/2014/main" id="{3AA49BDB-8D08-537A-3F72-16D78E848985}"/>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6955"/>
            <a:ext cx="12192000" cy="6851045"/>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17929" y="0"/>
            <a:ext cx="12192000" cy="6858000"/>
          </a:xfrm>
          <a:prstGeom prst="rect">
            <a:avLst/>
          </a:prstGeom>
          <a:solidFill>
            <a:srgbClr val="020A78">
              <a:alpha val="8503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bg1"/>
                </a:solidFill>
              </a:defRPr>
            </a:lvl1pPr>
          </a:lstStyle>
          <a:p>
            <a:fld id="{1AF6F2DA-B01E-0F4A-9C3D-CC5E8B20FA62}" type="slidenum">
              <a:rPr lang="en-US" smtClean="0"/>
              <a:pPr/>
              <a:t>‹#›</a:t>
            </a:fld>
            <a:endParaRPr lang="en-US"/>
          </a:p>
        </p:txBody>
      </p:sp>
      <p:sp>
        <p:nvSpPr>
          <p:cNvPr id="3" name="Title 13">
            <a:extLst>
              <a:ext uri="{FF2B5EF4-FFF2-40B4-BE49-F238E27FC236}">
                <a16:creationId xmlns:a16="http://schemas.microsoft.com/office/drawing/2014/main" id="{7C568D20-F1DD-D5AA-A1E9-219896E2A0BA}"/>
              </a:ext>
            </a:extLst>
          </p:cNvPr>
          <p:cNvSpPr>
            <a:spLocks noGrp="1"/>
          </p:cNvSpPr>
          <p:nvPr>
            <p:ph type="title"/>
          </p:nvPr>
        </p:nvSpPr>
        <p:spPr>
          <a:xfrm>
            <a:off x="803188" y="1236572"/>
            <a:ext cx="8254315" cy="3519882"/>
          </a:xfrm>
        </p:spPr>
        <p:txBody>
          <a:bodyPr anchor="b">
            <a:normAutofit/>
          </a:bodyPr>
          <a:lstStyle>
            <a:lvl1pPr>
              <a:defRPr sz="5400">
                <a:solidFill>
                  <a:schemeClr val="bg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9F3F3DB-71AE-AB47-B734-0142A406C562}"/>
              </a:ext>
            </a:extLst>
          </p:cNvPr>
          <p:cNvSpPr>
            <a:spLocks noGrp="1"/>
          </p:cNvSpPr>
          <p:nvPr>
            <p:ph type="body" sz="quarter" idx="13"/>
          </p:nvPr>
        </p:nvSpPr>
        <p:spPr>
          <a:xfrm>
            <a:off x="803275" y="5029200"/>
            <a:ext cx="7723188" cy="1112838"/>
          </a:xfrm>
        </p:spPr>
        <p:txBody>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4" name="Picture 3">
            <a:extLst>
              <a:ext uri="{FF2B5EF4-FFF2-40B4-BE49-F238E27FC236}">
                <a16:creationId xmlns:a16="http://schemas.microsoft.com/office/drawing/2014/main" id="{9513CD48-E922-7B0B-65AF-1ECD6D11457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3185" y="671528"/>
            <a:ext cx="4878743" cy="1933648"/>
          </a:xfrm>
          <a:prstGeom prst="rect">
            <a:avLst/>
          </a:prstGeom>
        </p:spPr>
      </p:pic>
    </p:spTree>
    <p:extLst>
      <p:ext uri="{BB962C8B-B14F-4D97-AF65-F5344CB8AC3E}">
        <p14:creationId xmlns:p14="http://schemas.microsoft.com/office/powerpoint/2010/main" val="111724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836613" y="2011680"/>
            <a:ext cx="10501312"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836613" y="1092416"/>
            <a:ext cx="10501312"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pic>
        <p:nvPicPr>
          <p:cNvPr id="5" name="Picture 4">
            <a:extLst>
              <a:ext uri="{FF2B5EF4-FFF2-40B4-BE49-F238E27FC236}">
                <a16:creationId xmlns:a16="http://schemas.microsoft.com/office/drawing/2014/main" id="{3CE64874-FB1C-3412-9A5B-C8DFCDCC9E3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48261" y="68406"/>
            <a:ext cx="2378850" cy="942837"/>
          </a:xfrm>
          <a:prstGeom prst="rect">
            <a:avLst/>
          </a:prstGeom>
        </p:spPr>
      </p:pic>
    </p:spTree>
    <p:extLst>
      <p:ext uri="{BB962C8B-B14F-4D97-AF65-F5344CB8AC3E}">
        <p14:creationId xmlns:p14="http://schemas.microsoft.com/office/powerpoint/2010/main" val="884387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rgbClr val="020A7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FA2FB-DA5E-D3F8-BF63-7045F48166E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9241"/>
            <a:ext cx="12192001" cy="6877241"/>
          </a:xfrm>
          <a:prstGeom prst="rect">
            <a:avLst/>
          </a:prstGeom>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2" y="0"/>
            <a:ext cx="12192000" cy="6858000"/>
          </a:xfrm>
          <a:prstGeom prst="rect">
            <a:avLst/>
          </a:prstGeom>
          <a:solidFill>
            <a:srgbClr val="020A78">
              <a:alpha val="84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bg1"/>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7100047"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7100047" cy="462013"/>
          </a:xfrm>
        </p:spPr>
        <p:txBody>
          <a:bodyPr>
            <a:normAutofit/>
          </a:bodyPr>
          <a:lstStyle>
            <a:lvl1pPr marL="0" indent="0">
              <a:buNone/>
              <a:defRPr sz="2400" b="1" i="0">
                <a:solidFill>
                  <a:schemeClr val="bg1"/>
                </a:solidFill>
                <a:latin typeface="Montserrat SemiBold" pitchFamily="2" charset="77"/>
              </a:defRPr>
            </a:lvl1pPr>
          </a:lstStyle>
          <a:p>
            <a:pPr lvl="0"/>
            <a:r>
              <a:rPr lang="en-US" dirty="0"/>
              <a:t>Click to edit Master text styles</a:t>
            </a:r>
          </a:p>
        </p:txBody>
      </p:sp>
      <p:pic>
        <p:nvPicPr>
          <p:cNvPr id="7" name="Picture 6">
            <a:extLst>
              <a:ext uri="{FF2B5EF4-FFF2-40B4-BE49-F238E27FC236}">
                <a16:creationId xmlns:a16="http://schemas.microsoft.com/office/drawing/2014/main" id="{8A116884-EAB5-8177-5021-DC33F7E7D3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48265" y="68406"/>
            <a:ext cx="2378848" cy="942836"/>
          </a:xfrm>
          <a:prstGeom prst="rect">
            <a:avLst/>
          </a:prstGeom>
        </p:spPr>
      </p:pic>
    </p:spTree>
    <p:extLst>
      <p:ext uri="{BB962C8B-B14F-4D97-AF65-F5344CB8AC3E}">
        <p14:creationId xmlns:p14="http://schemas.microsoft.com/office/powerpoint/2010/main" val="4140063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pic>
        <p:nvPicPr>
          <p:cNvPr id="10" name="Google Shape;110;p17">
            <a:extLst>
              <a:ext uri="{FF2B5EF4-FFF2-40B4-BE49-F238E27FC236}">
                <a16:creationId xmlns:a16="http://schemas.microsoft.com/office/drawing/2014/main" id="{4F3A0320-5EBF-37FC-C143-CC77F0099CE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t="-86"/>
          <a:stretch/>
        </p:blipFill>
        <p:spPr>
          <a:xfrm>
            <a:off x="7702086" y="6955"/>
            <a:ext cx="4489914" cy="6851045"/>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77241"/>
          </a:xfrm>
          <a:prstGeom prst="rect">
            <a:avLst/>
          </a:prstGeom>
          <a:solidFill>
            <a:srgbClr val="020A7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Slide Number Placeholder 5">
            <a:extLst>
              <a:ext uri="{FF2B5EF4-FFF2-40B4-BE49-F238E27FC236}">
                <a16:creationId xmlns:a16="http://schemas.microsoft.com/office/drawing/2014/main" id="{B450017A-1BE2-2C53-A077-720B8EF4CFAB}"/>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8" name="Picture 7">
            <a:extLst>
              <a:ext uri="{FF2B5EF4-FFF2-40B4-BE49-F238E27FC236}">
                <a16:creationId xmlns:a16="http://schemas.microsoft.com/office/drawing/2014/main" id="{AACDC5F5-FD3E-D434-5284-E94C689A236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1724073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pic>
        <p:nvPicPr>
          <p:cNvPr id="12" name="Google Shape;110;p17">
            <a:extLst>
              <a:ext uri="{FF2B5EF4-FFF2-40B4-BE49-F238E27FC236}">
                <a16:creationId xmlns:a16="http://schemas.microsoft.com/office/drawing/2014/main" id="{CBEFC340-1869-22CB-5A5C-537D113451C4}"/>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t="-86"/>
          <a:stretch/>
        </p:blipFill>
        <p:spPr>
          <a:xfrm>
            <a:off x="0" y="0"/>
            <a:ext cx="4489914" cy="6851045"/>
          </a:xfrm>
          <a:prstGeom prst="rect">
            <a:avLst/>
          </a:prstGeom>
          <a:noFill/>
          <a:ln>
            <a:noFill/>
          </a:ln>
        </p:spPr>
      </p:pic>
      <p:sp>
        <p:nvSpPr>
          <p:cNvPr id="13" name="Google Shape;55;p13">
            <a:extLst>
              <a:ext uri="{FF2B5EF4-FFF2-40B4-BE49-F238E27FC236}">
                <a16:creationId xmlns:a16="http://schemas.microsoft.com/office/drawing/2014/main" id="{63E12DBC-28B4-3EF4-ADA0-11BC3AF35513}"/>
              </a:ext>
            </a:extLst>
          </p:cNvPr>
          <p:cNvSpPr/>
          <p:nvPr userDrawn="1"/>
        </p:nvSpPr>
        <p:spPr>
          <a:xfrm>
            <a:off x="1" y="0"/>
            <a:ext cx="4489913" cy="6877241"/>
          </a:xfrm>
          <a:prstGeom prst="rect">
            <a:avLst/>
          </a:prstGeom>
          <a:solidFill>
            <a:srgbClr val="020A78">
              <a:alpha val="8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chemeClr val="bg1"/>
                </a:solidFill>
              </a:defRPr>
            </a:lvl1pPr>
          </a:lstStyle>
          <a:p>
            <a:r>
              <a:rPr lang="en-US" dirty="0"/>
              <a:t>Click to edit Master title style</a:t>
            </a:r>
          </a:p>
        </p:txBody>
      </p:sp>
      <p:pic>
        <p:nvPicPr>
          <p:cNvPr id="2" name="Picture 1">
            <a:extLst>
              <a:ext uri="{FF2B5EF4-FFF2-40B4-BE49-F238E27FC236}">
                <a16:creationId xmlns:a16="http://schemas.microsoft.com/office/drawing/2014/main" id="{9B7FA148-8284-4BC1-0189-6FA9C86B0B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2108616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a:off x="7702087"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020A78">
                <a:alpha val="79957"/>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Slide Number Placeholder 5">
            <a:extLst>
              <a:ext uri="{FF2B5EF4-FFF2-40B4-BE49-F238E27FC236}">
                <a16:creationId xmlns:a16="http://schemas.microsoft.com/office/drawing/2014/main" id="{1FE4ABB1-AC5E-B436-0FC8-CF9FE7100FE0}"/>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12" name="Picture 11">
            <a:extLst>
              <a:ext uri="{FF2B5EF4-FFF2-40B4-BE49-F238E27FC236}">
                <a16:creationId xmlns:a16="http://schemas.microsoft.com/office/drawing/2014/main" id="{EF990604-648F-6BD7-8F67-A649603703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3808225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flipH="1">
            <a:off x="0"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020A78">
                <a:alpha val="799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chemeClr val="bg1"/>
                </a:solidFill>
              </a:defRPr>
            </a:lvl1pPr>
          </a:lstStyle>
          <a:p>
            <a:r>
              <a:rPr lang="en-US" dirty="0"/>
              <a:t>Click to edit Master title style</a:t>
            </a:r>
          </a:p>
        </p:txBody>
      </p:sp>
      <p:pic>
        <p:nvPicPr>
          <p:cNvPr id="8" name="Picture 7">
            <a:extLst>
              <a:ext uri="{FF2B5EF4-FFF2-40B4-BE49-F238E27FC236}">
                <a16:creationId xmlns:a16="http://schemas.microsoft.com/office/drawing/2014/main" id="{8BFCA5AF-F1FF-C1D0-B3E0-71B036AFC1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1264267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97F78827-31F5-7C51-6C0F-35CA5E228FD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3595822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5" y="-9728"/>
            <a:ext cx="12191925" cy="644893"/>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836613" y="2011680"/>
            <a:ext cx="10501312"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836613" y="1092416"/>
            <a:ext cx="10501312"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pic>
        <p:nvPicPr>
          <p:cNvPr id="3" name="Picture 2">
            <a:extLst>
              <a:ext uri="{FF2B5EF4-FFF2-40B4-BE49-F238E27FC236}">
                <a16:creationId xmlns:a16="http://schemas.microsoft.com/office/drawing/2014/main" id="{CA13B676-2018-84E3-2A7A-B5C984BEDE5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740654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458552"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458552"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pic>
        <p:nvPicPr>
          <p:cNvPr id="3" name="Picture 2">
            <a:extLst>
              <a:ext uri="{FF2B5EF4-FFF2-40B4-BE49-F238E27FC236}">
                <a16:creationId xmlns:a16="http://schemas.microsoft.com/office/drawing/2014/main" id="{CE6A6775-F1ED-4B70-1AE3-6A358B39BE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4186440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pic>
        <p:nvPicPr>
          <p:cNvPr id="3" name="Picture 2">
            <a:extLst>
              <a:ext uri="{FF2B5EF4-FFF2-40B4-BE49-F238E27FC236}">
                <a16:creationId xmlns:a16="http://schemas.microsoft.com/office/drawing/2014/main" id="{356F7830-C8BB-DE71-86FA-3B4E5A03287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1001883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6" y="-9728"/>
            <a:ext cx="6095924" cy="6867728"/>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chemeClr val="bg1"/>
                </a:solidFill>
                <a:latin typeface="Montserrat SemiBold" pitchFamily="2" charset="77"/>
              </a:defRPr>
            </a:lvl1pPr>
          </a:lstStyle>
          <a:p>
            <a:pPr lvl="0"/>
            <a:r>
              <a:rPr lang="en-US" dirty="0"/>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chemeClr val="bg1"/>
                </a:solidFill>
              </a:defRPr>
            </a:lvl1pPr>
          </a:lstStyle>
          <a:p>
            <a:r>
              <a:rPr lang="en-US" dirty="0"/>
              <a:t>Click to edit Master title style</a:t>
            </a:r>
          </a:p>
        </p:txBody>
      </p:sp>
      <p:pic>
        <p:nvPicPr>
          <p:cNvPr id="9" name="Picture 8">
            <a:extLst>
              <a:ext uri="{FF2B5EF4-FFF2-40B4-BE49-F238E27FC236}">
                <a16:creationId xmlns:a16="http://schemas.microsoft.com/office/drawing/2014/main" id="{1B6B4CFC-B72D-5E91-EC28-451129A5913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48261" y="68406"/>
            <a:ext cx="2378850" cy="942837"/>
          </a:xfrm>
          <a:prstGeom prst="rect">
            <a:avLst/>
          </a:prstGeom>
        </p:spPr>
      </p:pic>
    </p:spTree>
    <p:extLst>
      <p:ext uri="{BB962C8B-B14F-4D97-AF65-F5344CB8AC3E}">
        <p14:creationId xmlns:p14="http://schemas.microsoft.com/office/powerpoint/2010/main" val="1839944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0C70C8"/>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803188" y="1236572"/>
            <a:ext cx="8254315" cy="3519882"/>
          </a:xfrm>
        </p:spPr>
        <p:txBody>
          <a:bodyPr anchor="b">
            <a:normAutofit/>
          </a:bodyPr>
          <a:lstStyle>
            <a:lvl1pPr>
              <a:defRPr sz="54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BB9F71A4-DE80-4132-20FE-D2D4347B9B7A}"/>
              </a:ext>
            </a:extLst>
          </p:cNvPr>
          <p:cNvSpPr>
            <a:spLocks noGrp="1"/>
          </p:cNvSpPr>
          <p:nvPr>
            <p:ph type="body" sz="quarter" idx="13"/>
          </p:nvPr>
        </p:nvSpPr>
        <p:spPr>
          <a:xfrm>
            <a:off x="803275" y="5029200"/>
            <a:ext cx="7723188" cy="1112838"/>
          </a:xfrm>
        </p:spPr>
        <p:txBody>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AEB3DD83-8398-BEBF-801C-1D8144D3697C}"/>
              </a:ext>
            </a:extLst>
          </p:cNvPr>
          <p:cNvSpPr>
            <a:spLocks noGrp="1"/>
          </p:cNvSpPr>
          <p:nvPr>
            <p:ph type="sldNum" sz="quarter" idx="12"/>
          </p:nvPr>
        </p:nvSpPr>
        <p:spPr>
          <a:xfrm>
            <a:off x="11445498" y="6365726"/>
            <a:ext cx="481614" cy="365125"/>
          </a:xfrm>
          <a:solidFill>
            <a:srgbClr val="0C70C8"/>
          </a:solidFill>
        </p:spPr>
        <p:txBody>
          <a:bodyPr/>
          <a:lstStyle>
            <a:lvl1pPr>
              <a:defRPr sz="1000" b="0" i="0">
                <a:solidFill>
                  <a:schemeClr val="bg1"/>
                </a:solidFill>
                <a:latin typeface="Montserrat Medium" pitchFamily="2" charset="77"/>
              </a:defRPr>
            </a:lvl1pPr>
          </a:lstStyle>
          <a:p>
            <a:fld id="{1AF6F2DA-B01E-0F4A-9C3D-CC5E8B20FA62}" type="slidenum">
              <a:rPr lang="en-US" smtClean="0"/>
              <a:pPr/>
              <a:t>‹#›</a:t>
            </a:fld>
            <a:endParaRPr lang="en-US" dirty="0"/>
          </a:p>
        </p:txBody>
      </p:sp>
      <p:pic>
        <p:nvPicPr>
          <p:cNvPr id="6" name="Picture 5">
            <a:extLst>
              <a:ext uri="{FF2B5EF4-FFF2-40B4-BE49-F238E27FC236}">
                <a16:creationId xmlns:a16="http://schemas.microsoft.com/office/drawing/2014/main" id="{FDA3DAED-72A0-551C-52E3-A2E767F5FA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3185" y="671528"/>
            <a:ext cx="4878743" cy="1933648"/>
          </a:xfrm>
          <a:prstGeom prst="rect">
            <a:avLst/>
          </a:prstGeom>
        </p:spPr>
      </p:pic>
    </p:spTree>
    <p:extLst>
      <p:ext uri="{BB962C8B-B14F-4D97-AF65-F5344CB8AC3E}">
        <p14:creationId xmlns:p14="http://schemas.microsoft.com/office/powerpoint/2010/main" val="19688859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flipH="1">
            <a:off x="6096000" y="-9728"/>
            <a:ext cx="6096000" cy="6867728"/>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chemeClr val="bg1"/>
                </a:solidFill>
                <a:latin typeface="Montserrat SemiBold" pitchFamily="2" charset="77"/>
              </a:defRPr>
            </a:lvl1pPr>
          </a:lstStyle>
          <a:p>
            <a:pPr lvl="0"/>
            <a:r>
              <a:rPr lang="en-US" dirty="0"/>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rgbClr val="020A78"/>
                </a:solidFill>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D506F5B2-08C9-11D9-B073-83E916CA57E2}"/>
              </a:ext>
            </a:extLst>
          </p:cNvPr>
          <p:cNvSpPr txBox="1">
            <a:spLocks/>
          </p:cNvSpPr>
          <p:nvPr userDrawn="1"/>
        </p:nvSpPr>
        <p:spPr>
          <a:xfrm>
            <a:off x="9183912" y="637388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F6F2DA-B01E-0F4A-9C3D-CC5E8B20FA62}" type="slidenum">
              <a:rPr lang="en-US" smtClean="0"/>
              <a:pPr/>
              <a:t>‹#›</a:t>
            </a:fld>
            <a:endParaRPr lang="en-US"/>
          </a:p>
        </p:txBody>
      </p:sp>
      <p:pic>
        <p:nvPicPr>
          <p:cNvPr id="10" name="Picture 9">
            <a:extLst>
              <a:ext uri="{FF2B5EF4-FFF2-40B4-BE49-F238E27FC236}">
                <a16:creationId xmlns:a16="http://schemas.microsoft.com/office/drawing/2014/main" id="{4EF7BFE2-38B6-FF42-647F-D05EF3F004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765729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FBB83A"/>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803188" y="1236572"/>
            <a:ext cx="8254315" cy="3519882"/>
          </a:xfrm>
        </p:spPr>
        <p:txBody>
          <a:bodyPr anchor="b">
            <a:normAutofit/>
          </a:bodyPr>
          <a:lstStyle>
            <a:lvl1pPr>
              <a:defRPr sz="5400">
                <a:solidFill>
                  <a:srgbClr val="020A78"/>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BB9F71A4-DE80-4132-20FE-D2D4347B9B7A}"/>
              </a:ext>
            </a:extLst>
          </p:cNvPr>
          <p:cNvSpPr>
            <a:spLocks noGrp="1"/>
          </p:cNvSpPr>
          <p:nvPr>
            <p:ph type="body" sz="quarter" idx="13"/>
          </p:nvPr>
        </p:nvSpPr>
        <p:spPr>
          <a:xfrm>
            <a:off x="803275" y="5029200"/>
            <a:ext cx="7723188" cy="1112838"/>
          </a:xfrm>
        </p:spPr>
        <p:txBody>
          <a:bodyPr/>
          <a:lstStyle>
            <a:lvl1pPr marL="0" indent="0">
              <a:buNone/>
              <a:defRPr>
                <a:solidFill>
                  <a:srgbClr val="020A7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5" name="Picture 4">
            <a:extLst>
              <a:ext uri="{FF2B5EF4-FFF2-40B4-BE49-F238E27FC236}">
                <a16:creationId xmlns:a16="http://schemas.microsoft.com/office/drawing/2014/main" id="{B1CBA11F-44F8-B15B-645E-6E568456FA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03187" y="671528"/>
            <a:ext cx="4878753" cy="1933649"/>
          </a:xfrm>
          <a:prstGeom prst="rect">
            <a:avLst/>
          </a:prstGeom>
        </p:spPr>
      </p:pic>
    </p:spTree>
    <p:extLst>
      <p:ext uri="{BB962C8B-B14F-4D97-AF65-F5344CB8AC3E}">
        <p14:creationId xmlns:p14="http://schemas.microsoft.com/office/powerpoint/2010/main" val="1114873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a:off x="7702087"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FBB83A">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 name="Slide Number Placeholder 5">
            <a:extLst>
              <a:ext uri="{FF2B5EF4-FFF2-40B4-BE49-F238E27FC236}">
                <a16:creationId xmlns:a16="http://schemas.microsoft.com/office/drawing/2014/main" id="{224E3C57-DE27-996D-37B9-1B5EFB8BF1E1}"/>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9" name="Picture 8">
            <a:extLst>
              <a:ext uri="{FF2B5EF4-FFF2-40B4-BE49-F238E27FC236}">
                <a16:creationId xmlns:a16="http://schemas.microsoft.com/office/drawing/2014/main" id="{BB925BB7-9773-7420-6CF6-29D925AF6C1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11132" y="3669246"/>
            <a:ext cx="2268052" cy="2972185"/>
          </a:xfrm>
          <a:prstGeom prst="rect">
            <a:avLst/>
          </a:prstGeom>
        </p:spPr>
      </p:pic>
    </p:spTree>
    <p:extLst>
      <p:ext uri="{BB962C8B-B14F-4D97-AF65-F5344CB8AC3E}">
        <p14:creationId xmlns:p14="http://schemas.microsoft.com/office/powerpoint/2010/main" val="31997839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flipH="1">
            <a:off x="0"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FBB83A">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rgbClr val="020A78"/>
                </a:solidFill>
              </a:defRPr>
            </a:lvl1pPr>
          </a:lstStyle>
          <a:p>
            <a:r>
              <a:rPr lang="en-US" dirty="0"/>
              <a:t>Click to edit Master title style</a:t>
            </a:r>
          </a:p>
        </p:txBody>
      </p:sp>
      <p:pic>
        <p:nvPicPr>
          <p:cNvPr id="8" name="Picture 7">
            <a:extLst>
              <a:ext uri="{FF2B5EF4-FFF2-40B4-BE49-F238E27FC236}">
                <a16:creationId xmlns:a16="http://schemas.microsoft.com/office/drawing/2014/main" id="{2857C58F-F9A8-AE16-777D-A45CFCC2B98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36125" y="3669246"/>
            <a:ext cx="2268052" cy="2972185"/>
          </a:xfrm>
          <a:prstGeom prst="rect">
            <a:avLst/>
          </a:prstGeom>
        </p:spPr>
      </p:pic>
    </p:spTree>
    <p:extLst>
      <p:ext uri="{BB962C8B-B14F-4D97-AF65-F5344CB8AC3E}">
        <p14:creationId xmlns:p14="http://schemas.microsoft.com/office/powerpoint/2010/main" val="39003258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20A78"/>
                </a:solidFill>
              </a:defRPr>
            </a:lvl1pPr>
          </a:lstStyle>
          <a:p>
            <a:r>
              <a:rPr lang="en-US"/>
              <a:t>Click to edit Master title style</a:t>
            </a:r>
          </a:p>
        </p:txBody>
      </p:sp>
      <p:pic>
        <p:nvPicPr>
          <p:cNvPr id="2" name="Picture 1">
            <a:extLst>
              <a:ext uri="{FF2B5EF4-FFF2-40B4-BE49-F238E27FC236}">
                <a16:creationId xmlns:a16="http://schemas.microsoft.com/office/drawing/2014/main" id="{94B813DD-8E3B-1B49-2460-59E6F05B286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8865012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5" y="0"/>
            <a:ext cx="12191925" cy="644893"/>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20A78"/>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836613" y="2011680"/>
            <a:ext cx="10501312"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836613" y="1092416"/>
            <a:ext cx="10501312"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pic>
        <p:nvPicPr>
          <p:cNvPr id="2" name="Picture 1">
            <a:extLst>
              <a:ext uri="{FF2B5EF4-FFF2-40B4-BE49-F238E27FC236}">
                <a16:creationId xmlns:a16="http://schemas.microsoft.com/office/drawing/2014/main" id="{DF8A3FB0-8807-6745-2025-8FA31F53522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496205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20A7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458552"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458552"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pic>
        <p:nvPicPr>
          <p:cNvPr id="2" name="Picture 1">
            <a:extLst>
              <a:ext uri="{FF2B5EF4-FFF2-40B4-BE49-F238E27FC236}">
                <a16:creationId xmlns:a16="http://schemas.microsoft.com/office/drawing/2014/main" id="{77F60D9F-16B2-3A65-77EA-92B4114D13E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34678038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20A78"/>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pic>
        <p:nvPicPr>
          <p:cNvPr id="2" name="Picture 1">
            <a:extLst>
              <a:ext uri="{FF2B5EF4-FFF2-40B4-BE49-F238E27FC236}">
                <a16:creationId xmlns:a16="http://schemas.microsoft.com/office/drawing/2014/main" id="{250E1FF2-859E-3CA9-5AAC-513A8B40AEB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4028882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6" y="-9728"/>
            <a:ext cx="6095924" cy="6867728"/>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rgbClr val="020A78"/>
                </a:solidFill>
              </a:defRPr>
            </a:lvl1pPr>
            <a:lvl2pPr>
              <a:defRPr sz="1800">
                <a:solidFill>
                  <a:srgbClr val="020A78"/>
                </a:solidFill>
              </a:defRPr>
            </a:lvl2pPr>
            <a:lvl3pPr>
              <a:defRPr sz="1600">
                <a:solidFill>
                  <a:srgbClr val="020A78"/>
                </a:solidFill>
              </a:defRPr>
            </a:lvl3pPr>
            <a:lvl4pPr>
              <a:defRPr sz="1400">
                <a:solidFill>
                  <a:srgbClr val="020A78"/>
                </a:solidFill>
              </a:defRPr>
            </a:lvl4pPr>
            <a:lvl5pPr>
              <a:defRPr sz="1400">
                <a:solidFill>
                  <a:srgbClr val="020A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rgbClr val="020A78"/>
                </a:solidFill>
              </a:defRPr>
            </a:lvl1pPr>
          </a:lstStyle>
          <a:p>
            <a:r>
              <a:rPr lang="en-US" dirty="0"/>
              <a:t>Click to edit Master title style</a:t>
            </a:r>
          </a:p>
        </p:txBody>
      </p:sp>
      <p:pic>
        <p:nvPicPr>
          <p:cNvPr id="9" name="Picture 8">
            <a:extLst>
              <a:ext uri="{FF2B5EF4-FFF2-40B4-BE49-F238E27FC236}">
                <a16:creationId xmlns:a16="http://schemas.microsoft.com/office/drawing/2014/main" id="{77349623-82E3-966A-E6BB-7F0F91A608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48261" y="68406"/>
            <a:ext cx="2378850" cy="942837"/>
          </a:xfrm>
          <a:prstGeom prst="rect">
            <a:avLst/>
          </a:prstGeom>
        </p:spPr>
      </p:pic>
    </p:spTree>
    <p:extLst>
      <p:ext uri="{BB962C8B-B14F-4D97-AF65-F5344CB8AC3E}">
        <p14:creationId xmlns:p14="http://schemas.microsoft.com/office/powerpoint/2010/main" val="38904225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flipH="1">
            <a:off x="6096000" y="-9728"/>
            <a:ext cx="6096000" cy="6867728"/>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solidFill>
                  <a:srgbClr val="020A78"/>
                </a:solidFill>
              </a:defRPr>
            </a:lvl1pPr>
            <a:lvl2pPr>
              <a:defRPr sz="1800">
                <a:solidFill>
                  <a:srgbClr val="020A78"/>
                </a:solidFill>
              </a:defRPr>
            </a:lvl2pPr>
            <a:lvl3pPr>
              <a:defRPr sz="1600">
                <a:solidFill>
                  <a:srgbClr val="020A78"/>
                </a:solidFill>
              </a:defRPr>
            </a:lvl3pPr>
            <a:lvl4pPr>
              <a:defRPr sz="1400">
                <a:solidFill>
                  <a:srgbClr val="020A78"/>
                </a:solidFill>
              </a:defRPr>
            </a:lvl4pPr>
            <a:lvl5pPr>
              <a:defRPr sz="1400">
                <a:solidFill>
                  <a:srgbClr val="020A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rgbClr val="020A78"/>
                </a:solidFill>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1F46970C-75DF-BA71-BF98-FC9459D9D97D}"/>
              </a:ext>
            </a:extLst>
          </p:cNvPr>
          <p:cNvSpPr txBox="1">
            <a:spLocks/>
          </p:cNvSpPr>
          <p:nvPr userDrawn="1"/>
        </p:nvSpPr>
        <p:spPr>
          <a:xfrm>
            <a:off x="11445498" y="6365726"/>
            <a:ext cx="481614" cy="365125"/>
          </a:xfrm>
          <a:prstGeom prst="rect">
            <a:avLst/>
          </a:prstGeom>
          <a:solidFill>
            <a:srgbClr val="FBB83A"/>
          </a:solidFill>
        </p:spPr>
        <p:txBody>
          <a:bodyPr vert="horz" lIns="91440" tIns="45720" rIns="91440" bIns="45720" rtlCol="0" anchor="ctr"/>
          <a:lstStyle>
            <a:defPPr>
              <a:defRPr lang="en-US"/>
            </a:defPPr>
            <a:lvl1pPr marL="0" algn="r" defTabSz="914400" rtl="0" eaLnBrk="1" latinLnBrk="0" hangingPunct="1">
              <a:defRPr sz="1000" kern="1200">
                <a:solidFill>
                  <a:srgbClr val="020A78"/>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F6F2DA-B01E-0F4A-9C3D-CC5E8B20FA62}" type="slidenum">
              <a:rPr lang="en-US" smtClean="0"/>
              <a:pPr/>
              <a:t>‹#›</a:t>
            </a:fld>
            <a:endParaRPr lang="en-US"/>
          </a:p>
        </p:txBody>
      </p:sp>
      <p:pic>
        <p:nvPicPr>
          <p:cNvPr id="12" name="Picture 11">
            <a:extLst>
              <a:ext uri="{FF2B5EF4-FFF2-40B4-BE49-F238E27FC236}">
                <a16:creationId xmlns:a16="http://schemas.microsoft.com/office/drawing/2014/main" id="{F7371AB6-5B5B-2067-3ACC-216A19FEC20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48257" y="68406"/>
            <a:ext cx="2378854" cy="942837"/>
          </a:xfrm>
          <a:prstGeom prst="rect">
            <a:avLst/>
          </a:prstGeom>
        </p:spPr>
      </p:pic>
    </p:spTree>
    <p:extLst>
      <p:ext uri="{BB962C8B-B14F-4D97-AF65-F5344CB8AC3E}">
        <p14:creationId xmlns:p14="http://schemas.microsoft.com/office/powerpoint/2010/main" val="428174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FA2FB-DA5E-D3F8-BF63-7045F48166E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9241"/>
            <a:ext cx="12192001" cy="6877241"/>
          </a:xfrm>
          <a:prstGeom prst="rect">
            <a:avLst/>
          </a:prstGeom>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2" y="0"/>
            <a:ext cx="1219200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55;p13">
            <a:extLst>
              <a:ext uri="{FF2B5EF4-FFF2-40B4-BE49-F238E27FC236}">
                <a16:creationId xmlns:a16="http://schemas.microsoft.com/office/drawing/2014/main" id="{2D2F5E17-6D10-0A2B-4746-3B642B52135A}"/>
              </a:ext>
            </a:extLst>
          </p:cNvPr>
          <p:cNvSpPr/>
          <p:nvPr userDrawn="1"/>
        </p:nvSpPr>
        <p:spPr>
          <a:xfrm>
            <a:off x="-3" y="0"/>
            <a:ext cx="771041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212816" y="6365726"/>
            <a:ext cx="481614" cy="365125"/>
          </a:xfrm>
          <a:solidFill>
            <a:srgbClr val="0C70C8"/>
          </a:solidFill>
        </p:spPr>
        <p:txBody>
          <a:bodyPr/>
          <a:lstStyle>
            <a:lvl1pPr algn="l">
              <a:defRPr sz="1000" b="0" i="0">
                <a:solidFill>
                  <a:schemeClr val="bg1"/>
                </a:solidFill>
                <a:latin typeface="Montserrat Medium" pitchFamily="2" charset="77"/>
              </a:defRPr>
            </a:lvl1pPr>
          </a:lstStyle>
          <a:p>
            <a:fld id="{1AF6F2DA-B01E-0F4A-9C3D-CC5E8B20FA62}" type="slidenum">
              <a:rPr lang="en-US" smtClean="0"/>
              <a:pPr/>
              <a:t>‹#›</a:t>
            </a:fld>
            <a:endParaRPr lang="en-US" dirty="0"/>
          </a:p>
        </p:txBody>
      </p:sp>
      <p:sp>
        <p:nvSpPr>
          <p:cNvPr id="7" name="Title 13">
            <a:extLst>
              <a:ext uri="{FF2B5EF4-FFF2-40B4-BE49-F238E27FC236}">
                <a16:creationId xmlns:a16="http://schemas.microsoft.com/office/drawing/2014/main" id="{5B615F0B-D4AB-69E0-609D-92E2945480C8}"/>
              </a:ext>
            </a:extLst>
          </p:cNvPr>
          <p:cNvSpPr>
            <a:spLocks noGrp="1"/>
          </p:cNvSpPr>
          <p:nvPr>
            <p:ph type="title"/>
          </p:nvPr>
        </p:nvSpPr>
        <p:spPr>
          <a:xfrm>
            <a:off x="803188" y="1236572"/>
            <a:ext cx="6465517" cy="3519882"/>
          </a:xfrm>
        </p:spPr>
        <p:txBody>
          <a:bodyPr anchor="b">
            <a:normAutofit/>
          </a:bodyPr>
          <a:lstStyle>
            <a:lvl1pPr marL="0" indent="0">
              <a:buFont typeface="+mj-lt"/>
              <a:buNone/>
              <a:defRPr sz="5400">
                <a:solidFill>
                  <a:schemeClr val="bg1"/>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81797806-8C78-1864-C05A-4FD543F44E7C}"/>
              </a:ext>
            </a:extLst>
          </p:cNvPr>
          <p:cNvSpPr>
            <a:spLocks noGrp="1"/>
          </p:cNvSpPr>
          <p:nvPr>
            <p:ph type="body" sz="quarter" idx="13"/>
          </p:nvPr>
        </p:nvSpPr>
        <p:spPr>
          <a:xfrm>
            <a:off x="803275" y="5029200"/>
            <a:ext cx="6465430" cy="1112838"/>
          </a:xfrm>
        </p:spPr>
        <p:txBody>
          <a:bodyPr/>
          <a:lstStyle>
            <a:lvl1pPr marL="0" indent="0">
              <a:buFont typeface="+mj-lt"/>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8" name="Picture 7">
            <a:extLst>
              <a:ext uri="{FF2B5EF4-FFF2-40B4-BE49-F238E27FC236}">
                <a16:creationId xmlns:a16="http://schemas.microsoft.com/office/drawing/2014/main" id="{9C6FCD98-7BE2-B1EE-D157-B5DE2435B6A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21988509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C4EE37A-2555-1249-B3CB-AE4644E11FF1}"/>
              </a:ext>
            </a:extLst>
          </p:cNvPr>
          <p:cNvGrpSpPr/>
          <p:nvPr userDrawn="1"/>
        </p:nvGrpSpPr>
        <p:grpSpPr>
          <a:xfrm>
            <a:off x="8566409" y="0"/>
            <a:ext cx="3625591" cy="6912977"/>
            <a:chOff x="-75" y="0"/>
            <a:chExt cx="2709775" cy="5166775"/>
          </a:xfrm>
        </p:grpSpPr>
        <p:pic>
          <p:nvPicPr>
            <p:cNvPr id="17" name="Google Shape;69;p10">
              <a:extLst>
                <a:ext uri="{FF2B5EF4-FFF2-40B4-BE49-F238E27FC236}">
                  <a16:creationId xmlns:a16="http://schemas.microsoft.com/office/drawing/2014/main" id="{207745ED-C318-6048-9F76-EAB3EAC941E9}"/>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25" y="0"/>
              <a:ext cx="1698499" cy="1202801"/>
            </a:xfrm>
            <a:prstGeom prst="rect">
              <a:avLst/>
            </a:prstGeom>
            <a:noFill/>
            <a:ln>
              <a:noFill/>
            </a:ln>
          </p:spPr>
        </p:pic>
        <p:pic>
          <p:nvPicPr>
            <p:cNvPr id="18" name="Google Shape;70;p10">
              <a:extLst>
                <a:ext uri="{FF2B5EF4-FFF2-40B4-BE49-F238E27FC236}">
                  <a16:creationId xmlns:a16="http://schemas.microsoft.com/office/drawing/2014/main" id="{739C0479-1135-BF4A-82F9-950F136273C1}"/>
                </a:ext>
              </a:extLst>
            </p:cNvPr>
            <p:cNvPicPr preferRelativeResize="0"/>
            <p:nvPr userDrawn="1"/>
          </p:nvPicPr>
          <p:blipFill rotWithShape="1">
            <a:blip r:embed="rId3" cstate="email">
              <a:alphaModFix/>
              <a:extLst>
                <a:ext uri="{28A0092B-C50C-407E-A947-70E740481C1C}">
                  <a14:useLocalDpi xmlns:a14="http://schemas.microsoft.com/office/drawing/2010/main"/>
                </a:ext>
              </a:extLst>
            </a:blip>
            <a:srcRect/>
            <a:stretch/>
          </p:blipFill>
          <p:spPr>
            <a:xfrm>
              <a:off x="22" y="1202800"/>
              <a:ext cx="2709673" cy="2767124"/>
            </a:xfrm>
            <a:prstGeom prst="rect">
              <a:avLst/>
            </a:prstGeom>
            <a:noFill/>
            <a:ln>
              <a:noFill/>
            </a:ln>
          </p:spPr>
        </p:pic>
        <p:pic>
          <p:nvPicPr>
            <p:cNvPr id="19" name="Google Shape;71;p10">
              <a:extLst>
                <a:ext uri="{FF2B5EF4-FFF2-40B4-BE49-F238E27FC236}">
                  <a16:creationId xmlns:a16="http://schemas.microsoft.com/office/drawing/2014/main" id="{4944A3BC-9411-9642-9970-338FEA1ED4EA}"/>
                </a:ext>
              </a:extLst>
            </p:cNvPr>
            <p:cNvPicPr preferRelativeResize="0"/>
            <p:nvPr userDrawn="1"/>
          </p:nvPicPr>
          <p:blipFill rotWithShape="1">
            <a:blip r:embed="rId4" cstate="email">
              <a:alphaModFix/>
              <a:extLst>
                <a:ext uri="{28A0092B-C50C-407E-A947-70E740481C1C}">
                  <a14:useLocalDpi xmlns:a14="http://schemas.microsoft.com/office/drawing/2010/main"/>
                </a:ext>
              </a:extLst>
            </a:blip>
            <a:srcRect/>
            <a:stretch/>
          </p:blipFill>
          <p:spPr>
            <a:xfrm>
              <a:off x="849000" y="3969925"/>
              <a:ext cx="1860700" cy="1173575"/>
            </a:xfrm>
            <a:prstGeom prst="rect">
              <a:avLst/>
            </a:prstGeom>
            <a:noFill/>
            <a:ln>
              <a:noFill/>
            </a:ln>
          </p:spPr>
        </p:pic>
        <p:pic>
          <p:nvPicPr>
            <p:cNvPr id="20" name="Google Shape;72;p10">
              <a:extLst>
                <a:ext uri="{FF2B5EF4-FFF2-40B4-BE49-F238E27FC236}">
                  <a16:creationId xmlns:a16="http://schemas.microsoft.com/office/drawing/2014/main" id="{F52A8DBA-1858-B844-8447-E50FEE16F4E8}"/>
                </a:ext>
              </a:extLst>
            </p:cNvPr>
            <p:cNvPicPr preferRelativeResize="0"/>
            <p:nvPr userDrawn="1"/>
          </p:nvPicPr>
          <p:blipFill rotWithShape="1">
            <a:blip r:embed="rId5" cstate="email">
              <a:alphaModFix/>
              <a:extLst>
                <a:ext uri="{28A0092B-C50C-407E-A947-70E740481C1C}">
                  <a14:useLocalDpi xmlns:a14="http://schemas.microsoft.com/office/drawing/2010/main"/>
                </a:ext>
              </a:extLst>
            </a:blip>
            <a:srcRect/>
            <a:stretch/>
          </p:blipFill>
          <p:spPr>
            <a:xfrm>
              <a:off x="0" y="3969925"/>
              <a:ext cx="848998" cy="1173576"/>
            </a:xfrm>
            <a:prstGeom prst="rect">
              <a:avLst/>
            </a:prstGeom>
            <a:noFill/>
            <a:ln>
              <a:noFill/>
            </a:ln>
          </p:spPr>
        </p:pic>
        <p:pic>
          <p:nvPicPr>
            <p:cNvPr id="21" name="Google Shape;73;p10">
              <a:extLst>
                <a:ext uri="{FF2B5EF4-FFF2-40B4-BE49-F238E27FC236}">
                  <a16:creationId xmlns:a16="http://schemas.microsoft.com/office/drawing/2014/main" id="{63C28906-A7CB-6642-ACB4-376415546C5E}"/>
                </a:ext>
              </a:extLst>
            </p:cNvPr>
            <p:cNvPicPr preferRelativeResize="0"/>
            <p:nvPr userDrawn="1"/>
          </p:nvPicPr>
          <p:blipFill rotWithShape="1">
            <a:blip r:embed="rId6" cstate="email">
              <a:alphaModFix/>
              <a:extLst>
                <a:ext uri="{28A0092B-C50C-407E-A947-70E740481C1C}">
                  <a14:useLocalDpi xmlns:a14="http://schemas.microsoft.com/office/drawing/2010/main"/>
                </a:ext>
              </a:extLst>
            </a:blip>
            <a:srcRect/>
            <a:stretch/>
          </p:blipFill>
          <p:spPr>
            <a:xfrm>
              <a:off x="1698525" y="0"/>
              <a:ext cx="1011174" cy="1202801"/>
            </a:xfrm>
            <a:prstGeom prst="rect">
              <a:avLst/>
            </a:prstGeom>
            <a:noFill/>
            <a:ln>
              <a:noFill/>
            </a:ln>
          </p:spPr>
        </p:pic>
        <p:sp>
          <p:nvSpPr>
            <p:cNvPr id="22" name="Google Shape;74;p10">
              <a:extLst>
                <a:ext uri="{FF2B5EF4-FFF2-40B4-BE49-F238E27FC236}">
                  <a16:creationId xmlns:a16="http://schemas.microsoft.com/office/drawing/2014/main" id="{933D4D99-6F4C-F341-96B8-CDB112CCE4BB}"/>
                </a:ext>
              </a:extLst>
            </p:cNvPr>
            <p:cNvSpPr/>
            <p:nvPr userDrawn="1"/>
          </p:nvSpPr>
          <p:spPr>
            <a:xfrm>
              <a:off x="-25" y="1202800"/>
              <a:ext cx="2709600" cy="2761200"/>
            </a:xfrm>
            <a:prstGeom prst="rect">
              <a:avLst/>
            </a:prstGeom>
            <a:solidFill>
              <a:srgbClr val="020A78">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5;p10">
              <a:extLst>
                <a:ext uri="{FF2B5EF4-FFF2-40B4-BE49-F238E27FC236}">
                  <a16:creationId xmlns:a16="http://schemas.microsoft.com/office/drawing/2014/main" id="{D0EEA327-0216-514F-BF1D-9AE2A6A982B7}"/>
                </a:ext>
              </a:extLst>
            </p:cNvPr>
            <p:cNvSpPr/>
            <p:nvPr userDrawn="1"/>
          </p:nvSpPr>
          <p:spPr>
            <a:xfrm>
              <a:off x="849050" y="3964075"/>
              <a:ext cx="1860600" cy="12027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p10">
              <a:extLst>
                <a:ext uri="{FF2B5EF4-FFF2-40B4-BE49-F238E27FC236}">
                  <a16:creationId xmlns:a16="http://schemas.microsoft.com/office/drawing/2014/main" id="{AAE66833-0D2C-D247-AE10-AFF3C18B16AD}"/>
                </a:ext>
              </a:extLst>
            </p:cNvPr>
            <p:cNvSpPr/>
            <p:nvPr userDrawn="1"/>
          </p:nvSpPr>
          <p:spPr>
            <a:xfrm>
              <a:off x="1698400" y="50"/>
              <a:ext cx="1011300" cy="1202700"/>
            </a:xfrm>
            <a:prstGeom prst="rect">
              <a:avLst/>
            </a:prstGeom>
            <a:solidFill>
              <a:srgbClr val="FBB83A">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7;p10">
              <a:extLst>
                <a:ext uri="{FF2B5EF4-FFF2-40B4-BE49-F238E27FC236}">
                  <a16:creationId xmlns:a16="http://schemas.microsoft.com/office/drawing/2014/main" id="{4F413BE6-9229-A147-8C20-95C18363829C}"/>
                </a:ext>
              </a:extLst>
            </p:cNvPr>
            <p:cNvSpPr/>
            <p:nvPr userDrawn="1"/>
          </p:nvSpPr>
          <p:spPr>
            <a:xfrm>
              <a:off x="-25" y="3955350"/>
              <a:ext cx="849000" cy="1202700"/>
            </a:xfrm>
            <a:prstGeom prst="rect">
              <a:avLst/>
            </a:prstGeom>
            <a:solidFill>
              <a:srgbClr val="FBB83A">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8;p10">
              <a:extLst>
                <a:ext uri="{FF2B5EF4-FFF2-40B4-BE49-F238E27FC236}">
                  <a16:creationId xmlns:a16="http://schemas.microsoft.com/office/drawing/2014/main" id="{D880952E-B612-1146-B54E-85258236D501}"/>
                </a:ext>
              </a:extLst>
            </p:cNvPr>
            <p:cNvSpPr/>
            <p:nvPr userDrawn="1"/>
          </p:nvSpPr>
          <p:spPr>
            <a:xfrm>
              <a:off x="-75" y="50"/>
              <a:ext cx="1698600" cy="12027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userDrawn="1">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spTree>
    <p:extLst>
      <p:ext uri="{BB962C8B-B14F-4D97-AF65-F5344CB8AC3E}">
        <p14:creationId xmlns:p14="http://schemas.microsoft.com/office/powerpoint/2010/main" val="15666638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2" name="Google Shape;55;p13">
            <a:extLst>
              <a:ext uri="{FF2B5EF4-FFF2-40B4-BE49-F238E27FC236}">
                <a16:creationId xmlns:a16="http://schemas.microsoft.com/office/drawing/2014/main" id="{2D2F5E17-6D10-0A2B-4746-3B642B52135A}"/>
              </a:ext>
            </a:extLst>
          </p:cNvPr>
          <p:cNvSpPr/>
          <p:nvPr userDrawn="1"/>
        </p:nvSpPr>
        <p:spPr>
          <a:xfrm>
            <a:off x="-3" y="0"/>
            <a:ext cx="771041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5688058" cy="365125"/>
          </a:xfrm>
        </p:spPr>
        <p:txBody>
          <a:bodyPr>
            <a:normAutofit/>
          </a:bodyPr>
          <a:lstStyle>
            <a:lvl1pPr>
              <a:defRPr sz="20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5343346"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5343346" cy="462013"/>
          </a:xfrm>
        </p:spPr>
        <p:txBody>
          <a:bodyPr>
            <a:normAutofit/>
          </a:bodyPr>
          <a:lstStyle>
            <a:lvl1pPr marL="0" indent="0">
              <a:buNone/>
              <a:defRPr sz="2400" b="1" i="0">
                <a:solidFill>
                  <a:schemeClr val="bg1"/>
                </a:solidFill>
                <a:latin typeface="Montserrat SemiBold" pitchFamily="2" charset="77"/>
              </a:defRPr>
            </a:lvl1pPr>
          </a:lstStyle>
          <a:p>
            <a:pPr lvl="0"/>
            <a:r>
              <a:rPr lang="en-US" dirty="0"/>
              <a:t>Click to edit Master text styles</a:t>
            </a:r>
          </a:p>
        </p:txBody>
      </p:sp>
      <p:sp>
        <p:nvSpPr>
          <p:cNvPr id="7" name="Slide Number Placeholder 5">
            <a:extLst>
              <a:ext uri="{FF2B5EF4-FFF2-40B4-BE49-F238E27FC236}">
                <a16:creationId xmlns:a16="http://schemas.microsoft.com/office/drawing/2014/main" id="{F1A91C2D-3450-577B-F855-8650AF37A1A2}"/>
              </a:ext>
            </a:extLst>
          </p:cNvPr>
          <p:cNvSpPr>
            <a:spLocks noGrp="1"/>
          </p:cNvSpPr>
          <p:nvPr>
            <p:ph type="sldNum" sz="quarter" idx="12"/>
          </p:nvPr>
        </p:nvSpPr>
        <p:spPr>
          <a:xfrm>
            <a:off x="368793" y="6365726"/>
            <a:ext cx="481614" cy="365125"/>
          </a:xfrm>
          <a:noFill/>
        </p:spPr>
        <p:txBody>
          <a:bodyPr/>
          <a:lstStyle>
            <a:lvl1pPr>
              <a:defRPr sz="1000" b="0" i="0">
                <a:solidFill>
                  <a:schemeClr val="bg1"/>
                </a:solidFill>
                <a:latin typeface="Montserrat Medium" pitchFamily="2" charset="77"/>
              </a:defRPr>
            </a:lvl1pPr>
          </a:lstStyle>
          <a:p>
            <a:pPr algn="l"/>
            <a:fld id="{1AF6F2DA-B01E-0F4A-9C3D-CC5E8B20FA62}" type="slidenum">
              <a:rPr lang="en-US" smtClean="0"/>
              <a:pPr algn="l"/>
              <a:t>‹#›</a:t>
            </a:fld>
            <a:endParaRPr lang="en-US" dirty="0"/>
          </a:p>
        </p:txBody>
      </p:sp>
      <p:pic>
        <p:nvPicPr>
          <p:cNvPr id="10" name="Google Shape;83;p11">
            <a:extLst>
              <a:ext uri="{FF2B5EF4-FFF2-40B4-BE49-F238E27FC236}">
                <a16:creationId xmlns:a16="http://schemas.microsoft.com/office/drawing/2014/main" id="{10A5E4FD-6470-3C4E-A01A-AD99871A5E9F}"/>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6239082" y="-21124"/>
            <a:ext cx="5952864" cy="6879124"/>
          </a:xfrm>
          <a:prstGeom prst="rect">
            <a:avLst/>
          </a:prstGeom>
          <a:noFill/>
          <a:ln>
            <a:noFill/>
          </a:ln>
        </p:spPr>
      </p:pic>
      <p:sp>
        <p:nvSpPr>
          <p:cNvPr id="12" name="Google Shape;87;p11">
            <a:extLst>
              <a:ext uri="{FF2B5EF4-FFF2-40B4-BE49-F238E27FC236}">
                <a16:creationId xmlns:a16="http://schemas.microsoft.com/office/drawing/2014/main" id="{358E8E1F-D63D-F84D-B789-4E8E0F101AFE}"/>
              </a:ext>
            </a:extLst>
          </p:cNvPr>
          <p:cNvSpPr/>
          <p:nvPr userDrawn="1"/>
        </p:nvSpPr>
        <p:spPr>
          <a:xfrm>
            <a:off x="6239055" y="-21125"/>
            <a:ext cx="5952945" cy="6879125"/>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58835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38E7213-8D4D-BD41-B268-1DE14D4EF946}"/>
              </a:ext>
            </a:extLst>
          </p:cNvPr>
          <p:cNvGrpSpPr/>
          <p:nvPr userDrawn="1"/>
        </p:nvGrpSpPr>
        <p:grpSpPr>
          <a:xfrm>
            <a:off x="7711983" y="0"/>
            <a:ext cx="4480017" cy="6858000"/>
            <a:chOff x="9123600" y="0"/>
            <a:chExt cx="3068400" cy="4697100"/>
          </a:xfrm>
        </p:grpSpPr>
        <p:pic>
          <p:nvPicPr>
            <p:cNvPr id="13" name="Google Shape;99;p13">
              <a:extLst>
                <a:ext uri="{FF2B5EF4-FFF2-40B4-BE49-F238E27FC236}">
                  <a16:creationId xmlns:a16="http://schemas.microsoft.com/office/drawing/2014/main" id="{A6A3C6A9-FE58-834C-8363-78768A92793B}"/>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9123600" y="13950"/>
              <a:ext cx="3068298" cy="4669200"/>
            </a:xfrm>
            <a:prstGeom prst="rect">
              <a:avLst/>
            </a:prstGeom>
            <a:noFill/>
            <a:ln>
              <a:noFill/>
            </a:ln>
          </p:spPr>
        </p:pic>
        <p:sp>
          <p:nvSpPr>
            <p:cNvPr id="15" name="Google Shape;100;p13">
              <a:extLst>
                <a:ext uri="{FF2B5EF4-FFF2-40B4-BE49-F238E27FC236}">
                  <a16:creationId xmlns:a16="http://schemas.microsoft.com/office/drawing/2014/main" id="{58967A05-0D48-AA47-BC5B-6E1A61E604EA}"/>
                </a:ext>
              </a:extLst>
            </p:cNvPr>
            <p:cNvSpPr/>
            <p:nvPr userDrawn="1"/>
          </p:nvSpPr>
          <p:spPr>
            <a:xfrm>
              <a:off x="9123600" y="0"/>
              <a:ext cx="3068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sp>
        <p:nvSpPr>
          <p:cNvPr id="3" name="Slide Number Placeholder 5">
            <a:extLst>
              <a:ext uri="{FF2B5EF4-FFF2-40B4-BE49-F238E27FC236}">
                <a16:creationId xmlns:a16="http://schemas.microsoft.com/office/drawing/2014/main" id="{BD8CD98B-1151-0A20-2E4F-1195300BD409}"/>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8" name="Picture 7">
            <a:extLst>
              <a:ext uri="{FF2B5EF4-FFF2-40B4-BE49-F238E27FC236}">
                <a16:creationId xmlns:a16="http://schemas.microsoft.com/office/drawing/2014/main" id="{E683906E-860A-BF5A-7130-776454E569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2355030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9EA75-11C1-2940-B491-FA57BF05E59B}"/>
              </a:ext>
            </a:extLst>
          </p:cNvPr>
          <p:cNvGrpSpPr/>
          <p:nvPr userDrawn="1"/>
        </p:nvGrpSpPr>
        <p:grpSpPr>
          <a:xfrm>
            <a:off x="7684168" y="-8073"/>
            <a:ext cx="4507833" cy="6900582"/>
            <a:chOff x="9123600" y="-8073"/>
            <a:chExt cx="3068401" cy="4697102"/>
          </a:xfrm>
        </p:grpSpPr>
        <p:pic>
          <p:nvPicPr>
            <p:cNvPr id="16" name="Google Shape;108;p14">
              <a:extLst>
                <a:ext uri="{FF2B5EF4-FFF2-40B4-BE49-F238E27FC236}">
                  <a16:creationId xmlns:a16="http://schemas.microsoft.com/office/drawing/2014/main" id="{7AFCC63F-C581-7748-82EA-A8FB814C5966}"/>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9123600" y="-8073"/>
              <a:ext cx="3068401" cy="4697102"/>
            </a:xfrm>
            <a:prstGeom prst="rect">
              <a:avLst/>
            </a:prstGeom>
            <a:noFill/>
            <a:ln>
              <a:noFill/>
            </a:ln>
          </p:spPr>
        </p:pic>
        <p:sp>
          <p:nvSpPr>
            <p:cNvPr id="17" name="Google Shape;112;p14">
              <a:extLst>
                <a:ext uri="{FF2B5EF4-FFF2-40B4-BE49-F238E27FC236}">
                  <a16:creationId xmlns:a16="http://schemas.microsoft.com/office/drawing/2014/main" id="{28A915FD-5977-714D-AC30-8E86EDB67417}"/>
                </a:ext>
              </a:extLst>
            </p:cNvPr>
            <p:cNvSpPr/>
            <p:nvPr userDrawn="1"/>
          </p:nvSpPr>
          <p:spPr>
            <a:xfrm>
              <a:off x="9123600" y="-8073"/>
              <a:ext cx="3068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15" name="Picture 14">
            <a:extLst>
              <a:ext uri="{FF2B5EF4-FFF2-40B4-BE49-F238E27FC236}">
                <a16:creationId xmlns:a16="http://schemas.microsoft.com/office/drawing/2014/main" id="{A3A9A986-0594-47DB-DFC5-45074910083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6243499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E609C5-3704-9C4F-958C-66B4DAA23762}"/>
              </a:ext>
            </a:extLst>
          </p:cNvPr>
          <p:cNvGrpSpPr/>
          <p:nvPr userDrawn="1"/>
        </p:nvGrpSpPr>
        <p:grpSpPr>
          <a:xfrm>
            <a:off x="0" y="-1"/>
            <a:ext cx="3978442" cy="6876845"/>
            <a:chOff x="0" y="0"/>
            <a:chExt cx="2717400" cy="4697100"/>
          </a:xfrm>
        </p:grpSpPr>
        <p:pic>
          <p:nvPicPr>
            <p:cNvPr id="8" name="Google Shape;120;p15">
              <a:extLst>
                <a:ext uri="{FF2B5EF4-FFF2-40B4-BE49-F238E27FC236}">
                  <a16:creationId xmlns:a16="http://schemas.microsoft.com/office/drawing/2014/main" id="{1A791F7C-2237-084B-A9ED-569FE464F31F}"/>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2717399" cy="4697100"/>
            </a:xfrm>
            <a:prstGeom prst="rect">
              <a:avLst/>
            </a:prstGeom>
            <a:noFill/>
            <a:ln>
              <a:noFill/>
            </a:ln>
          </p:spPr>
        </p:pic>
        <p:sp>
          <p:nvSpPr>
            <p:cNvPr id="9" name="Google Shape;121;p15">
              <a:extLst>
                <a:ext uri="{FF2B5EF4-FFF2-40B4-BE49-F238E27FC236}">
                  <a16:creationId xmlns:a16="http://schemas.microsoft.com/office/drawing/2014/main" id="{5FB4EA08-7832-FE47-AC7B-959C8DAE0DD0}"/>
                </a:ext>
              </a:extLst>
            </p:cNvPr>
            <p:cNvSpPr/>
            <p:nvPr userDrawn="1"/>
          </p:nvSpPr>
          <p:spPr>
            <a:xfrm>
              <a:off x="0" y="0"/>
              <a:ext cx="2717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pic>
        <p:nvPicPr>
          <p:cNvPr id="2" name="Picture 1">
            <a:extLst>
              <a:ext uri="{FF2B5EF4-FFF2-40B4-BE49-F238E27FC236}">
                <a16:creationId xmlns:a16="http://schemas.microsoft.com/office/drawing/2014/main" id="{40060C38-952F-0BC0-1800-3A8FF322B2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13736692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E609C5-3704-9C4F-958C-66B4DAA23762}"/>
              </a:ext>
            </a:extLst>
          </p:cNvPr>
          <p:cNvGrpSpPr/>
          <p:nvPr userDrawn="1"/>
        </p:nvGrpSpPr>
        <p:grpSpPr>
          <a:xfrm>
            <a:off x="0" y="-1"/>
            <a:ext cx="3978442" cy="6876845"/>
            <a:chOff x="0" y="0"/>
            <a:chExt cx="2717400" cy="4697100"/>
          </a:xfrm>
        </p:grpSpPr>
        <p:pic>
          <p:nvPicPr>
            <p:cNvPr id="8" name="Google Shape;120;p15">
              <a:extLst>
                <a:ext uri="{FF2B5EF4-FFF2-40B4-BE49-F238E27FC236}">
                  <a16:creationId xmlns:a16="http://schemas.microsoft.com/office/drawing/2014/main" id="{1A791F7C-2237-084B-A9ED-569FE464F31F}"/>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2717399" cy="4697100"/>
            </a:xfrm>
            <a:prstGeom prst="rect">
              <a:avLst/>
            </a:prstGeom>
            <a:noFill/>
            <a:ln>
              <a:noFill/>
            </a:ln>
          </p:spPr>
        </p:pic>
        <p:sp>
          <p:nvSpPr>
            <p:cNvPr id="9" name="Google Shape;121;p15">
              <a:extLst>
                <a:ext uri="{FF2B5EF4-FFF2-40B4-BE49-F238E27FC236}">
                  <a16:creationId xmlns:a16="http://schemas.microsoft.com/office/drawing/2014/main" id="{5FB4EA08-7832-FE47-AC7B-959C8DAE0DD0}"/>
                </a:ext>
              </a:extLst>
            </p:cNvPr>
            <p:cNvSpPr/>
            <p:nvPr userDrawn="1"/>
          </p:nvSpPr>
          <p:spPr>
            <a:xfrm>
              <a:off x="0" y="0"/>
              <a:ext cx="2717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Tree>
    <p:extLst>
      <p:ext uri="{BB962C8B-B14F-4D97-AF65-F5344CB8AC3E}">
        <p14:creationId xmlns:p14="http://schemas.microsoft.com/office/powerpoint/2010/main" val="37686178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DE4238B-FBFE-2D4C-A8E2-6261C30EC749}"/>
              </a:ext>
            </a:extLst>
          </p:cNvPr>
          <p:cNvGrpSpPr/>
          <p:nvPr userDrawn="1"/>
        </p:nvGrpSpPr>
        <p:grpSpPr>
          <a:xfrm>
            <a:off x="7539789" y="-112295"/>
            <a:ext cx="4764506" cy="7122876"/>
            <a:chOff x="6002175" y="0"/>
            <a:chExt cx="3141900" cy="4697100"/>
          </a:xfrm>
        </p:grpSpPr>
        <p:pic>
          <p:nvPicPr>
            <p:cNvPr id="10" name="Google Shape;135;p17">
              <a:extLst>
                <a:ext uri="{FF2B5EF4-FFF2-40B4-BE49-F238E27FC236}">
                  <a16:creationId xmlns:a16="http://schemas.microsoft.com/office/drawing/2014/main" id="{AE7A84D6-B32D-084B-A4BF-2AA4031D27BA}"/>
                </a:ext>
              </a:extLst>
            </p:cNvPr>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6002176" y="17350"/>
              <a:ext cx="3112075" cy="4662400"/>
            </a:xfrm>
            <a:prstGeom prst="rect">
              <a:avLst/>
            </a:prstGeom>
            <a:noFill/>
            <a:ln>
              <a:noFill/>
            </a:ln>
          </p:spPr>
        </p:pic>
        <p:sp>
          <p:nvSpPr>
            <p:cNvPr id="13" name="Google Shape;139;p17">
              <a:extLst>
                <a:ext uri="{FF2B5EF4-FFF2-40B4-BE49-F238E27FC236}">
                  <a16:creationId xmlns:a16="http://schemas.microsoft.com/office/drawing/2014/main" id="{C8BFC773-16B7-5840-BBE6-745D9A5A5DAB}"/>
                </a:ext>
              </a:extLst>
            </p:cNvPr>
            <p:cNvSpPr/>
            <p:nvPr userDrawn="1"/>
          </p:nvSpPr>
          <p:spPr>
            <a:xfrm>
              <a:off x="6002175" y="0"/>
              <a:ext cx="31419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15" name="Picture 14">
            <a:extLst>
              <a:ext uri="{FF2B5EF4-FFF2-40B4-BE49-F238E27FC236}">
                <a16:creationId xmlns:a16="http://schemas.microsoft.com/office/drawing/2014/main" id="{A3A9A986-0594-47DB-DFC5-45074910083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31030300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DE4238B-FBFE-2D4C-A8E2-6261C30EC749}"/>
              </a:ext>
            </a:extLst>
          </p:cNvPr>
          <p:cNvGrpSpPr/>
          <p:nvPr userDrawn="1"/>
        </p:nvGrpSpPr>
        <p:grpSpPr>
          <a:xfrm>
            <a:off x="7539789" y="-112295"/>
            <a:ext cx="4764506" cy="7122876"/>
            <a:chOff x="6002175" y="0"/>
            <a:chExt cx="3141900" cy="4697100"/>
          </a:xfrm>
        </p:grpSpPr>
        <p:pic>
          <p:nvPicPr>
            <p:cNvPr id="10" name="Google Shape;135;p17">
              <a:extLst>
                <a:ext uri="{FF2B5EF4-FFF2-40B4-BE49-F238E27FC236}">
                  <a16:creationId xmlns:a16="http://schemas.microsoft.com/office/drawing/2014/main" id="{AE7A84D6-B32D-084B-A4BF-2AA4031D27BA}"/>
                </a:ext>
              </a:extLst>
            </p:cNvPr>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6002176" y="17350"/>
              <a:ext cx="3112075" cy="4662400"/>
            </a:xfrm>
            <a:prstGeom prst="rect">
              <a:avLst/>
            </a:prstGeom>
            <a:noFill/>
            <a:ln>
              <a:noFill/>
            </a:ln>
          </p:spPr>
        </p:pic>
        <p:sp>
          <p:nvSpPr>
            <p:cNvPr id="13" name="Google Shape;139;p17">
              <a:extLst>
                <a:ext uri="{FF2B5EF4-FFF2-40B4-BE49-F238E27FC236}">
                  <a16:creationId xmlns:a16="http://schemas.microsoft.com/office/drawing/2014/main" id="{C8BFC773-16B7-5840-BBE6-745D9A5A5DAB}"/>
                </a:ext>
              </a:extLst>
            </p:cNvPr>
            <p:cNvSpPr/>
            <p:nvPr userDrawn="1"/>
          </p:nvSpPr>
          <p:spPr>
            <a:xfrm>
              <a:off x="6002175" y="0"/>
              <a:ext cx="31419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spTree>
    <p:extLst>
      <p:ext uri="{BB962C8B-B14F-4D97-AF65-F5344CB8AC3E}">
        <p14:creationId xmlns:p14="http://schemas.microsoft.com/office/powerpoint/2010/main" val="1384407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3091A50-2B27-1740-93B9-8C5124FD5A7A}"/>
              </a:ext>
            </a:extLst>
          </p:cNvPr>
          <p:cNvGrpSpPr/>
          <p:nvPr userDrawn="1"/>
        </p:nvGrpSpPr>
        <p:grpSpPr>
          <a:xfrm>
            <a:off x="0" y="-20888"/>
            <a:ext cx="3994484" cy="6904575"/>
            <a:chOff x="0" y="-20887"/>
            <a:chExt cx="2717400" cy="4697100"/>
          </a:xfrm>
        </p:grpSpPr>
        <p:pic>
          <p:nvPicPr>
            <p:cNvPr id="10" name="Google Shape;144;p18">
              <a:extLst>
                <a:ext uri="{FF2B5EF4-FFF2-40B4-BE49-F238E27FC236}">
                  <a16:creationId xmlns:a16="http://schemas.microsoft.com/office/drawing/2014/main" id="{274855C6-F729-024D-B4A4-9F03C8BE6CBD}"/>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2717400" cy="4655325"/>
            </a:xfrm>
            <a:prstGeom prst="rect">
              <a:avLst/>
            </a:prstGeom>
            <a:noFill/>
            <a:ln>
              <a:noFill/>
            </a:ln>
          </p:spPr>
        </p:pic>
        <p:sp>
          <p:nvSpPr>
            <p:cNvPr id="12" name="Google Shape;148;p18">
              <a:extLst>
                <a:ext uri="{FF2B5EF4-FFF2-40B4-BE49-F238E27FC236}">
                  <a16:creationId xmlns:a16="http://schemas.microsoft.com/office/drawing/2014/main" id="{13BC8F41-11DB-2B4E-B045-BB79F47F16E5}"/>
                </a:ext>
              </a:extLst>
            </p:cNvPr>
            <p:cNvSpPr/>
            <p:nvPr userDrawn="1"/>
          </p:nvSpPr>
          <p:spPr>
            <a:xfrm>
              <a:off x="0" y="-20887"/>
              <a:ext cx="2717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pic>
        <p:nvPicPr>
          <p:cNvPr id="2" name="Picture 1">
            <a:extLst>
              <a:ext uri="{FF2B5EF4-FFF2-40B4-BE49-F238E27FC236}">
                <a16:creationId xmlns:a16="http://schemas.microsoft.com/office/drawing/2014/main" id="{40060C38-952F-0BC0-1800-3A8FF322B2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36801169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3091A50-2B27-1740-93B9-8C5124FD5A7A}"/>
              </a:ext>
            </a:extLst>
          </p:cNvPr>
          <p:cNvGrpSpPr/>
          <p:nvPr userDrawn="1"/>
        </p:nvGrpSpPr>
        <p:grpSpPr>
          <a:xfrm>
            <a:off x="0" y="-20888"/>
            <a:ext cx="3994484" cy="6904575"/>
            <a:chOff x="0" y="-20887"/>
            <a:chExt cx="2717400" cy="4697100"/>
          </a:xfrm>
        </p:grpSpPr>
        <p:pic>
          <p:nvPicPr>
            <p:cNvPr id="10" name="Google Shape;144;p18">
              <a:extLst>
                <a:ext uri="{FF2B5EF4-FFF2-40B4-BE49-F238E27FC236}">
                  <a16:creationId xmlns:a16="http://schemas.microsoft.com/office/drawing/2014/main" id="{274855C6-F729-024D-B4A4-9F03C8BE6CBD}"/>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2717400" cy="4655325"/>
            </a:xfrm>
            <a:prstGeom prst="rect">
              <a:avLst/>
            </a:prstGeom>
            <a:noFill/>
            <a:ln>
              <a:noFill/>
            </a:ln>
          </p:spPr>
        </p:pic>
        <p:sp>
          <p:nvSpPr>
            <p:cNvPr id="12" name="Google Shape;148;p18">
              <a:extLst>
                <a:ext uri="{FF2B5EF4-FFF2-40B4-BE49-F238E27FC236}">
                  <a16:creationId xmlns:a16="http://schemas.microsoft.com/office/drawing/2014/main" id="{13BC8F41-11DB-2B4E-B045-BB79F47F16E5}"/>
                </a:ext>
              </a:extLst>
            </p:cNvPr>
            <p:cNvSpPr/>
            <p:nvPr userDrawn="1"/>
          </p:nvSpPr>
          <p:spPr>
            <a:xfrm>
              <a:off x="0" y="-20887"/>
              <a:ext cx="2717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Tree>
    <p:extLst>
      <p:ext uri="{BB962C8B-B14F-4D97-AF65-F5344CB8AC3E}">
        <p14:creationId xmlns:p14="http://schemas.microsoft.com/office/powerpoint/2010/main" val="153442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FA2FB-DA5E-D3F8-BF63-7045F48166E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9241"/>
            <a:ext cx="12192001" cy="6877241"/>
          </a:xfrm>
          <a:prstGeom prst="rect">
            <a:avLst/>
          </a:prstGeom>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2" y="0"/>
            <a:ext cx="1219200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55;p13">
            <a:extLst>
              <a:ext uri="{FF2B5EF4-FFF2-40B4-BE49-F238E27FC236}">
                <a16:creationId xmlns:a16="http://schemas.microsoft.com/office/drawing/2014/main" id="{2D2F5E17-6D10-0A2B-4746-3B642B52135A}"/>
              </a:ext>
            </a:extLst>
          </p:cNvPr>
          <p:cNvSpPr/>
          <p:nvPr userDrawn="1"/>
        </p:nvSpPr>
        <p:spPr>
          <a:xfrm>
            <a:off x="-3" y="0"/>
            <a:ext cx="771041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788912" cy="344737"/>
          </a:xfrm>
        </p:spPr>
        <p:txBody>
          <a:bodyPr>
            <a:normAutofit/>
          </a:bodyPr>
          <a:lstStyle>
            <a:lvl1pPr>
              <a:defRPr sz="20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43438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434380" cy="462013"/>
          </a:xfrm>
        </p:spPr>
        <p:txBody>
          <a:bodyPr>
            <a:normAutofit/>
          </a:bodyPr>
          <a:lstStyle>
            <a:lvl1pPr marL="0" indent="0">
              <a:buNone/>
              <a:defRPr sz="2400" b="1" i="0">
                <a:solidFill>
                  <a:schemeClr val="bg1"/>
                </a:solidFill>
                <a:latin typeface="Montserrat SemiBold" pitchFamily="2" charset="77"/>
              </a:defRPr>
            </a:lvl1pPr>
          </a:lstStyle>
          <a:p>
            <a:pPr lvl="0"/>
            <a:r>
              <a:rPr lang="en-US" dirty="0"/>
              <a:t>Click to edit Master text styles</a:t>
            </a:r>
          </a:p>
        </p:txBody>
      </p:sp>
      <p:sp>
        <p:nvSpPr>
          <p:cNvPr id="7" name="Slide Number Placeholder 5">
            <a:extLst>
              <a:ext uri="{FF2B5EF4-FFF2-40B4-BE49-F238E27FC236}">
                <a16:creationId xmlns:a16="http://schemas.microsoft.com/office/drawing/2014/main" id="{F1A91C2D-3450-577B-F855-8650AF37A1A2}"/>
              </a:ext>
            </a:extLst>
          </p:cNvPr>
          <p:cNvSpPr>
            <a:spLocks noGrp="1"/>
          </p:cNvSpPr>
          <p:nvPr>
            <p:ph type="sldNum" sz="quarter" idx="12"/>
          </p:nvPr>
        </p:nvSpPr>
        <p:spPr>
          <a:xfrm>
            <a:off x="368793" y="6365726"/>
            <a:ext cx="481614" cy="365125"/>
          </a:xfrm>
          <a:noFill/>
        </p:spPr>
        <p:txBody>
          <a:bodyPr/>
          <a:lstStyle>
            <a:lvl1pPr>
              <a:defRPr sz="1000" b="0" i="0">
                <a:solidFill>
                  <a:schemeClr val="bg1"/>
                </a:solidFill>
                <a:latin typeface="Montserrat Medium" pitchFamily="2" charset="77"/>
              </a:defRPr>
            </a:lvl1pPr>
          </a:lstStyle>
          <a:p>
            <a:pPr algn="l"/>
            <a:fld id="{1AF6F2DA-B01E-0F4A-9C3D-CC5E8B20FA62}" type="slidenum">
              <a:rPr lang="en-US" smtClean="0"/>
              <a:pPr algn="l"/>
              <a:t>‹#›</a:t>
            </a:fld>
            <a:endParaRPr lang="en-US" dirty="0"/>
          </a:p>
        </p:txBody>
      </p:sp>
      <p:pic>
        <p:nvPicPr>
          <p:cNvPr id="9" name="Picture 8">
            <a:extLst>
              <a:ext uri="{FF2B5EF4-FFF2-40B4-BE49-F238E27FC236}">
                <a16:creationId xmlns:a16="http://schemas.microsoft.com/office/drawing/2014/main" id="{2DCF438C-290B-7F9E-E0DB-6F9B858BD0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6783768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83EEB3-1E60-4440-9618-0725A7A9D3DA}"/>
              </a:ext>
            </a:extLst>
          </p:cNvPr>
          <p:cNvGrpSpPr/>
          <p:nvPr userDrawn="1"/>
        </p:nvGrpSpPr>
        <p:grpSpPr>
          <a:xfrm>
            <a:off x="7583181" y="0"/>
            <a:ext cx="4608819" cy="6858000"/>
            <a:chOff x="6002100" y="0"/>
            <a:chExt cx="3141900" cy="4675200"/>
          </a:xfrm>
        </p:grpSpPr>
        <p:pic>
          <p:nvPicPr>
            <p:cNvPr id="9" name="Google Shape;153;p19">
              <a:extLst>
                <a:ext uri="{FF2B5EF4-FFF2-40B4-BE49-F238E27FC236}">
                  <a16:creationId xmlns:a16="http://schemas.microsoft.com/office/drawing/2014/main" id="{CC95C1FE-070B-EA43-9EEB-D5E21B48AE0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6002100" y="0"/>
              <a:ext cx="3141898" cy="4675200"/>
            </a:xfrm>
            <a:prstGeom prst="rect">
              <a:avLst/>
            </a:prstGeom>
            <a:noFill/>
            <a:ln>
              <a:noFill/>
            </a:ln>
          </p:spPr>
        </p:pic>
        <p:sp>
          <p:nvSpPr>
            <p:cNvPr id="15" name="Google Shape;157;p19">
              <a:extLst>
                <a:ext uri="{FF2B5EF4-FFF2-40B4-BE49-F238E27FC236}">
                  <a16:creationId xmlns:a16="http://schemas.microsoft.com/office/drawing/2014/main" id="{3D22B0D3-3E22-B845-A7E1-686C2AE932CF}"/>
                </a:ext>
              </a:extLst>
            </p:cNvPr>
            <p:cNvSpPr/>
            <p:nvPr userDrawn="1"/>
          </p:nvSpPr>
          <p:spPr>
            <a:xfrm>
              <a:off x="6002100" y="0"/>
              <a:ext cx="3141900" cy="46752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spTree>
    <p:extLst>
      <p:ext uri="{BB962C8B-B14F-4D97-AF65-F5344CB8AC3E}">
        <p14:creationId xmlns:p14="http://schemas.microsoft.com/office/powerpoint/2010/main" val="8781196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opic Area General" preserve="1">
  <p:cSld name="Topic Area General">
    <p:spTree>
      <p:nvGrpSpPr>
        <p:cNvPr id="1" name="Shape 21"/>
        <p:cNvGrpSpPr/>
        <p:nvPr/>
      </p:nvGrpSpPr>
      <p:grpSpPr>
        <a:xfrm>
          <a:off x="0" y="0"/>
          <a:ext cx="0" cy="0"/>
          <a:chOff x="0" y="0"/>
          <a:chExt cx="0" cy="0"/>
        </a:xfrm>
      </p:grpSpPr>
      <p:sp>
        <p:nvSpPr>
          <p:cNvPr id="22" name="Google Shape;22;p5"/>
          <p:cNvSpPr/>
          <p:nvPr/>
        </p:nvSpPr>
        <p:spPr>
          <a:xfrm>
            <a:off x="0" y="0"/>
            <a:ext cx="12192000" cy="1604000"/>
          </a:xfrm>
          <a:prstGeom prst="rect">
            <a:avLst/>
          </a:prstGeom>
          <a:solidFill>
            <a:srgbClr val="0C70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5"/>
          <p:cNvSpPr txBox="1">
            <a:spLocks noGrp="1"/>
          </p:cNvSpPr>
          <p:nvPr>
            <p:ph type="title"/>
          </p:nvPr>
        </p:nvSpPr>
        <p:spPr>
          <a:xfrm>
            <a:off x="415600" y="420200"/>
            <a:ext cx="36372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Font typeface="Montserrat Medium"/>
              <a:buNone/>
              <a:defRPr>
                <a:solidFill>
                  <a:schemeClr val="lt1"/>
                </a:solidFill>
                <a:latin typeface="Montserrat Medium"/>
                <a:ea typeface="Montserrat Medium"/>
                <a:cs typeface="Montserrat Medium"/>
                <a:sym typeface="Montserrat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415600" y="17730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Clr>
                <a:srgbClr val="44546A"/>
              </a:buClr>
              <a:buSzPts val="1800"/>
              <a:buFont typeface="Montserrat Medium"/>
              <a:buChar char="●"/>
              <a:defRPr>
                <a:solidFill>
                  <a:srgbClr val="44546A"/>
                </a:solidFill>
                <a:latin typeface="Montserrat Medium"/>
                <a:ea typeface="Montserrat Medium"/>
                <a:cs typeface="Montserrat Medium"/>
                <a:sym typeface="Montserrat Medium"/>
              </a:defRPr>
            </a:lvl1pPr>
            <a:lvl2pPr marL="1219170" lvl="1"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2pPr>
            <a:lvl3pPr marL="1828754" lvl="2"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3pPr>
            <a:lvl4pPr marL="2438339" lvl="3"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4pPr>
            <a:lvl5pPr marL="3047924" lvl="4"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5pPr>
            <a:lvl6pPr marL="3657509" lvl="5"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6pPr>
            <a:lvl7pPr marL="4267093" lvl="6"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7pPr>
            <a:lvl8pPr marL="4876678" lvl="7"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8pPr>
            <a:lvl9pPr marL="5486263" lvl="8"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9pPr>
          </a:lstStyle>
          <a:p>
            <a:endParaRPr/>
          </a:p>
        </p:txBody>
      </p:sp>
      <p:sp>
        <p:nvSpPr>
          <p:cNvPr id="25" name="Google Shape;25;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6" name="Google Shape;26;p5"/>
          <p:cNvSpPr txBox="1">
            <a:spLocks noGrp="1"/>
          </p:cNvSpPr>
          <p:nvPr>
            <p:ph type="title" idx="2"/>
          </p:nvPr>
        </p:nvSpPr>
        <p:spPr>
          <a:xfrm>
            <a:off x="3848600" y="420200"/>
            <a:ext cx="81796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BB83A"/>
              </a:buClr>
              <a:buSzPts val="2800"/>
              <a:buFont typeface="Montserrat Medium"/>
              <a:buNone/>
              <a:defRPr>
                <a:solidFill>
                  <a:srgbClr val="FBB83A"/>
                </a:solidFill>
                <a:latin typeface="Montserrat Medium"/>
                <a:ea typeface="Montserrat Medium"/>
                <a:cs typeface="Montserrat Medium"/>
                <a:sym typeface="Montserrat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304437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verview" preserve="1">
  <p:cSld name="Overview">
    <p:spTree>
      <p:nvGrpSpPr>
        <p:cNvPr id="1" name="Shape 27"/>
        <p:cNvGrpSpPr/>
        <p:nvPr/>
      </p:nvGrpSpPr>
      <p:grpSpPr>
        <a:xfrm>
          <a:off x="0" y="0"/>
          <a:ext cx="0" cy="0"/>
          <a:chOff x="0" y="0"/>
          <a:chExt cx="0" cy="0"/>
        </a:xfrm>
      </p:grpSpPr>
      <p:sp>
        <p:nvSpPr>
          <p:cNvPr id="28" name="Google Shape;28;p6"/>
          <p:cNvSpPr txBox="1">
            <a:spLocks noGrp="1"/>
          </p:cNvSpPr>
          <p:nvPr>
            <p:ph type="body" idx="1"/>
          </p:nvPr>
        </p:nvSpPr>
        <p:spPr>
          <a:xfrm>
            <a:off x="4422731" y="2544151"/>
            <a:ext cx="7499200" cy="26848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Clr>
                <a:srgbClr val="44546A"/>
              </a:buClr>
              <a:buSzPts val="1800"/>
              <a:buFont typeface="Montserrat Medium"/>
              <a:buChar char="●"/>
              <a:defRPr>
                <a:solidFill>
                  <a:srgbClr val="44546A"/>
                </a:solidFill>
                <a:latin typeface="Montserrat Medium"/>
                <a:ea typeface="Montserrat Medium"/>
                <a:cs typeface="Montserrat Medium"/>
                <a:sym typeface="Montserrat Medium"/>
              </a:defRPr>
            </a:lvl1pPr>
            <a:lvl2pPr marL="1219170" lvl="1"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2pPr>
            <a:lvl3pPr marL="1828754" lvl="2"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3pPr>
            <a:lvl4pPr marL="2438339" lvl="3"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4pPr>
            <a:lvl5pPr marL="3047924" lvl="4"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5pPr>
            <a:lvl6pPr marL="3657509" lvl="5"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6pPr>
            <a:lvl7pPr marL="4267093" lvl="6"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7pPr>
            <a:lvl8pPr marL="4876678" lvl="7"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8pPr>
            <a:lvl9pPr marL="5486263" lvl="8"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9pPr>
          </a:lstStyle>
          <a:p>
            <a:endParaRPr/>
          </a:p>
        </p:txBody>
      </p:sp>
      <p:sp>
        <p:nvSpPr>
          <p:cNvPr id="29" name="Google Shape;29;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0" name="Google Shape;30;p6"/>
          <p:cNvSpPr txBox="1">
            <a:spLocks noGrp="1"/>
          </p:cNvSpPr>
          <p:nvPr>
            <p:ph type="title"/>
          </p:nvPr>
        </p:nvSpPr>
        <p:spPr>
          <a:xfrm>
            <a:off x="4338331" y="1071917"/>
            <a:ext cx="76680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BB83A"/>
              </a:buClr>
              <a:buSzPts val="3600"/>
              <a:buFont typeface="Montserrat Medium"/>
              <a:buNone/>
              <a:defRPr sz="4800">
                <a:solidFill>
                  <a:srgbClr val="FBB83A"/>
                </a:solidFill>
                <a:latin typeface="Montserrat Medium"/>
                <a:ea typeface="Montserrat Medium"/>
                <a:cs typeface="Montserrat Medium"/>
                <a:sym typeface="Montserrat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6"/>
          <p:cNvSpPr>
            <a:spLocks noGrp="1"/>
          </p:cNvSpPr>
          <p:nvPr>
            <p:ph type="pic" idx="2"/>
          </p:nvPr>
        </p:nvSpPr>
        <p:spPr>
          <a:xfrm>
            <a:off x="-16900" y="0"/>
            <a:ext cx="4069600" cy="6874800"/>
          </a:xfrm>
          <a:prstGeom prst="rect">
            <a:avLst/>
          </a:prstGeom>
          <a:noFill/>
          <a:ln>
            <a:noFill/>
          </a:ln>
        </p:spPr>
      </p:sp>
    </p:spTree>
    <p:extLst>
      <p:ext uri="{BB962C8B-B14F-4D97-AF65-F5344CB8AC3E}">
        <p14:creationId xmlns:p14="http://schemas.microsoft.com/office/powerpoint/2010/main" val="31022723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meline v2" type="blank" preserve="1">
  <p:cSld name="Timeline v2">
    <p:spTree>
      <p:nvGrpSpPr>
        <p:cNvPr id="1" name="Shape 32"/>
        <p:cNvGrpSpPr/>
        <p:nvPr/>
      </p:nvGrpSpPr>
      <p:grpSpPr>
        <a:xfrm>
          <a:off x="0" y="0"/>
          <a:ext cx="0" cy="0"/>
          <a:chOff x="0" y="0"/>
          <a:chExt cx="0" cy="0"/>
        </a:xfrm>
      </p:grpSpPr>
      <p:sp>
        <p:nvSpPr>
          <p:cNvPr id="33" name="Google Shape;33;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4" name="Google Shape;34;p7"/>
          <p:cNvSpPr/>
          <p:nvPr/>
        </p:nvSpPr>
        <p:spPr>
          <a:xfrm>
            <a:off x="734000" y="2973000"/>
            <a:ext cx="2144800" cy="912000"/>
          </a:xfrm>
          <a:prstGeom prst="parallelogram">
            <a:avLst>
              <a:gd name="adj" fmla="val 25000"/>
            </a:avLst>
          </a:prstGeom>
          <a:solidFill>
            <a:srgbClr val="0C70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7"/>
          <p:cNvSpPr/>
          <p:nvPr/>
        </p:nvSpPr>
        <p:spPr>
          <a:xfrm>
            <a:off x="2878800" y="2973000"/>
            <a:ext cx="2144800" cy="912000"/>
          </a:xfrm>
          <a:prstGeom prst="parallelogram">
            <a:avLst>
              <a:gd name="adj" fmla="val 25000"/>
            </a:avLst>
          </a:prstGeom>
          <a:solidFill>
            <a:srgbClr val="020A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7"/>
          <p:cNvSpPr/>
          <p:nvPr/>
        </p:nvSpPr>
        <p:spPr>
          <a:xfrm>
            <a:off x="5023600" y="2973000"/>
            <a:ext cx="2144800" cy="912000"/>
          </a:xfrm>
          <a:prstGeom prst="parallelogram">
            <a:avLst>
              <a:gd name="adj" fmla="val 25000"/>
            </a:avLst>
          </a:prstGeom>
          <a:solidFill>
            <a:srgbClr val="44546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7"/>
          <p:cNvSpPr/>
          <p:nvPr/>
        </p:nvSpPr>
        <p:spPr>
          <a:xfrm>
            <a:off x="7168400" y="2973000"/>
            <a:ext cx="2144800" cy="912000"/>
          </a:xfrm>
          <a:prstGeom prst="parallelogram">
            <a:avLst>
              <a:gd name="adj" fmla="val 25000"/>
            </a:avLst>
          </a:prstGeom>
          <a:solidFill>
            <a:srgbClr val="0C70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7"/>
          <p:cNvSpPr/>
          <p:nvPr/>
        </p:nvSpPr>
        <p:spPr>
          <a:xfrm>
            <a:off x="9313200" y="2973000"/>
            <a:ext cx="2144800" cy="912000"/>
          </a:xfrm>
          <a:prstGeom prst="parallelogram">
            <a:avLst>
              <a:gd name="adj" fmla="val 25000"/>
            </a:avLst>
          </a:prstGeom>
          <a:solidFill>
            <a:srgbClr val="020A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39" name="Google Shape;39;p7"/>
          <p:cNvCxnSpPr/>
          <p:nvPr/>
        </p:nvCxnSpPr>
        <p:spPr>
          <a:xfrm rot="10800000" flipH="1">
            <a:off x="1806833" y="2313433"/>
            <a:ext cx="16800" cy="624800"/>
          </a:xfrm>
          <a:prstGeom prst="straightConnector1">
            <a:avLst/>
          </a:prstGeom>
          <a:noFill/>
          <a:ln w="28575" cap="flat" cmpd="sng">
            <a:solidFill>
              <a:srgbClr val="FBB83A"/>
            </a:solidFill>
            <a:prstDash val="dash"/>
            <a:round/>
            <a:headEnd type="none" w="med" len="med"/>
            <a:tailEnd type="oval" w="med" len="med"/>
          </a:ln>
        </p:spPr>
      </p:cxnSp>
      <p:cxnSp>
        <p:nvCxnSpPr>
          <p:cNvPr id="40" name="Google Shape;40;p7"/>
          <p:cNvCxnSpPr/>
          <p:nvPr/>
        </p:nvCxnSpPr>
        <p:spPr>
          <a:xfrm rot="10800000" flipH="1">
            <a:off x="6087600" y="2313433"/>
            <a:ext cx="16800" cy="624800"/>
          </a:xfrm>
          <a:prstGeom prst="straightConnector1">
            <a:avLst/>
          </a:prstGeom>
          <a:noFill/>
          <a:ln w="28575" cap="flat" cmpd="sng">
            <a:solidFill>
              <a:srgbClr val="FBB83A"/>
            </a:solidFill>
            <a:prstDash val="dash"/>
            <a:round/>
            <a:headEnd type="none" w="med" len="med"/>
            <a:tailEnd type="oval" w="med" len="med"/>
          </a:ln>
        </p:spPr>
      </p:cxnSp>
      <p:cxnSp>
        <p:nvCxnSpPr>
          <p:cNvPr id="41" name="Google Shape;41;p7"/>
          <p:cNvCxnSpPr/>
          <p:nvPr/>
        </p:nvCxnSpPr>
        <p:spPr>
          <a:xfrm rot="10800000" flipH="1">
            <a:off x="10368367" y="2348200"/>
            <a:ext cx="16800" cy="624800"/>
          </a:xfrm>
          <a:prstGeom prst="straightConnector1">
            <a:avLst/>
          </a:prstGeom>
          <a:noFill/>
          <a:ln w="28575" cap="flat" cmpd="sng">
            <a:solidFill>
              <a:srgbClr val="FBB83A"/>
            </a:solidFill>
            <a:prstDash val="dash"/>
            <a:round/>
            <a:headEnd type="none" w="med" len="med"/>
            <a:tailEnd type="oval" w="med" len="med"/>
          </a:ln>
        </p:spPr>
      </p:cxnSp>
      <p:cxnSp>
        <p:nvCxnSpPr>
          <p:cNvPr id="42" name="Google Shape;42;p7"/>
          <p:cNvCxnSpPr/>
          <p:nvPr/>
        </p:nvCxnSpPr>
        <p:spPr>
          <a:xfrm flipH="1">
            <a:off x="3816400" y="3885000"/>
            <a:ext cx="6000" cy="674400"/>
          </a:xfrm>
          <a:prstGeom prst="straightConnector1">
            <a:avLst/>
          </a:prstGeom>
          <a:noFill/>
          <a:ln w="28575" cap="flat" cmpd="sng">
            <a:solidFill>
              <a:srgbClr val="FBB83A"/>
            </a:solidFill>
            <a:prstDash val="dash"/>
            <a:round/>
            <a:headEnd type="none" w="med" len="med"/>
            <a:tailEnd type="oval" w="med" len="med"/>
          </a:ln>
        </p:spPr>
      </p:cxnSp>
      <p:cxnSp>
        <p:nvCxnSpPr>
          <p:cNvPr id="43" name="Google Shape;43;p7"/>
          <p:cNvCxnSpPr/>
          <p:nvPr/>
        </p:nvCxnSpPr>
        <p:spPr>
          <a:xfrm flipH="1">
            <a:off x="8237800" y="3885000"/>
            <a:ext cx="6000" cy="674400"/>
          </a:xfrm>
          <a:prstGeom prst="straightConnector1">
            <a:avLst/>
          </a:prstGeom>
          <a:noFill/>
          <a:ln w="28575" cap="flat" cmpd="sng">
            <a:solidFill>
              <a:srgbClr val="FBB83A"/>
            </a:solidFill>
            <a:prstDash val="dash"/>
            <a:round/>
            <a:headEnd type="none" w="med" len="med"/>
            <a:tailEnd type="oval" w="med" len="med"/>
          </a:ln>
        </p:spPr>
      </p:cxnSp>
    </p:spTree>
    <p:extLst>
      <p:ext uri="{BB962C8B-B14F-4D97-AF65-F5344CB8AC3E}">
        <p14:creationId xmlns:p14="http://schemas.microsoft.com/office/powerpoint/2010/main" val="1621957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meline v1" preserve="1">
  <p:cSld name="Timeline v1">
    <p:spTree>
      <p:nvGrpSpPr>
        <p:cNvPr id="1" name="Shape 44"/>
        <p:cNvGrpSpPr/>
        <p:nvPr/>
      </p:nvGrpSpPr>
      <p:grpSpPr>
        <a:xfrm>
          <a:off x="0" y="0"/>
          <a:ext cx="0" cy="0"/>
          <a:chOff x="0" y="0"/>
          <a:chExt cx="0" cy="0"/>
        </a:xfrm>
      </p:grpSpPr>
      <p:sp>
        <p:nvSpPr>
          <p:cNvPr id="45" name="Google Shape;45;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46" name="Google Shape;46;p8"/>
          <p:cNvSpPr/>
          <p:nvPr/>
        </p:nvSpPr>
        <p:spPr>
          <a:xfrm>
            <a:off x="494600" y="2982800"/>
            <a:ext cx="2713200" cy="912000"/>
          </a:xfrm>
          <a:prstGeom prst="parallelogram">
            <a:avLst>
              <a:gd name="adj" fmla="val 0"/>
            </a:avLst>
          </a:prstGeom>
          <a:solidFill>
            <a:srgbClr val="0C70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8"/>
          <p:cNvSpPr/>
          <p:nvPr/>
        </p:nvSpPr>
        <p:spPr>
          <a:xfrm>
            <a:off x="3324468" y="2982800"/>
            <a:ext cx="2713200" cy="912000"/>
          </a:xfrm>
          <a:prstGeom prst="parallelogram">
            <a:avLst>
              <a:gd name="adj" fmla="val 0"/>
            </a:avLst>
          </a:prstGeom>
          <a:solidFill>
            <a:srgbClr val="020A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8"/>
          <p:cNvSpPr/>
          <p:nvPr/>
        </p:nvSpPr>
        <p:spPr>
          <a:xfrm>
            <a:off x="6154336" y="2982800"/>
            <a:ext cx="2713200" cy="912000"/>
          </a:xfrm>
          <a:prstGeom prst="parallelogram">
            <a:avLst>
              <a:gd name="adj" fmla="val 0"/>
            </a:avLst>
          </a:prstGeom>
          <a:solidFill>
            <a:srgbClr val="FBB83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8"/>
          <p:cNvSpPr/>
          <p:nvPr/>
        </p:nvSpPr>
        <p:spPr>
          <a:xfrm>
            <a:off x="8984204" y="2982800"/>
            <a:ext cx="2713200" cy="912000"/>
          </a:xfrm>
          <a:prstGeom prst="parallelogram">
            <a:avLst>
              <a:gd name="adj" fmla="val 0"/>
            </a:avLst>
          </a:prstGeom>
          <a:solidFill>
            <a:srgbClr val="44546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50" name="Google Shape;50;p8"/>
          <p:cNvCxnSpPr/>
          <p:nvPr/>
        </p:nvCxnSpPr>
        <p:spPr>
          <a:xfrm rot="10800000">
            <a:off x="514808" y="448800"/>
            <a:ext cx="0" cy="2534000"/>
          </a:xfrm>
          <a:prstGeom prst="straightConnector1">
            <a:avLst/>
          </a:prstGeom>
          <a:noFill/>
          <a:ln w="19050" cap="flat" cmpd="sng">
            <a:solidFill>
              <a:srgbClr val="0C70C8"/>
            </a:solidFill>
            <a:prstDash val="solid"/>
            <a:round/>
            <a:headEnd type="none" w="med" len="med"/>
            <a:tailEnd type="oval" w="med" len="med"/>
          </a:ln>
        </p:spPr>
      </p:cxnSp>
      <p:cxnSp>
        <p:nvCxnSpPr>
          <p:cNvPr id="51" name="Google Shape;51;p8"/>
          <p:cNvCxnSpPr/>
          <p:nvPr/>
        </p:nvCxnSpPr>
        <p:spPr>
          <a:xfrm rot="10800000">
            <a:off x="6174520" y="448800"/>
            <a:ext cx="0" cy="2534000"/>
          </a:xfrm>
          <a:prstGeom prst="straightConnector1">
            <a:avLst/>
          </a:prstGeom>
          <a:noFill/>
          <a:ln w="19050" cap="flat" cmpd="sng">
            <a:solidFill>
              <a:srgbClr val="FBB83A"/>
            </a:solidFill>
            <a:prstDash val="solid"/>
            <a:round/>
            <a:headEnd type="none" w="med" len="med"/>
            <a:tailEnd type="oval" w="med" len="med"/>
          </a:ln>
        </p:spPr>
      </p:cxnSp>
      <p:cxnSp>
        <p:nvCxnSpPr>
          <p:cNvPr id="52" name="Google Shape;52;p8"/>
          <p:cNvCxnSpPr/>
          <p:nvPr/>
        </p:nvCxnSpPr>
        <p:spPr>
          <a:xfrm>
            <a:off x="3334387" y="3894800"/>
            <a:ext cx="0" cy="2514400"/>
          </a:xfrm>
          <a:prstGeom prst="straightConnector1">
            <a:avLst/>
          </a:prstGeom>
          <a:noFill/>
          <a:ln w="19050" cap="flat" cmpd="sng">
            <a:solidFill>
              <a:srgbClr val="020A78"/>
            </a:solidFill>
            <a:prstDash val="solid"/>
            <a:round/>
            <a:headEnd type="none" w="med" len="med"/>
            <a:tailEnd type="oval" w="med" len="med"/>
          </a:ln>
        </p:spPr>
      </p:cxnSp>
      <p:cxnSp>
        <p:nvCxnSpPr>
          <p:cNvPr id="53" name="Google Shape;53;p8"/>
          <p:cNvCxnSpPr/>
          <p:nvPr/>
        </p:nvCxnSpPr>
        <p:spPr>
          <a:xfrm>
            <a:off x="8994136" y="3894800"/>
            <a:ext cx="0" cy="2514400"/>
          </a:xfrm>
          <a:prstGeom prst="straightConnector1">
            <a:avLst/>
          </a:prstGeom>
          <a:noFill/>
          <a:ln w="19050" cap="flat" cmpd="sng">
            <a:solidFill>
              <a:srgbClr val="44546A"/>
            </a:solidFill>
            <a:prstDash val="solid"/>
            <a:round/>
            <a:headEnd type="none" w="med" len="med"/>
            <a:tailEnd type="oval" w="med" len="med"/>
          </a:ln>
        </p:spPr>
      </p:cxnSp>
    </p:spTree>
    <p:extLst>
      <p:ext uri="{BB962C8B-B14F-4D97-AF65-F5344CB8AC3E}">
        <p14:creationId xmlns:p14="http://schemas.microsoft.com/office/powerpoint/2010/main" val="29570040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DE66-8334-2344-ADAB-8DEB614811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236CC09-985B-7D43-8BA6-70D8F54B5DAF}"/>
              </a:ext>
            </a:extLst>
          </p:cNvPr>
          <p:cNvSpPr>
            <a:spLocks noGrp="1"/>
          </p:cNvSpPr>
          <p:nvPr>
            <p:ph type="sldNum" idx="10"/>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77898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a:off x="7702087"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lide Number Placeholder 5">
            <a:extLst>
              <a:ext uri="{FF2B5EF4-FFF2-40B4-BE49-F238E27FC236}">
                <a16:creationId xmlns:a16="http://schemas.microsoft.com/office/drawing/2014/main" id="{BD8CD98B-1151-0A20-2E4F-1195300BD409}"/>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8" name="Picture 7">
            <a:extLst>
              <a:ext uri="{FF2B5EF4-FFF2-40B4-BE49-F238E27FC236}">
                <a16:creationId xmlns:a16="http://schemas.microsoft.com/office/drawing/2014/main" id="{E683906E-860A-BF5A-7130-776454E569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307464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flipH="1">
            <a:off x="0"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
        <p:nvSpPr>
          <p:cNvPr id="8" name="Google Shape;122;p18">
            <a:extLst>
              <a:ext uri="{FF2B5EF4-FFF2-40B4-BE49-F238E27FC236}">
                <a16:creationId xmlns:a16="http://schemas.microsoft.com/office/drawing/2014/main" id="{25048A7C-FDC2-FDD3-0F23-32D99873E1B6}"/>
              </a:ext>
            </a:extLst>
          </p:cNvPr>
          <p:cNvSpPr/>
          <p:nvPr userDrawn="1"/>
        </p:nvSpPr>
        <p:spPr>
          <a:xfrm>
            <a:off x="74" y="-9728"/>
            <a:ext cx="4489839"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E8044A28-B060-7365-2669-25F25138BD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2819449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flipH="1">
            <a:off x="0"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dirty="0"/>
          </a:p>
        </p:txBody>
      </p:sp>
      <p:pic>
        <p:nvPicPr>
          <p:cNvPr id="8" name="Picture 7">
            <a:extLst>
              <a:ext uri="{FF2B5EF4-FFF2-40B4-BE49-F238E27FC236}">
                <a16:creationId xmlns:a16="http://schemas.microsoft.com/office/drawing/2014/main" id="{5E143203-395C-84E1-586A-80047C8F96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181690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dirty="0"/>
              <a:t>Click to edit Master text styles</a:t>
            </a:r>
          </a:p>
        </p:txBody>
      </p:sp>
      <p:grpSp>
        <p:nvGrpSpPr>
          <p:cNvPr id="13" name="Group 12">
            <a:extLst>
              <a:ext uri="{FF2B5EF4-FFF2-40B4-BE49-F238E27FC236}">
                <a16:creationId xmlns:a16="http://schemas.microsoft.com/office/drawing/2014/main" id="{2D8BA504-6F85-1486-1275-75C693D8FEEE}"/>
              </a:ext>
            </a:extLst>
          </p:cNvPr>
          <p:cNvGrpSpPr/>
          <p:nvPr userDrawn="1"/>
        </p:nvGrpSpPr>
        <p:grpSpPr>
          <a:xfrm>
            <a:off x="7702086" y="6955"/>
            <a:ext cx="4489914" cy="6877241"/>
            <a:chOff x="7702086" y="6955"/>
            <a:chExt cx="4489914" cy="6877241"/>
          </a:xfrm>
        </p:grpSpPr>
        <p:pic>
          <p:nvPicPr>
            <p:cNvPr id="10" name="Google Shape;110;p17">
              <a:extLst>
                <a:ext uri="{FF2B5EF4-FFF2-40B4-BE49-F238E27FC236}">
                  <a16:creationId xmlns:a16="http://schemas.microsoft.com/office/drawing/2014/main" id="{4F3A0320-5EBF-37FC-C143-CC77F0099CE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t="-86"/>
            <a:stretch/>
          </p:blipFill>
          <p:spPr>
            <a:xfrm>
              <a:off x="7702086" y="6955"/>
              <a:ext cx="4489914" cy="6851045"/>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77241"/>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15" name="Picture 14">
            <a:extLst>
              <a:ext uri="{FF2B5EF4-FFF2-40B4-BE49-F238E27FC236}">
                <a16:creationId xmlns:a16="http://schemas.microsoft.com/office/drawing/2014/main" id="{A3A9A986-0594-47DB-DFC5-45074910083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1814348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2.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E4B450-8DD6-B29C-48C3-A095A39265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19F71E-D683-32C5-5A84-E85FA24642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73BE7-D3D4-8CA5-E45E-8A0C3D7EEE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itchFamily="2" charset="77"/>
              </a:defRPr>
            </a:lvl1pPr>
          </a:lstStyle>
          <a:p>
            <a:endParaRPr lang="en-US"/>
          </a:p>
        </p:txBody>
      </p:sp>
      <p:sp>
        <p:nvSpPr>
          <p:cNvPr id="5" name="Footer Placeholder 4">
            <a:extLst>
              <a:ext uri="{FF2B5EF4-FFF2-40B4-BE49-F238E27FC236}">
                <a16:creationId xmlns:a16="http://schemas.microsoft.com/office/drawing/2014/main" id="{53323707-2B11-520C-9DE3-930941892D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itchFamily="2" charset="77"/>
              </a:defRPr>
            </a:lvl1pPr>
          </a:lstStyle>
          <a:p>
            <a:endParaRPr lang="en-US"/>
          </a:p>
        </p:txBody>
      </p:sp>
      <p:sp>
        <p:nvSpPr>
          <p:cNvPr id="6" name="Slide Number Placeholder 5">
            <a:extLst>
              <a:ext uri="{FF2B5EF4-FFF2-40B4-BE49-F238E27FC236}">
                <a16:creationId xmlns:a16="http://schemas.microsoft.com/office/drawing/2014/main" id="{EFCC0CFC-3605-BEE6-6876-F865E8120C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itchFamily="2" charset="77"/>
              </a:defRPr>
            </a:lvl1pPr>
          </a:lstStyle>
          <a:p>
            <a:fld id="{1AF6F2DA-B01E-0F4A-9C3D-CC5E8B20FA62}" type="slidenum">
              <a:rPr lang="en-US" smtClean="0"/>
              <a:pPr/>
              <a:t>‹#›</a:t>
            </a:fld>
            <a:endParaRPr lang="en-US"/>
          </a:p>
        </p:txBody>
      </p:sp>
    </p:spTree>
    <p:extLst>
      <p:ext uri="{BB962C8B-B14F-4D97-AF65-F5344CB8AC3E}">
        <p14:creationId xmlns:p14="http://schemas.microsoft.com/office/powerpoint/2010/main" val="892059178"/>
      </p:ext>
    </p:extLst>
  </p:cSld>
  <p:clrMap bg1="lt1" tx1="dk1" bg2="lt2" tx2="dk2" accent1="accent1" accent2="accent2" accent3="accent3" accent4="accent4" accent5="accent5" accent6="accent6" hlink="hlink" folHlink="folHlink"/>
  <p:sldLayoutIdLst>
    <p:sldLayoutId id="2147483656" r:id="rId1"/>
    <p:sldLayoutId id="2147483655" r:id="rId2"/>
    <p:sldLayoutId id="2147483664" r:id="rId3"/>
    <p:sldLayoutId id="2147483689" r:id="rId4"/>
    <p:sldLayoutId id="2147483680" r:id="rId5"/>
    <p:sldLayoutId id="2147483673" r:id="rId6"/>
    <p:sldLayoutId id="2147483674" r:id="rId7"/>
    <p:sldLayoutId id="2147483688" r:id="rId8"/>
    <p:sldLayoutId id="2147483681" r:id="rId9"/>
    <p:sldLayoutId id="2147483682" r:id="rId10"/>
    <p:sldLayoutId id="2147483687" r:id="rId11"/>
    <p:sldLayoutId id="2147483649" r:id="rId12"/>
    <p:sldLayoutId id="2147483650" r:id="rId13"/>
    <p:sldLayoutId id="2147483651" r:id="rId14"/>
    <p:sldLayoutId id="2147483652" r:id="rId15"/>
    <p:sldLayoutId id="2147483653" r:id="rId16"/>
    <p:sldLayoutId id="2147483654" r:id="rId17"/>
    <p:sldLayoutId id="2147483657" r:id="rId18"/>
    <p:sldLayoutId id="2147483683" r:id="rId19"/>
    <p:sldLayoutId id="2147483684" r:id="rId20"/>
    <p:sldLayoutId id="2147483685" r:id="rId21"/>
    <p:sldLayoutId id="2147483686" r:id="rId22"/>
    <p:sldLayoutId id="2147483677" r:id="rId23"/>
    <p:sldLayoutId id="2147483678" r:id="rId24"/>
    <p:sldLayoutId id="2147483663" r:id="rId25"/>
    <p:sldLayoutId id="2147483658" r:id="rId26"/>
    <p:sldLayoutId id="2147483659" r:id="rId27"/>
    <p:sldLayoutId id="2147483660" r:id="rId28"/>
    <p:sldLayoutId id="2147483661" r:id="rId29"/>
    <p:sldLayoutId id="2147483662" r:id="rId30"/>
    <p:sldLayoutId id="2147483665" r:id="rId31"/>
    <p:sldLayoutId id="2147483675" r:id="rId32"/>
    <p:sldLayoutId id="2147483676" r:id="rId33"/>
    <p:sldLayoutId id="2147483666" r:id="rId34"/>
    <p:sldLayoutId id="2147483667" r:id="rId35"/>
    <p:sldLayoutId id="2147483668" r:id="rId36"/>
    <p:sldLayoutId id="2147483669" r:id="rId37"/>
    <p:sldLayoutId id="2147483670" r:id="rId38"/>
    <p:sldLayoutId id="2147483671" r:id="rId39"/>
  </p:sldLayoutIdLst>
  <p:hf hdr="0" ftr="0" dt="0"/>
  <p:txStyles>
    <p:titleStyle>
      <a:lvl1pPr algn="l" defTabSz="914400" rtl="0" eaLnBrk="1" latinLnBrk="0" hangingPunct="1">
        <a:lnSpc>
          <a:spcPct val="90000"/>
        </a:lnSpc>
        <a:spcBef>
          <a:spcPct val="0"/>
        </a:spcBef>
        <a:buNone/>
        <a:defRPr sz="4400" kern="120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76784860"/>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8" r:id="rId6"/>
    <p:sldLayoutId id="2147483704" r:id="rId7"/>
    <p:sldLayoutId id="2147483707" r:id="rId8"/>
    <p:sldLayoutId id="2147483705" r:id="rId9"/>
    <p:sldLayoutId id="2147483706" r:id="rId10"/>
    <p:sldLayoutId id="2147483709" r:id="rId11"/>
    <p:sldLayoutId id="2147483694" r:id="rId12"/>
    <p:sldLayoutId id="2147483695" r:id="rId13"/>
    <p:sldLayoutId id="2147483696" r:id="rId14"/>
    <p:sldLayoutId id="2147483697" r:id="rId15"/>
    <p:sldLayoutId id="2147483698"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coalitionsupport.org/statewideroscil/statewide-rosc-intake-for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8" Type="http://schemas.openxmlformats.org/officeDocument/2006/relationships/image" Target="../media/image360.png"/><Relationship Id="rId13" Type="http://schemas.openxmlformats.org/officeDocument/2006/relationships/customXml" Target="../ink/ink7.xml"/><Relationship Id="rId18" Type="http://schemas.openxmlformats.org/officeDocument/2006/relationships/image" Target="../media/image41.png"/><Relationship Id="rId26" Type="http://schemas.openxmlformats.org/officeDocument/2006/relationships/image" Target="../media/image45.png"/><Relationship Id="rId3" Type="http://schemas.openxmlformats.org/officeDocument/2006/relationships/customXml" Target="../ink/ink2.xml"/><Relationship Id="rId21" Type="http://schemas.openxmlformats.org/officeDocument/2006/relationships/customXml" Target="../ink/ink11.xml"/><Relationship Id="rId34" Type="http://schemas.openxmlformats.org/officeDocument/2006/relationships/image" Target="../media/image49.png"/><Relationship Id="rId7" Type="http://schemas.openxmlformats.org/officeDocument/2006/relationships/customXml" Target="../ink/ink4.xml"/><Relationship Id="rId12" Type="http://schemas.openxmlformats.org/officeDocument/2006/relationships/image" Target="../media/image380.png"/><Relationship Id="rId17" Type="http://schemas.openxmlformats.org/officeDocument/2006/relationships/customXml" Target="../ink/ink9.xml"/><Relationship Id="rId25" Type="http://schemas.openxmlformats.org/officeDocument/2006/relationships/customXml" Target="../ink/ink13.xml"/><Relationship Id="rId33" Type="http://schemas.openxmlformats.org/officeDocument/2006/relationships/customXml" Target="../ink/ink17.xml"/><Relationship Id="rId2" Type="http://schemas.openxmlformats.org/officeDocument/2006/relationships/image" Target="../media/image36.png"/><Relationship Id="rId16" Type="http://schemas.openxmlformats.org/officeDocument/2006/relationships/image" Target="../media/image400.png"/><Relationship Id="rId20" Type="http://schemas.openxmlformats.org/officeDocument/2006/relationships/image" Target="../media/image42.png"/><Relationship Id="rId29" Type="http://schemas.openxmlformats.org/officeDocument/2006/relationships/customXml" Target="../ink/ink15.xml"/><Relationship Id="rId1" Type="http://schemas.openxmlformats.org/officeDocument/2006/relationships/slideLayout" Target="../slideLayouts/slideLayout16.xml"/><Relationship Id="rId6" Type="http://schemas.openxmlformats.org/officeDocument/2006/relationships/image" Target="../media/image350.png"/><Relationship Id="rId11" Type="http://schemas.openxmlformats.org/officeDocument/2006/relationships/customXml" Target="../ink/ink6.xml"/><Relationship Id="rId24" Type="http://schemas.openxmlformats.org/officeDocument/2006/relationships/image" Target="../media/image44.png"/><Relationship Id="rId32" Type="http://schemas.openxmlformats.org/officeDocument/2006/relationships/image" Target="../media/image48.png"/><Relationship Id="rId5" Type="http://schemas.openxmlformats.org/officeDocument/2006/relationships/customXml" Target="../ink/ink3.xml"/><Relationship Id="rId15" Type="http://schemas.openxmlformats.org/officeDocument/2006/relationships/customXml" Target="../ink/ink8.xml"/><Relationship Id="rId23" Type="http://schemas.openxmlformats.org/officeDocument/2006/relationships/customXml" Target="../ink/ink12.xml"/><Relationship Id="rId28" Type="http://schemas.openxmlformats.org/officeDocument/2006/relationships/image" Target="../media/image46.png"/><Relationship Id="rId36" Type="http://schemas.openxmlformats.org/officeDocument/2006/relationships/image" Target="../media/image50.png"/><Relationship Id="rId10" Type="http://schemas.openxmlformats.org/officeDocument/2006/relationships/image" Target="../media/image370.png"/><Relationship Id="rId19" Type="http://schemas.openxmlformats.org/officeDocument/2006/relationships/customXml" Target="../ink/ink10.xml"/><Relationship Id="rId31" Type="http://schemas.openxmlformats.org/officeDocument/2006/relationships/customXml" Target="../ink/ink16.xml"/><Relationship Id="rId4" Type="http://schemas.openxmlformats.org/officeDocument/2006/relationships/image" Target="../media/image340.png"/><Relationship Id="rId9" Type="http://schemas.openxmlformats.org/officeDocument/2006/relationships/customXml" Target="../ink/ink5.xml"/><Relationship Id="rId14" Type="http://schemas.openxmlformats.org/officeDocument/2006/relationships/image" Target="../media/image390.png"/><Relationship Id="rId22" Type="http://schemas.openxmlformats.org/officeDocument/2006/relationships/image" Target="../media/image43.png"/><Relationship Id="rId27" Type="http://schemas.openxmlformats.org/officeDocument/2006/relationships/customXml" Target="../ink/ink14.xml"/><Relationship Id="rId30" Type="http://schemas.openxmlformats.org/officeDocument/2006/relationships/image" Target="../media/image47.png"/><Relationship Id="rId35" Type="http://schemas.openxmlformats.org/officeDocument/2006/relationships/customXml" Target="../ink/ink18.xml"/></Relationships>
</file>

<file path=ppt/slides/_rels/slide32.xml.rels><?xml version="1.0" encoding="UTF-8" standalone="yes"?>
<Relationships xmlns="http://schemas.openxmlformats.org/package/2006/relationships"><Relationship Id="rId8" Type="http://schemas.openxmlformats.org/officeDocument/2006/relationships/customXml" Target="../ink/ink21.xml"/><Relationship Id="rId13" Type="http://schemas.openxmlformats.org/officeDocument/2006/relationships/image" Target="../media/image57.png"/><Relationship Id="rId18" Type="http://schemas.openxmlformats.org/officeDocument/2006/relationships/customXml" Target="../ink/ink26.xml"/><Relationship Id="rId3" Type="http://schemas.openxmlformats.org/officeDocument/2006/relationships/image" Target="../media/image38.png"/><Relationship Id="rId21" Type="http://schemas.openxmlformats.org/officeDocument/2006/relationships/image" Target="../media/image61.png"/><Relationship Id="rId7" Type="http://schemas.openxmlformats.org/officeDocument/2006/relationships/image" Target="../media/image54.png"/><Relationship Id="rId12" Type="http://schemas.openxmlformats.org/officeDocument/2006/relationships/customXml" Target="../ink/ink23.xml"/><Relationship Id="rId17" Type="http://schemas.openxmlformats.org/officeDocument/2006/relationships/image" Target="../media/image59.png"/><Relationship Id="rId2" Type="http://schemas.openxmlformats.org/officeDocument/2006/relationships/image" Target="../media/image37.png"/><Relationship Id="rId16" Type="http://schemas.openxmlformats.org/officeDocument/2006/relationships/customXml" Target="../ink/ink25.xml"/><Relationship Id="rId20" Type="http://schemas.openxmlformats.org/officeDocument/2006/relationships/customXml" Target="../ink/ink27.xml"/><Relationship Id="rId1" Type="http://schemas.openxmlformats.org/officeDocument/2006/relationships/slideLayout" Target="../slideLayouts/slideLayout16.xml"/><Relationship Id="rId6" Type="http://schemas.openxmlformats.org/officeDocument/2006/relationships/customXml" Target="../ink/ink20.xml"/><Relationship Id="rId11" Type="http://schemas.openxmlformats.org/officeDocument/2006/relationships/image" Target="../media/image56.png"/><Relationship Id="rId5" Type="http://schemas.openxmlformats.org/officeDocument/2006/relationships/image" Target="../media/image53.png"/><Relationship Id="rId15" Type="http://schemas.openxmlformats.org/officeDocument/2006/relationships/image" Target="../media/image58.png"/><Relationship Id="rId10" Type="http://schemas.openxmlformats.org/officeDocument/2006/relationships/customXml" Target="../ink/ink22.xml"/><Relationship Id="rId19" Type="http://schemas.openxmlformats.org/officeDocument/2006/relationships/image" Target="../media/image60.png"/><Relationship Id="rId4" Type="http://schemas.openxmlformats.org/officeDocument/2006/relationships/customXml" Target="../ink/ink19.xml"/><Relationship Id="rId9" Type="http://schemas.openxmlformats.org/officeDocument/2006/relationships/image" Target="../media/image55.png"/><Relationship Id="rId14" Type="http://schemas.openxmlformats.org/officeDocument/2006/relationships/customXml" Target="../ink/ink24.xml"/></Relationships>
</file>

<file path=ppt/slides/_rels/slide3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customXml" Target="../ink/ink28.xml"/><Relationship Id="rId7" Type="http://schemas.openxmlformats.org/officeDocument/2006/relationships/customXml" Target="../ink/ink30.xml"/><Relationship Id="rId12" Type="http://schemas.openxmlformats.org/officeDocument/2006/relationships/image" Target="../media/image67.png"/><Relationship Id="rId2" Type="http://schemas.openxmlformats.org/officeDocument/2006/relationships/image" Target="../media/image39.png"/><Relationship Id="rId1" Type="http://schemas.openxmlformats.org/officeDocument/2006/relationships/slideLayout" Target="../slideLayouts/slideLayout16.xml"/><Relationship Id="rId6" Type="http://schemas.openxmlformats.org/officeDocument/2006/relationships/image" Target="../media/image64.png"/><Relationship Id="rId11" Type="http://schemas.openxmlformats.org/officeDocument/2006/relationships/customXml" Target="../ink/ink32.xml"/><Relationship Id="rId5" Type="http://schemas.openxmlformats.org/officeDocument/2006/relationships/customXml" Target="../ink/ink29.xml"/><Relationship Id="rId10" Type="http://schemas.openxmlformats.org/officeDocument/2006/relationships/image" Target="../media/image66.png"/><Relationship Id="rId4" Type="http://schemas.openxmlformats.org/officeDocument/2006/relationships/image" Target="../media/image63.png"/><Relationship Id="rId9" Type="http://schemas.openxmlformats.org/officeDocument/2006/relationships/customXml" Target="../ink/ink31.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hyperlink" Target="mailto:Johanna.Gonzalez@illinois.gov" TargetMode="External"/><Relationship Id="rId2" Type="http://schemas.openxmlformats.org/officeDocument/2006/relationships/notesSlide" Target="../notesSlides/notesSlide20.xml"/><Relationship Id="rId1" Type="http://schemas.openxmlformats.org/officeDocument/2006/relationships/slideLayout" Target="../slideLayouts/slideLayout51.xml"/><Relationship Id="rId5" Type="http://schemas.openxmlformats.org/officeDocument/2006/relationships/hyperlink" Target="mailto:James.Kowalsky@illinois.gov" TargetMode="External"/><Relationship Id="rId4" Type="http://schemas.openxmlformats.org/officeDocument/2006/relationships/hyperlink" Target="mailto:Kimberly.Sriner@illinois.gov"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image" Target="../media/image68.png"/><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41.xml.rels><?xml version="1.0" encoding="UTF-8" standalone="yes"?>
<Relationships xmlns="http://schemas.openxmlformats.org/package/2006/relationships"><Relationship Id="rId3" Type="http://schemas.openxmlformats.org/officeDocument/2006/relationships/customXml" Target="../ink/ink34.xml"/><Relationship Id="rId2" Type="http://schemas.openxmlformats.org/officeDocument/2006/relationships/image" Target="../media/image70.png"/><Relationship Id="rId1" Type="http://schemas.openxmlformats.org/officeDocument/2006/relationships/slideLayout" Target="../slideLayouts/slideLayout12.xml"/><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5F76FC-1F0F-1E42-973B-E09D1F5CFFF4}"/>
              </a:ext>
            </a:extLst>
          </p:cNvPr>
          <p:cNvSpPr>
            <a:spLocks noGrp="1"/>
          </p:cNvSpPr>
          <p:nvPr>
            <p:ph type="title"/>
          </p:nvPr>
        </p:nvSpPr>
        <p:spPr>
          <a:xfrm>
            <a:off x="914400" y="3429000"/>
            <a:ext cx="8143103" cy="2098040"/>
          </a:xfrm>
        </p:spPr>
        <p:txBody>
          <a:bodyPr>
            <a:normAutofit fontScale="90000"/>
          </a:bodyPr>
          <a:lstStyle/>
          <a:p>
            <a:r>
              <a:rPr lang="en-US" dirty="0">
                <a:latin typeface="Montserrat Medium" panose="00000600000000000000" pitchFamily="2" charset="0"/>
                <a:cs typeface="Arial" panose="020B0604020202020204" pitchFamily="34" charset="0"/>
              </a:rPr>
              <a:t>Recovery-Oriented Systems of Care(ROSC) Onboarding Training FY26	</a:t>
            </a:r>
          </a:p>
        </p:txBody>
      </p:sp>
      <p:sp>
        <p:nvSpPr>
          <p:cNvPr id="7" name="Text Placeholder 6">
            <a:extLst>
              <a:ext uri="{FF2B5EF4-FFF2-40B4-BE49-F238E27FC236}">
                <a16:creationId xmlns:a16="http://schemas.microsoft.com/office/drawing/2014/main" id="{D13283EC-7FA2-2D4A-8282-CB720AB4B70A}"/>
              </a:ext>
            </a:extLst>
          </p:cNvPr>
          <p:cNvSpPr>
            <a:spLocks noGrp="1"/>
          </p:cNvSpPr>
          <p:nvPr>
            <p:ph type="body" sz="quarter" idx="13"/>
          </p:nvPr>
        </p:nvSpPr>
        <p:spPr>
          <a:xfrm>
            <a:off x="803275" y="5527040"/>
            <a:ext cx="7723188" cy="1076960"/>
          </a:xfrm>
        </p:spPr>
        <p:txBody>
          <a:bodyPr>
            <a:normAutofit/>
          </a:bodyPr>
          <a:lstStyle/>
          <a:p>
            <a:r>
              <a:rPr lang="en-US" dirty="0">
                <a:latin typeface="Montserrat Medium" panose="00000600000000000000" pitchFamily="2" charset="0"/>
                <a:cs typeface="Arial" panose="020B0604020202020204" pitchFamily="34" charset="0"/>
              </a:rPr>
              <a:t>Johanna Gonzalez-ROSC Coordinator</a:t>
            </a:r>
          </a:p>
          <a:p>
            <a:r>
              <a:rPr lang="en-US" dirty="0">
                <a:latin typeface="Montserrat Medium" panose="00000600000000000000" pitchFamily="2" charset="0"/>
                <a:cs typeface="Arial" panose="020B0604020202020204" pitchFamily="34" charset="0"/>
              </a:rPr>
              <a:t>IDHS-DBHR  </a:t>
            </a:r>
          </a:p>
        </p:txBody>
      </p:sp>
      <p:sp>
        <p:nvSpPr>
          <p:cNvPr id="2" name="Slide Number Placeholder 1">
            <a:extLst>
              <a:ext uri="{FF2B5EF4-FFF2-40B4-BE49-F238E27FC236}">
                <a16:creationId xmlns:a16="http://schemas.microsoft.com/office/drawing/2014/main" id="{36415972-D75A-F09B-9785-3E28004E1772}"/>
              </a:ext>
            </a:extLst>
          </p:cNvPr>
          <p:cNvSpPr>
            <a:spLocks noGrp="1"/>
          </p:cNvSpPr>
          <p:nvPr>
            <p:ph type="sldNum" sz="quarter" idx="12"/>
          </p:nvPr>
        </p:nvSpPr>
        <p:spPr/>
        <p:txBody>
          <a:bodyPr/>
          <a:lstStyle/>
          <a:p>
            <a:fld id="{1AF6F2DA-B01E-0F4A-9C3D-CC5E8B20FA62}" type="slidenum">
              <a:rPr lang="en-US" smtClean="0"/>
              <a:pPr/>
              <a:t>1</a:t>
            </a:fld>
            <a:endParaRPr lang="en-US" dirty="0"/>
          </a:p>
        </p:txBody>
      </p:sp>
    </p:spTree>
    <p:extLst>
      <p:ext uri="{BB962C8B-B14F-4D97-AF65-F5344CB8AC3E}">
        <p14:creationId xmlns:p14="http://schemas.microsoft.com/office/powerpoint/2010/main" val="413416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DC469B-D692-F225-686C-A441215F358B}"/>
              </a:ext>
            </a:extLst>
          </p:cNvPr>
          <p:cNvSpPr>
            <a:spLocks noGrp="1"/>
          </p:cNvSpPr>
          <p:nvPr>
            <p:ph type="title"/>
          </p:nvPr>
        </p:nvSpPr>
        <p:spPr>
          <a:xfrm>
            <a:off x="0" y="150075"/>
            <a:ext cx="4663440" cy="632245"/>
          </a:xfrm>
        </p:spPr>
        <p:txBody>
          <a:bodyPr>
            <a:normAutofit/>
          </a:bodyPr>
          <a:lstStyle/>
          <a:p>
            <a:r>
              <a:rPr lang="en-US" dirty="0"/>
              <a:t>IDHS-DBHR Updated Resource Map 07/01/2025 </a:t>
            </a:r>
          </a:p>
        </p:txBody>
      </p:sp>
      <p:pic>
        <p:nvPicPr>
          <p:cNvPr id="9" name="Picture 8">
            <a:extLst>
              <a:ext uri="{FF2B5EF4-FFF2-40B4-BE49-F238E27FC236}">
                <a16:creationId xmlns:a16="http://schemas.microsoft.com/office/drawing/2014/main" id="{AA69F8AD-0C7E-852A-7376-49B680C76103}"/>
              </a:ext>
            </a:extLst>
          </p:cNvPr>
          <p:cNvPicPr>
            <a:picLocks noChangeAspect="1"/>
          </p:cNvPicPr>
          <p:nvPr/>
        </p:nvPicPr>
        <p:blipFill>
          <a:blip r:embed="rId2"/>
          <a:stretch>
            <a:fillRect/>
          </a:stretch>
        </p:blipFill>
        <p:spPr>
          <a:xfrm>
            <a:off x="6251983" y="0"/>
            <a:ext cx="5235394" cy="6645216"/>
          </a:xfrm>
          <a:prstGeom prst="rect">
            <a:avLst/>
          </a:prstGeom>
        </p:spPr>
      </p:pic>
      <p:sp>
        <p:nvSpPr>
          <p:cNvPr id="2" name="TextBox 1">
            <a:extLst>
              <a:ext uri="{FF2B5EF4-FFF2-40B4-BE49-F238E27FC236}">
                <a16:creationId xmlns:a16="http://schemas.microsoft.com/office/drawing/2014/main" id="{10DC4624-D247-9B77-1D92-F2CBC1F859D2}"/>
              </a:ext>
            </a:extLst>
          </p:cNvPr>
          <p:cNvSpPr txBox="1"/>
          <p:nvPr/>
        </p:nvSpPr>
        <p:spPr>
          <a:xfrm>
            <a:off x="4815840" y="3931920"/>
            <a:ext cx="2316480" cy="923330"/>
          </a:xfrm>
          <a:prstGeom prst="rect">
            <a:avLst/>
          </a:prstGeom>
          <a:noFill/>
        </p:spPr>
        <p:txBody>
          <a:bodyPr wrap="square" rtlCol="0">
            <a:spAutoFit/>
          </a:bodyPr>
          <a:lstStyle/>
          <a:p>
            <a:r>
              <a:rPr lang="en-US" dirty="0"/>
              <a:t>FY26 ROSC Coverage: </a:t>
            </a:r>
          </a:p>
          <a:p>
            <a:r>
              <a:rPr lang="en-US" dirty="0"/>
              <a:t>47 ROSC Councils</a:t>
            </a:r>
          </a:p>
          <a:p>
            <a:r>
              <a:rPr lang="en-US" dirty="0"/>
              <a:t>49 Counties</a:t>
            </a:r>
          </a:p>
        </p:txBody>
      </p:sp>
      <p:sp>
        <p:nvSpPr>
          <p:cNvPr id="3" name="Slide Number Placeholder 2">
            <a:extLst>
              <a:ext uri="{FF2B5EF4-FFF2-40B4-BE49-F238E27FC236}">
                <a16:creationId xmlns:a16="http://schemas.microsoft.com/office/drawing/2014/main" id="{4FC336AA-129D-150F-DDC5-903D267C903B}"/>
              </a:ext>
            </a:extLst>
          </p:cNvPr>
          <p:cNvSpPr>
            <a:spLocks noGrp="1"/>
          </p:cNvSpPr>
          <p:nvPr>
            <p:ph type="sldNum" sz="quarter" idx="12"/>
          </p:nvPr>
        </p:nvSpPr>
        <p:spPr/>
        <p:txBody>
          <a:bodyPr/>
          <a:lstStyle/>
          <a:p>
            <a:fld id="{1AF6F2DA-B01E-0F4A-9C3D-CC5E8B20FA62}" type="slidenum">
              <a:rPr lang="en-US" smtClean="0"/>
              <a:pPr/>
              <a:t>10</a:t>
            </a:fld>
            <a:endParaRPr lang="en-US"/>
          </a:p>
        </p:txBody>
      </p:sp>
    </p:spTree>
    <p:extLst>
      <p:ext uri="{BB962C8B-B14F-4D97-AF65-F5344CB8AC3E}">
        <p14:creationId xmlns:p14="http://schemas.microsoft.com/office/powerpoint/2010/main" val="3936519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5F98CF-35FD-37DD-6376-62E830073D46}"/>
              </a:ext>
            </a:extLst>
          </p:cNvPr>
          <p:cNvSpPr>
            <a:spLocks noGrp="1"/>
          </p:cNvSpPr>
          <p:nvPr>
            <p:ph type="title"/>
          </p:nvPr>
        </p:nvSpPr>
        <p:spPr>
          <a:xfrm>
            <a:off x="803188" y="1236572"/>
            <a:ext cx="7070812" cy="3519882"/>
          </a:xfrm>
        </p:spPr>
        <p:txBody>
          <a:bodyPr/>
          <a:lstStyle/>
          <a:p>
            <a:r>
              <a:rPr lang="en-US" dirty="0"/>
              <a:t>Deliverables </a:t>
            </a:r>
            <a:br>
              <a:rPr lang="en-US" dirty="0"/>
            </a:br>
            <a:r>
              <a:rPr lang="en-US" dirty="0"/>
              <a:t>Grant Expectations</a:t>
            </a:r>
          </a:p>
        </p:txBody>
      </p:sp>
      <p:sp>
        <p:nvSpPr>
          <p:cNvPr id="6" name="Text Placeholder 5">
            <a:extLst>
              <a:ext uri="{FF2B5EF4-FFF2-40B4-BE49-F238E27FC236}">
                <a16:creationId xmlns:a16="http://schemas.microsoft.com/office/drawing/2014/main" id="{C5523CE2-6EC2-1C5F-5A49-42965096F016}"/>
              </a:ext>
            </a:extLst>
          </p:cNvPr>
          <p:cNvSpPr>
            <a:spLocks noGrp="1"/>
          </p:cNvSpPr>
          <p:nvPr>
            <p:ph type="body" sz="quarter" idx="13"/>
          </p:nvPr>
        </p:nvSpPr>
        <p:spPr/>
        <p:txBody>
          <a:bodyPr/>
          <a:lstStyle/>
          <a:p>
            <a:r>
              <a:rPr lang="en-US" dirty="0"/>
              <a:t>FY26</a:t>
            </a:r>
          </a:p>
        </p:txBody>
      </p:sp>
      <p:sp>
        <p:nvSpPr>
          <p:cNvPr id="2" name="Slide Number Placeholder 1">
            <a:extLst>
              <a:ext uri="{FF2B5EF4-FFF2-40B4-BE49-F238E27FC236}">
                <a16:creationId xmlns:a16="http://schemas.microsoft.com/office/drawing/2014/main" id="{77F9296B-D48A-4DFA-BF64-3EF03E30A1B8}"/>
              </a:ext>
            </a:extLst>
          </p:cNvPr>
          <p:cNvSpPr>
            <a:spLocks noGrp="1"/>
          </p:cNvSpPr>
          <p:nvPr>
            <p:ph type="sldNum" sz="quarter" idx="12"/>
          </p:nvPr>
        </p:nvSpPr>
        <p:spPr/>
        <p:txBody>
          <a:bodyPr/>
          <a:lstStyle/>
          <a:p>
            <a:fld id="{1AF6F2DA-B01E-0F4A-9C3D-CC5E8B20FA62}" type="slidenum">
              <a:rPr lang="en-US" smtClean="0"/>
              <a:pPr/>
              <a:t>11</a:t>
            </a:fld>
            <a:endParaRPr lang="en-US" dirty="0"/>
          </a:p>
        </p:txBody>
      </p:sp>
    </p:spTree>
    <p:extLst>
      <p:ext uri="{BB962C8B-B14F-4D97-AF65-F5344CB8AC3E}">
        <p14:creationId xmlns:p14="http://schemas.microsoft.com/office/powerpoint/2010/main" val="2941629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D8811F4-AD05-B0F8-4AD9-66DDF365E0AC}"/>
              </a:ext>
            </a:extLst>
          </p:cNvPr>
          <p:cNvSpPr>
            <a:spLocks noGrp="1"/>
          </p:cNvSpPr>
          <p:nvPr>
            <p:ph type="body" sz="quarter" idx="13"/>
          </p:nvPr>
        </p:nvSpPr>
        <p:spPr/>
        <p:txBody>
          <a:bodyPr/>
          <a:lstStyle/>
          <a:p>
            <a:pPr marL="0" indent="0">
              <a:buNone/>
            </a:pPr>
            <a:r>
              <a:rPr lang="en-US" dirty="0">
                <a:solidFill>
                  <a:srgbClr val="000000"/>
                </a:solidFill>
                <a:effectLst/>
                <a:latin typeface="Montserrat Medium" panose="00000600000000000000" pitchFamily="2" charset="0"/>
                <a:ea typeface="Calibri" panose="020F0502020204030204" pitchFamily="34" charset="0"/>
                <a:cs typeface="Arial" panose="020B0604020202020204" pitchFamily="34" charset="0"/>
              </a:rPr>
              <a:t>A Recovery Oriented Systems of Care (ROSC) is a coordinated network of community-based services and supports that is person-centered and builds on the strengths and resilience of individuals, families, and communities to experience recovery and improved health, wellness, and quality of life for those with or at risk of substance use and/or co-occurring conditions. The central focus of a ROSC is to create an infrastructure, or "systems of care", with the resources to effectively address the full range of substance use and/or co-occurring disorders within communities.</a:t>
            </a:r>
            <a:endParaRPr lang="en-US" dirty="0">
              <a:effectLst/>
              <a:latin typeface="Montserrat Medium" panose="00000600000000000000" pitchFamily="2" charset="0"/>
              <a:ea typeface="Calibri" panose="020F0502020204030204" pitchFamily="34" charset="0"/>
              <a:cs typeface="Arial" panose="020B0604020202020204" pitchFamily="34" charset="0"/>
            </a:endParaRPr>
          </a:p>
          <a:p>
            <a:endParaRPr lang="en-US" dirty="0"/>
          </a:p>
        </p:txBody>
      </p:sp>
      <p:sp>
        <p:nvSpPr>
          <p:cNvPr id="7" name="Text Placeholder 6">
            <a:extLst>
              <a:ext uri="{FF2B5EF4-FFF2-40B4-BE49-F238E27FC236}">
                <a16:creationId xmlns:a16="http://schemas.microsoft.com/office/drawing/2014/main" id="{5E5FB7E6-C38D-F922-13A2-D58714B2FB37}"/>
              </a:ext>
            </a:extLst>
          </p:cNvPr>
          <p:cNvSpPr>
            <a:spLocks noGrp="1"/>
          </p:cNvSpPr>
          <p:nvPr>
            <p:ph type="body" sz="quarter" idx="14"/>
          </p:nvPr>
        </p:nvSpPr>
        <p:spPr/>
        <p:txBody>
          <a:bodyPr/>
          <a:lstStyle/>
          <a:p>
            <a:r>
              <a:rPr lang="en-US" dirty="0">
                <a:latin typeface="Montserrat Medium" panose="00000600000000000000" pitchFamily="2" charset="0"/>
                <a:cs typeface="Arial" panose="020B0604020202020204" pitchFamily="34" charset="0"/>
              </a:rPr>
              <a:t>ROSC Definition </a:t>
            </a:r>
            <a:r>
              <a:rPr lang="en-US" dirty="0">
                <a:latin typeface="Arial" panose="020B0604020202020204" pitchFamily="34" charset="0"/>
                <a:cs typeface="Arial" panose="020B0604020202020204" pitchFamily="34" charset="0"/>
              </a:rPr>
              <a:t>	</a:t>
            </a:r>
            <a:r>
              <a:rPr lang="en-US" dirty="0"/>
              <a:t>	</a:t>
            </a:r>
          </a:p>
        </p:txBody>
      </p:sp>
      <p:sp>
        <p:nvSpPr>
          <p:cNvPr id="5" name="Title 4">
            <a:extLst>
              <a:ext uri="{FF2B5EF4-FFF2-40B4-BE49-F238E27FC236}">
                <a16:creationId xmlns:a16="http://schemas.microsoft.com/office/drawing/2014/main" id="{16C4956A-1D66-C397-361B-83852CA0AFBD}"/>
              </a:ext>
            </a:extLst>
          </p:cNvPr>
          <p:cNvSpPr>
            <a:spLocks noGrp="1"/>
          </p:cNvSpPr>
          <p:nvPr>
            <p:ph type="title"/>
          </p:nvPr>
        </p:nvSpPr>
        <p:spPr/>
        <p:txBody>
          <a:bodyPr/>
          <a:lstStyle/>
          <a:p>
            <a:r>
              <a:rPr lang="en-US" dirty="0"/>
              <a:t> </a:t>
            </a:r>
          </a:p>
        </p:txBody>
      </p:sp>
      <p:pic>
        <p:nvPicPr>
          <p:cNvPr id="1030" name="Picture 6">
            <a:extLst>
              <a:ext uri="{FF2B5EF4-FFF2-40B4-BE49-F238E27FC236}">
                <a16:creationId xmlns:a16="http://schemas.microsoft.com/office/drawing/2014/main" id="{8CA0A2E6-789C-F347-ADD1-1BEEC7F20C0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009663" y="-2617521"/>
            <a:ext cx="20320000" cy="135509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C526886-8970-7C47-9652-A53527F66A20}"/>
              </a:ext>
            </a:extLst>
          </p:cNvPr>
          <p:cNvSpPr>
            <a:spLocks noGrp="1"/>
          </p:cNvSpPr>
          <p:nvPr>
            <p:ph type="sldNum" sz="quarter" idx="12"/>
          </p:nvPr>
        </p:nvSpPr>
        <p:spPr/>
        <p:txBody>
          <a:bodyPr/>
          <a:lstStyle/>
          <a:p>
            <a:fld id="{1AF6F2DA-B01E-0F4A-9C3D-CC5E8B20FA62}" type="slidenum">
              <a:rPr lang="en-US" smtClean="0"/>
              <a:pPr/>
              <a:t>12</a:t>
            </a:fld>
            <a:endParaRPr lang="en-US"/>
          </a:p>
        </p:txBody>
      </p:sp>
    </p:spTree>
    <p:extLst>
      <p:ext uri="{BB962C8B-B14F-4D97-AF65-F5344CB8AC3E}">
        <p14:creationId xmlns:p14="http://schemas.microsoft.com/office/powerpoint/2010/main" val="2866961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4CD1B2-A721-E303-C24F-3D19641BDFA8}"/>
              </a:ext>
            </a:extLst>
          </p:cNvPr>
          <p:cNvSpPr>
            <a:spLocks noGrp="1"/>
          </p:cNvSpPr>
          <p:nvPr>
            <p:ph type="body" sz="quarter" idx="13"/>
          </p:nvPr>
        </p:nvSpPr>
        <p:spPr/>
        <p:txBody>
          <a:bodyPr/>
          <a:lstStyle/>
          <a:p>
            <a:pPr marL="0" marR="0" indent="0">
              <a:spcBef>
                <a:spcPts val="0"/>
              </a:spcBef>
              <a:spcAft>
                <a:spcPts val="0"/>
              </a:spcAft>
              <a:buNone/>
            </a:pPr>
            <a:r>
              <a:rPr lang="en-US" sz="3200" dirty="0">
                <a:effectLst/>
                <a:latin typeface="Montserrat Medium" panose="00000600000000000000" pitchFamily="2" charset="0"/>
                <a:ea typeface="Times New Roman" panose="02020603050405020304" pitchFamily="18" charset="0"/>
                <a:cs typeface="Arial" panose="020B0604020202020204" pitchFamily="34" charset="0"/>
              </a:rPr>
              <a:t>1. Reducing stigma </a:t>
            </a:r>
          </a:p>
          <a:p>
            <a:pPr marL="0" marR="0" indent="0">
              <a:spcBef>
                <a:spcPts val="0"/>
              </a:spcBef>
              <a:spcAft>
                <a:spcPts val="0"/>
              </a:spcAft>
              <a:buNone/>
            </a:pPr>
            <a:r>
              <a:rPr lang="en-US" sz="3200" dirty="0">
                <a:effectLst/>
                <a:latin typeface="Montserrat Medium" panose="00000600000000000000" pitchFamily="2" charset="0"/>
                <a:ea typeface="Times New Roman" panose="02020603050405020304" pitchFamily="18" charset="0"/>
                <a:cs typeface="Arial" panose="020B0604020202020204" pitchFamily="34" charset="0"/>
              </a:rPr>
              <a:t>2. Promoting Medication Assistance Recovery (MAR) and other evidence-based practices </a:t>
            </a:r>
          </a:p>
          <a:p>
            <a:pPr marL="0" marR="0" indent="0">
              <a:spcBef>
                <a:spcPts val="0"/>
              </a:spcBef>
              <a:spcAft>
                <a:spcPts val="0"/>
              </a:spcAft>
              <a:buNone/>
            </a:pPr>
            <a:r>
              <a:rPr lang="en-US" sz="3200" dirty="0">
                <a:effectLst/>
                <a:latin typeface="Montserrat Medium" panose="00000600000000000000" pitchFamily="2" charset="0"/>
                <a:ea typeface="Times New Roman" panose="02020603050405020304" pitchFamily="18" charset="0"/>
                <a:cs typeface="Arial" panose="020B0604020202020204" pitchFamily="34" charset="0"/>
              </a:rPr>
              <a:t>3. Promoting Harm </a:t>
            </a:r>
            <a:r>
              <a:rPr lang="en-US" sz="3200" dirty="0">
                <a:latin typeface="Montserrat Medium" panose="00000600000000000000" pitchFamily="2" charset="0"/>
                <a:ea typeface="Times New Roman" panose="02020603050405020304" pitchFamily="18" charset="0"/>
                <a:cs typeface="Arial" panose="020B0604020202020204" pitchFamily="34" charset="0"/>
              </a:rPr>
              <a:t>R</a:t>
            </a:r>
            <a:r>
              <a:rPr lang="en-US" sz="3200" dirty="0">
                <a:effectLst/>
                <a:latin typeface="Montserrat Medium" panose="00000600000000000000" pitchFamily="2" charset="0"/>
                <a:ea typeface="Times New Roman" panose="02020603050405020304" pitchFamily="18" charset="0"/>
                <a:cs typeface="Arial" panose="020B0604020202020204" pitchFamily="34" charset="0"/>
              </a:rPr>
              <a:t>eduction </a:t>
            </a:r>
            <a:r>
              <a:rPr lang="en-US" sz="3200" dirty="0">
                <a:latin typeface="Montserrat Medium" panose="00000600000000000000" pitchFamily="2" charset="0"/>
                <a:ea typeface="Times New Roman" panose="02020603050405020304" pitchFamily="18" charset="0"/>
                <a:cs typeface="Arial" panose="020B0604020202020204" pitchFamily="34" charset="0"/>
              </a:rPr>
              <a:t>(HR)</a:t>
            </a:r>
            <a:endParaRPr lang="en-US" sz="3200" dirty="0">
              <a:effectLst/>
              <a:latin typeface="Montserrat Medium" panose="00000600000000000000" pitchFamily="2"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3200" dirty="0">
                <a:effectLst/>
                <a:latin typeface="Montserrat Medium" panose="00000600000000000000" pitchFamily="2" charset="0"/>
                <a:ea typeface="Times New Roman" panose="02020603050405020304" pitchFamily="18" charset="0"/>
                <a:cs typeface="Arial" panose="020B0604020202020204" pitchFamily="34" charset="0"/>
              </a:rPr>
              <a:t>4. Ensuring effective service delivery </a:t>
            </a:r>
          </a:p>
          <a:p>
            <a:pPr marL="0" marR="0" indent="0">
              <a:spcBef>
                <a:spcPts val="0"/>
              </a:spcBef>
              <a:spcAft>
                <a:spcPts val="0"/>
              </a:spcAft>
              <a:buNone/>
            </a:pPr>
            <a:r>
              <a:rPr lang="en-US" sz="3200" dirty="0">
                <a:effectLst/>
                <a:latin typeface="Montserrat Medium" panose="00000600000000000000" pitchFamily="2" charset="0"/>
                <a:ea typeface="Times New Roman" panose="02020603050405020304" pitchFamily="18" charset="0"/>
                <a:cs typeface="Arial" panose="020B0604020202020204" pitchFamily="34" charset="0"/>
              </a:rPr>
              <a:t>5. Prioritizing equity</a:t>
            </a:r>
          </a:p>
          <a:p>
            <a:endParaRPr lang="en-US" dirty="0"/>
          </a:p>
        </p:txBody>
      </p:sp>
      <p:sp>
        <p:nvSpPr>
          <p:cNvPr id="4" name="Text Placeholder 3">
            <a:extLst>
              <a:ext uri="{FF2B5EF4-FFF2-40B4-BE49-F238E27FC236}">
                <a16:creationId xmlns:a16="http://schemas.microsoft.com/office/drawing/2014/main" id="{02F64AD0-886F-E755-81D9-EB73B791E1C5}"/>
              </a:ext>
            </a:extLst>
          </p:cNvPr>
          <p:cNvSpPr>
            <a:spLocks noGrp="1"/>
          </p:cNvSpPr>
          <p:nvPr>
            <p:ph type="body" sz="quarter" idx="14"/>
          </p:nvPr>
        </p:nvSpPr>
        <p:spPr/>
        <p:txBody>
          <a:bodyPr>
            <a:normAutofit fontScale="92500" lnSpcReduction="10000"/>
          </a:bodyPr>
          <a:lstStyle/>
          <a:p>
            <a:r>
              <a:rPr lang="en-US" sz="3200" dirty="0">
                <a:latin typeface="Montserrat Medium" panose="00000600000000000000" pitchFamily="2" charset="0"/>
                <a:cs typeface="Arial" panose="020B0604020202020204" pitchFamily="34" charset="0"/>
              </a:rPr>
              <a:t>The goals of each Illinois ROSC Council will include: </a:t>
            </a:r>
          </a:p>
          <a:p>
            <a:endParaRPr lang="en-US" dirty="0"/>
          </a:p>
        </p:txBody>
      </p:sp>
      <p:sp>
        <p:nvSpPr>
          <p:cNvPr id="2" name="Slide Number Placeholder 1">
            <a:extLst>
              <a:ext uri="{FF2B5EF4-FFF2-40B4-BE49-F238E27FC236}">
                <a16:creationId xmlns:a16="http://schemas.microsoft.com/office/drawing/2014/main" id="{B48509F2-3868-32F0-5BE0-6B3DBBD995D6}"/>
              </a:ext>
            </a:extLst>
          </p:cNvPr>
          <p:cNvSpPr>
            <a:spLocks noGrp="1"/>
          </p:cNvSpPr>
          <p:nvPr>
            <p:ph type="sldNum" sz="quarter" idx="12"/>
          </p:nvPr>
        </p:nvSpPr>
        <p:spPr/>
        <p:txBody>
          <a:bodyPr/>
          <a:lstStyle/>
          <a:p>
            <a:fld id="{1AF6F2DA-B01E-0F4A-9C3D-CC5E8B20FA62}" type="slidenum">
              <a:rPr lang="en-US" smtClean="0"/>
              <a:pPr/>
              <a:t>13</a:t>
            </a:fld>
            <a:endParaRPr lang="en-US"/>
          </a:p>
        </p:txBody>
      </p:sp>
    </p:spTree>
    <p:extLst>
      <p:ext uri="{BB962C8B-B14F-4D97-AF65-F5344CB8AC3E}">
        <p14:creationId xmlns:p14="http://schemas.microsoft.com/office/powerpoint/2010/main" val="925512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70F628-4D2F-DE15-10AB-097CF188E9A2}"/>
              </a:ext>
            </a:extLst>
          </p:cNvPr>
          <p:cNvSpPr>
            <a:spLocks noGrp="1"/>
          </p:cNvSpPr>
          <p:nvPr>
            <p:ph type="body" sz="quarter" idx="13"/>
          </p:nvPr>
        </p:nvSpPr>
        <p:spPr>
          <a:xfrm>
            <a:off x="4947920" y="1452880"/>
            <a:ext cx="6979191" cy="4947920"/>
          </a:xfrm>
        </p:spPr>
        <p:txBody>
          <a:bodyPr>
            <a:normAutofit fontScale="85000" lnSpcReduction="20000"/>
          </a:bodyPr>
          <a:lstStyle/>
          <a:p>
            <a:r>
              <a:rPr lang="en-US" dirty="0">
                <a:latin typeface="Montserrat Medium" panose="00000600000000000000" pitchFamily="2" charset="0"/>
              </a:rPr>
              <a:t>Fostering collaborations and maximizing combined strengths and resources of diverse stakeholders to achieve meaningful impact and positive change in your communities</a:t>
            </a:r>
          </a:p>
          <a:p>
            <a:r>
              <a:rPr lang="en-US" dirty="0">
                <a:latin typeface="Montserrat Medium" panose="00000600000000000000" pitchFamily="2" charset="0"/>
              </a:rPr>
              <a:t>ROSC councils focus should be big picture, systemic changes, implementation of systems that will outlive the life of a ROSC council</a:t>
            </a:r>
          </a:p>
          <a:p>
            <a:r>
              <a:rPr lang="en-US" dirty="0">
                <a:latin typeface="Montserrat Medium" panose="00000600000000000000" pitchFamily="2" charset="0"/>
              </a:rPr>
              <a:t>Trainings in Harm Reduction, Recovery 101, Addiction 101, and Health &amp; Wellness are open to everyone and offer a great opportunity to build understanding and awareness.</a:t>
            </a:r>
          </a:p>
          <a:p>
            <a:r>
              <a:rPr lang="en-US" dirty="0">
                <a:latin typeface="Montserrat Medium" panose="00000600000000000000" pitchFamily="2" charset="0"/>
              </a:rPr>
              <a:t>Coalition Outreach should be for coalition engagement not for recruiting clients for services</a:t>
            </a:r>
          </a:p>
          <a:p>
            <a:r>
              <a:rPr lang="en-US" dirty="0">
                <a:latin typeface="Montserrat Medium" panose="00000600000000000000" pitchFamily="2" charset="0"/>
              </a:rPr>
              <a:t>Implementing organizational policy changes, advancing evidence-based practices such as harm reduction and medication-assisted recovery, increasing public awareness, and addressing broader societal and systemic challenges.</a:t>
            </a:r>
          </a:p>
          <a:p>
            <a:r>
              <a:rPr lang="en-US" dirty="0">
                <a:latin typeface="Montserrat Medium" panose="00000600000000000000" pitchFamily="2" charset="0"/>
              </a:rPr>
              <a:t>Community Education/Stigma Reduction Efforts </a:t>
            </a:r>
          </a:p>
          <a:p>
            <a:r>
              <a:rPr lang="en-US" dirty="0">
                <a:latin typeface="Montserrat Medium" panose="00000600000000000000" pitchFamily="2" charset="0"/>
              </a:rPr>
              <a:t>Use a "Train-the-Trainer" approach to equip community members to lead support groups and educational sessions, instead of ROSC staff facilitating the groups themselves</a:t>
            </a:r>
            <a:endParaRPr lang="en-US" dirty="0"/>
          </a:p>
        </p:txBody>
      </p:sp>
      <p:sp>
        <p:nvSpPr>
          <p:cNvPr id="3" name="Text Placeholder 2">
            <a:extLst>
              <a:ext uri="{FF2B5EF4-FFF2-40B4-BE49-F238E27FC236}">
                <a16:creationId xmlns:a16="http://schemas.microsoft.com/office/drawing/2014/main" id="{0985EB66-559C-C720-590B-B45CB37C96D2}"/>
              </a:ext>
            </a:extLst>
          </p:cNvPr>
          <p:cNvSpPr>
            <a:spLocks noGrp="1"/>
          </p:cNvSpPr>
          <p:nvPr>
            <p:ph type="body" sz="quarter" idx="14"/>
          </p:nvPr>
        </p:nvSpPr>
        <p:spPr>
          <a:xfrm>
            <a:off x="5090160" y="833120"/>
            <a:ext cx="6836951" cy="721309"/>
          </a:xfrm>
        </p:spPr>
        <p:txBody>
          <a:bodyPr>
            <a:normAutofit/>
          </a:bodyPr>
          <a:lstStyle/>
          <a:p>
            <a:r>
              <a:rPr lang="en-US" dirty="0">
                <a:latin typeface="Montserrat Medium" panose="00000600000000000000" pitchFamily="2" charset="0"/>
              </a:rPr>
              <a:t>Core Roles &amp; Activities of ROSC Councils</a:t>
            </a:r>
          </a:p>
        </p:txBody>
      </p:sp>
      <p:sp>
        <p:nvSpPr>
          <p:cNvPr id="4" name="Slide Number Placeholder 3">
            <a:extLst>
              <a:ext uri="{FF2B5EF4-FFF2-40B4-BE49-F238E27FC236}">
                <a16:creationId xmlns:a16="http://schemas.microsoft.com/office/drawing/2014/main" id="{BE2949E4-04B2-D2CE-1118-41B153DD4FE6}"/>
              </a:ext>
            </a:extLst>
          </p:cNvPr>
          <p:cNvSpPr>
            <a:spLocks noGrp="1"/>
          </p:cNvSpPr>
          <p:nvPr>
            <p:ph type="sldNum" sz="quarter" idx="12"/>
          </p:nvPr>
        </p:nvSpPr>
        <p:spPr/>
        <p:txBody>
          <a:bodyPr/>
          <a:lstStyle/>
          <a:p>
            <a:fld id="{1AF6F2DA-B01E-0F4A-9C3D-CC5E8B20FA62}" type="slidenum">
              <a:rPr lang="en-US" smtClean="0"/>
              <a:pPr/>
              <a:t>14</a:t>
            </a:fld>
            <a:endParaRPr lang="en-US"/>
          </a:p>
        </p:txBody>
      </p:sp>
    </p:spTree>
    <p:extLst>
      <p:ext uri="{BB962C8B-B14F-4D97-AF65-F5344CB8AC3E}">
        <p14:creationId xmlns:p14="http://schemas.microsoft.com/office/powerpoint/2010/main" val="2101083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21FD2B-509C-600B-EDB1-731EB7886742}"/>
              </a:ext>
            </a:extLst>
          </p:cNvPr>
          <p:cNvSpPr>
            <a:spLocks noGrp="1"/>
          </p:cNvSpPr>
          <p:nvPr>
            <p:ph type="body" sz="quarter" idx="13"/>
          </p:nvPr>
        </p:nvSpPr>
        <p:spPr>
          <a:xfrm>
            <a:off x="4988560" y="1300481"/>
            <a:ext cx="6938551" cy="5191760"/>
          </a:xfrm>
        </p:spPr>
        <p:txBody>
          <a:bodyPr>
            <a:normAutofit fontScale="92500" lnSpcReduction="10000"/>
          </a:bodyPr>
          <a:lstStyle/>
          <a:p>
            <a:r>
              <a:rPr lang="en-US" dirty="0">
                <a:latin typeface="Montserrat Medium" panose="00000600000000000000" pitchFamily="2" charset="0"/>
              </a:rPr>
              <a:t>Individual direct service (1:1 support of community members) Group direct services (support groups, SMART recovery) </a:t>
            </a:r>
          </a:p>
          <a:p>
            <a:r>
              <a:rPr lang="en-US" dirty="0">
                <a:latin typeface="Montserrat Medium" panose="00000600000000000000" pitchFamily="2" charset="0"/>
              </a:rPr>
              <a:t>Linkage service, “warm Hand-offs” (facilitating access to services by transporting community members to services or accompanying them to appointments) </a:t>
            </a:r>
          </a:p>
          <a:p>
            <a:r>
              <a:rPr lang="en-US" dirty="0">
                <a:latin typeface="Montserrat Medium" panose="00000600000000000000" pitchFamily="2" charset="0"/>
              </a:rPr>
              <a:t>Transporting PLEs to events or meetings </a:t>
            </a:r>
          </a:p>
          <a:p>
            <a:r>
              <a:rPr lang="en-US" dirty="0">
                <a:latin typeface="Montserrat Medium" panose="00000600000000000000" pitchFamily="2" charset="0"/>
              </a:rPr>
              <a:t>Participating in health fairs with the purpose of sharing information about lead agency services (the purpose should be for community education, networking to promote ROSC council, and information gathering). </a:t>
            </a:r>
          </a:p>
          <a:p>
            <a:r>
              <a:rPr lang="en-US" dirty="0">
                <a:latin typeface="Montserrat Medium" panose="00000600000000000000" pitchFamily="2" charset="0"/>
              </a:rPr>
              <a:t>Fundraising Activities (e.g., soliciting for cash or other financial donations, hosting events with a registration fee, selling items, or other activities to benefit ROSC or another community-based organization). This includes rental space, printing materials, and personnel costs (staff time). </a:t>
            </a:r>
          </a:p>
        </p:txBody>
      </p:sp>
      <p:sp>
        <p:nvSpPr>
          <p:cNvPr id="3" name="Text Placeholder 2">
            <a:extLst>
              <a:ext uri="{FF2B5EF4-FFF2-40B4-BE49-F238E27FC236}">
                <a16:creationId xmlns:a16="http://schemas.microsoft.com/office/drawing/2014/main" id="{D2340CE2-2888-B48A-AF9D-029AC4AE1AAB}"/>
              </a:ext>
            </a:extLst>
          </p:cNvPr>
          <p:cNvSpPr>
            <a:spLocks noGrp="1"/>
          </p:cNvSpPr>
          <p:nvPr>
            <p:ph type="body" sz="quarter" idx="14"/>
          </p:nvPr>
        </p:nvSpPr>
        <p:spPr>
          <a:xfrm>
            <a:off x="5174150" y="711200"/>
            <a:ext cx="6752961" cy="843229"/>
          </a:xfrm>
        </p:spPr>
        <p:txBody>
          <a:bodyPr/>
          <a:lstStyle/>
          <a:p>
            <a:r>
              <a:rPr lang="en-US" dirty="0">
                <a:latin typeface="Montserrat Medium" panose="00000600000000000000" pitchFamily="2" charset="0"/>
              </a:rPr>
              <a:t>What ROSC Funds Can’t Be Used For</a:t>
            </a:r>
            <a:endParaRPr lang="en-US" dirty="0"/>
          </a:p>
        </p:txBody>
      </p:sp>
      <p:sp>
        <p:nvSpPr>
          <p:cNvPr id="4" name="Title 3">
            <a:extLst>
              <a:ext uri="{FF2B5EF4-FFF2-40B4-BE49-F238E27FC236}">
                <a16:creationId xmlns:a16="http://schemas.microsoft.com/office/drawing/2014/main" id="{2A27ED3B-F760-1F7C-6D6A-EAD59A2E1496}"/>
              </a:ext>
            </a:extLst>
          </p:cNvPr>
          <p:cNvSpPr>
            <a:spLocks noGrp="1"/>
          </p:cNvSpPr>
          <p:nvPr>
            <p:ph type="title"/>
          </p:nvPr>
        </p:nvSpPr>
        <p:spPr/>
        <p:txBody>
          <a:bodyPr/>
          <a:lstStyle/>
          <a:p>
            <a:endParaRPr lang="en-US"/>
          </a:p>
        </p:txBody>
      </p:sp>
      <p:sp>
        <p:nvSpPr>
          <p:cNvPr id="5" name="Slide Number Placeholder 4">
            <a:extLst>
              <a:ext uri="{FF2B5EF4-FFF2-40B4-BE49-F238E27FC236}">
                <a16:creationId xmlns:a16="http://schemas.microsoft.com/office/drawing/2014/main" id="{578AFE54-0A9E-422F-DEB6-F527E0C654B5}"/>
              </a:ext>
            </a:extLst>
          </p:cNvPr>
          <p:cNvSpPr>
            <a:spLocks noGrp="1"/>
          </p:cNvSpPr>
          <p:nvPr>
            <p:ph type="sldNum" sz="quarter" idx="12"/>
          </p:nvPr>
        </p:nvSpPr>
        <p:spPr/>
        <p:txBody>
          <a:bodyPr/>
          <a:lstStyle/>
          <a:p>
            <a:fld id="{1AF6F2DA-B01E-0F4A-9C3D-CC5E8B20FA62}" type="slidenum">
              <a:rPr lang="en-US" smtClean="0"/>
              <a:pPr/>
              <a:t>15</a:t>
            </a:fld>
            <a:endParaRPr lang="en-US"/>
          </a:p>
        </p:txBody>
      </p:sp>
    </p:spTree>
    <p:extLst>
      <p:ext uri="{BB962C8B-B14F-4D97-AF65-F5344CB8AC3E}">
        <p14:creationId xmlns:p14="http://schemas.microsoft.com/office/powerpoint/2010/main" val="4264300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87904C-60DB-9A0F-0012-71D5C1DCCDA7}"/>
              </a:ext>
            </a:extLst>
          </p:cNvPr>
          <p:cNvSpPr>
            <a:spLocks noGrp="1"/>
          </p:cNvSpPr>
          <p:nvPr>
            <p:ph type="title"/>
          </p:nvPr>
        </p:nvSpPr>
        <p:spPr>
          <a:xfrm>
            <a:off x="193040" y="741680"/>
            <a:ext cx="6949440" cy="4805680"/>
          </a:xfrm>
        </p:spPr>
        <p:txBody>
          <a:bodyPr>
            <a:normAutofit/>
          </a:bodyPr>
          <a:lstStyle/>
          <a:p>
            <a:pPr algn="ctr"/>
            <a:r>
              <a:rPr lang="en-US" sz="3100" dirty="0">
                <a:latin typeface="Montserrat Medium" panose="00000600000000000000" pitchFamily="2" charset="0"/>
              </a:rPr>
              <a:t>When ROSC Councils identify a need or gap in their community, it’s not for the ROSC to do the work but for the ROSC to champion the need for it, to identify the relevant stakeholders, and to facilitate the development of a collaborative response.</a:t>
            </a:r>
            <a:br>
              <a:rPr lang="en-US" dirty="0"/>
            </a:br>
            <a:endParaRPr lang="en-US" dirty="0"/>
          </a:p>
        </p:txBody>
      </p:sp>
      <p:sp>
        <p:nvSpPr>
          <p:cNvPr id="2" name="Slide Number Placeholder 1">
            <a:extLst>
              <a:ext uri="{FF2B5EF4-FFF2-40B4-BE49-F238E27FC236}">
                <a16:creationId xmlns:a16="http://schemas.microsoft.com/office/drawing/2014/main" id="{94BF3C66-EC4E-7CA4-8610-815B231D98AD}"/>
              </a:ext>
            </a:extLst>
          </p:cNvPr>
          <p:cNvSpPr>
            <a:spLocks noGrp="1"/>
          </p:cNvSpPr>
          <p:nvPr>
            <p:ph type="sldNum" sz="quarter" idx="12"/>
          </p:nvPr>
        </p:nvSpPr>
        <p:spPr/>
        <p:txBody>
          <a:bodyPr/>
          <a:lstStyle/>
          <a:p>
            <a:fld id="{1AF6F2DA-B01E-0F4A-9C3D-CC5E8B20FA62}" type="slidenum">
              <a:rPr lang="en-US" smtClean="0"/>
              <a:pPr/>
              <a:t>16</a:t>
            </a:fld>
            <a:endParaRPr lang="en-US" dirty="0"/>
          </a:p>
        </p:txBody>
      </p:sp>
    </p:spTree>
    <p:extLst>
      <p:ext uri="{BB962C8B-B14F-4D97-AF65-F5344CB8AC3E}">
        <p14:creationId xmlns:p14="http://schemas.microsoft.com/office/powerpoint/2010/main" val="4291617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5B0991-B53D-D589-F3B9-E95113B719BB}"/>
              </a:ext>
            </a:extLst>
          </p:cNvPr>
          <p:cNvSpPr>
            <a:spLocks noGrp="1"/>
          </p:cNvSpPr>
          <p:nvPr>
            <p:ph type="body" sz="quarter" idx="13"/>
          </p:nvPr>
        </p:nvSpPr>
        <p:spPr>
          <a:xfrm>
            <a:off x="609600" y="1066800"/>
            <a:ext cx="6670431" cy="4872038"/>
          </a:xfrm>
        </p:spPr>
        <p:txBody>
          <a:bodyPr/>
          <a:lstStyle/>
          <a:p>
            <a:pPr marL="0" indent="0">
              <a:buNone/>
            </a:pPr>
            <a:r>
              <a:rPr lang="en-US" sz="2400" b="1" dirty="0">
                <a:effectLst/>
                <a:latin typeface="Montserrat Medium" panose="00000600000000000000" pitchFamily="2" charset="0"/>
                <a:ea typeface="Times New Roman" panose="02020603050405020304" pitchFamily="18" charset="0"/>
                <a:cs typeface="Arial" panose="020B0604020202020204" pitchFamily="34" charset="0"/>
              </a:rPr>
              <a:t>IDHS/</a:t>
            </a:r>
            <a:r>
              <a:rPr lang="en-US" sz="2400" b="1" dirty="0">
                <a:latin typeface="Montserrat Medium" panose="00000600000000000000" pitchFamily="2" charset="0"/>
                <a:ea typeface="Times New Roman" panose="02020603050405020304" pitchFamily="18" charset="0"/>
                <a:cs typeface="Arial" panose="020B0604020202020204" pitchFamily="34" charset="0"/>
              </a:rPr>
              <a:t>DBHR</a:t>
            </a:r>
            <a:r>
              <a:rPr lang="en-US" sz="2400" b="1" dirty="0">
                <a:effectLst/>
                <a:latin typeface="Montserrat Medium" panose="00000600000000000000" pitchFamily="2" charset="0"/>
                <a:ea typeface="Times New Roman" panose="02020603050405020304" pitchFamily="18" charset="0"/>
                <a:cs typeface="Arial" panose="020B0604020202020204" pitchFamily="34" charset="0"/>
              </a:rPr>
              <a:t> strongly supports multiple pathways to recovery, and the full and meaningful participation of people with lived experience (PLEs), including people who currently or formerly use drugs.</a:t>
            </a:r>
            <a:r>
              <a:rPr lang="en-US" sz="2400"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 </a:t>
            </a:r>
          </a:p>
          <a:p>
            <a:pPr marL="0" indent="0">
              <a:buNone/>
            </a:pPr>
            <a:r>
              <a:rPr lang="en-US" sz="2400"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Lived Experience means personal knowledge about recovery from substance use disorder (SUD) and/or co-occurring disorders gained through direct involvement, which may include that individual's involvement as a patient, family member, or loved one of a person receiving SUD and/or MH services. </a:t>
            </a:r>
            <a:r>
              <a:rPr lang="en-US" sz="2400" dirty="0">
                <a:solidFill>
                  <a:srgbClr val="333333"/>
                </a:solidFill>
                <a:effectLst/>
                <a:latin typeface="Montserrat Medium" panose="00000600000000000000" pitchFamily="2" charset="0"/>
                <a:ea typeface="Times New Roman" panose="02020603050405020304" pitchFamily="18" charset="0"/>
                <a:cs typeface="Arial" panose="020B0604020202020204" pitchFamily="34" charset="0"/>
              </a:rPr>
              <a:t> </a:t>
            </a:r>
            <a:endParaRPr lang="en-US" sz="2400" dirty="0">
              <a:effectLst/>
              <a:latin typeface="Montserrat Medium" panose="00000600000000000000" pitchFamily="2" charset="0"/>
              <a:ea typeface="Times New Roman" panose="02020603050405020304" pitchFamily="18" charset="0"/>
              <a:cs typeface="Arial" panose="020B0604020202020204" pitchFamily="34" charset="0"/>
            </a:endParaRPr>
          </a:p>
          <a:p>
            <a:endParaRPr lang="en-US" dirty="0"/>
          </a:p>
        </p:txBody>
      </p:sp>
      <p:sp>
        <p:nvSpPr>
          <p:cNvPr id="2" name="Slide Number Placeholder 1">
            <a:extLst>
              <a:ext uri="{FF2B5EF4-FFF2-40B4-BE49-F238E27FC236}">
                <a16:creationId xmlns:a16="http://schemas.microsoft.com/office/drawing/2014/main" id="{50817EBA-F178-4851-01FC-529701B4E8CB}"/>
              </a:ext>
            </a:extLst>
          </p:cNvPr>
          <p:cNvSpPr>
            <a:spLocks noGrp="1"/>
          </p:cNvSpPr>
          <p:nvPr>
            <p:ph type="sldNum" sz="quarter" idx="12"/>
          </p:nvPr>
        </p:nvSpPr>
        <p:spPr/>
        <p:txBody>
          <a:bodyPr/>
          <a:lstStyle/>
          <a:p>
            <a:fld id="{1AF6F2DA-B01E-0F4A-9C3D-CC5E8B20FA62}" type="slidenum">
              <a:rPr lang="en-US" smtClean="0"/>
              <a:pPr/>
              <a:t>17</a:t>
            </a:fld>
            <a:endParaRPr lang="en-US" dirty="0"/>
          </a:p>
        </p:txBody>
      </p:sp>
    </p:spTree>
    <p:extLst>
      <p:ext uri="{BB962C8B-B14F-4D97-AF65-F5344CB8AC3E}">
        <p14:creationId xmlns:p14="http://schemas.microsoft.com/office/powerpoint/2010/main" val="2639135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99E5BF-39AF-2B44-A299-C1F51F379B66}"/>
              </a:ext>
            </a:extLst>
          </p:cNvPr>
          <p:cNvSpPr>
            <a:spLocks noGrp="1"/>
          </p:cNvSpPr>
          <p:nvPr>
            <p:ph type="body" sz="quarter" idx="13"/>
          </p:nvPr>
        </p:nvSpPr>
        <p:spPr>
          <a:xfrm>
            <a:off x="1280160" y="1412240"/>
            <a:ext cx="9316719" cy="4174899"/>
          </a:xfrm>
        </p:spPr>
        <p:txBody>
          <a:bodyPr>
            <a:normAutofit fontScale="85000" lnSpcReduction="10000"/>
          </a:bodyPr>
          <a:lstStyle/>
          <a:p>
            <a:pPr marL="342900" marR="0" indent="-342900" fontAlgn="base">
              <a:spcBef>
                <a:spcPts val="0"/>
              </a:spcBef>
              <a:spcAft>
                <a:spcPts val="0"/>
              </a:spcAft>
              <a:buFont typeface="+mj-lt"/>
              <a:buAutoNum type="arabicPeriod"/>
            </a:pPr>
            <a:r>
              <a:rPr lang="en-US" sz="2400"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Identify and address 2-3 key challenges within their communities that can be tackled during the three-year grant period, and track progress towards their established SMART goals and overall community impact. SMART goals are objectives that are Specific, Measurable, Achievable, Related, and Time bound.</a:t>
            </a:r>
          </a:p>
          <a:p>
            <a:pPr marL="342900" marR="0" indent="-342900" fontAlgn="base">
              <a:spcBef>
                <a:spcPts val="0"/>
              </a:spcBef>
              <a:spcAft>
                <a:spcPts val="0"/>
              </a:spcAft>
              <a:buFont typeface="+mj-lt"/>
              <a:buAutoNum type="arabicPeriod"/>
            </a:pPr>
            <a:endParaRPr lang="en-US" sz="2400"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endParaRPr>
          </a:p>
          <a:p>
            <a:pPr marL="342900" marR="0" indent="-342900" fontAlgn="base">
              <a:spcBef>
                <a:spcPts val="0"/>
              </a:spcBef>
              <a:spcAft>
                <a:spcPts val="0"/>
              </a:spcAft>
              <a:buFont typeface="+mj-lt"/>
              <a:buAutoNum type="arabicPeriod"/>
            </a:pPr>
            <a:r>
              <a:rPr lang="en-US" sz="2400"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Align their identified challenges with the broader goals of the Illinois ROSC Council by promoting a culture that nurtures recovery, building capacity and infrastructure to support a recovery-oriented system of care, and fostering a commitment to implement, enhance, and sustain that system.</a:t>
            </a:r>
          </a:p>
          <a:p>
            <a:pPr marL="342900" marR="0" indent="-342900" fontAlgn="base">
              <a:spcBef>
                <a:spcPts val="0"/>
              </a:spcBef>
              <a:spcAft>
                <a:spcPts val="0"/>
              </a:spcAft>
              <a:buFont typeface="+mj-lt"/>
              <a:buAutoNum type="arabicPeriod"/>
            </a:pPr>
            <a:endParaRPr lang="en-US" sz="2400"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endParaRPr>
          </a:p>
          <a:p>
            <a:pPr marL="342900" marR="0" indent="-342900" fontAlgn="base">
              <a:spcBef>
                <a:spcPts val="0"/>
              </a:spcBef>
              <a:spcAft>
                <a:spcPts val="0"/>
              </a:spcAft>
              <a:buFont typeface="+mj-lt"/>
              <a:buAutoNum type="arabicPeriod"/>
            </a:pPr>
            <a:r>
              <a:rPr lang="en-US" sz="2400"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Adopt a strategic, data driven approach, which includes mapping resources, assessing needs, promoting empowerment, and expanding access to a wide range of prevention, treatment, and support services.</a:t>
            </a:r>
          </a:p>
          <a:p>
            <a:pPr marL="342900" marR="0" indent="-342900" fontAlgn="base">
              <a:spcBef>
                <a:spcPts val="0"/>
              </a:spcBef>
              <a:spcAft>
                <a:spcPts val="0"/>
              </a:spcAft>
              <a:buFont typeface="+mj-lt"/>
              <a:buAutoNum type="arabicPeriod"/>
            </a:pPr>
            <a:endPar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 Placeholder 7">
            <a:extLst>
              <a:ext uri="{FF2B5EF4-FFF2-40B4-BE49-F238E27FC236}">
                <a16:creationId xmlns:a16="http://schemas.microsoft.com/office/drawing/2014/main" id="{AD4D8C16-7280-F640-AD1D-3E2045CEF1AD}"/>
              </a:ext>
            </a:extLst>
          </p:cNvPr>
          <p:cNvSpPr>
            <a:spLocks noGrp="1"/>
          </p:cNvSpPr>
          <p:nvPr>
            <p:ph type="body" sz="quarter" idx="14"/>
          </p:nvPr>
        </p:nvSpPr>
        <p:spPr>
          <a:xfrm>
            <a:off x="836613" y="751840"/>
            <a:ext cx="9841719" cy="519021"/>
          </a:xfrm>
        </p:spPr>
        <p:txBody>
          <a:bodyPr/>
          <a:lstStyle/>
          <a:p>
            <a:pPr algn="ctr"/>
            <a:r>
              <a:rPr lang="en-US" dirty="0">
                <a:latin typeface="Montserrat Medium" panose="00000600000000000000" pitchFamily="2" charset="0"/>
                <a:cs typeface="Arial" panose="020B0604020202020204" pitchFamily="34" charset="0"/>
              </a:rPr>
              <a:t>Successful ROSC councils will:</a:t>
            </a:r>
          </a:p>
        </p:txBody>
      </p:sp>
      <p:sp>
        <p:nvSpPr>
          <p:cNvPr id="9" name="TextBox 8">
            <a:extLst>
              <a:ext uri="{FF2B5EF4-FFF2-40B4-BE49-F238E27FC236}">
                <a16:creationId xmlns:a16="http://schemas.microsoft.com/office/drawing/2014/main" id="{740BAAB8-5201-0541-867F-01F753BE6901}"/>
              </a:ext>
            </a:extLst>
          </p:cNvPr>
          <p:cNvSpPr txBox="1"/>
          <p:nvPr/>
        </p:nvSpPr>
        <p:spPr>
          <a:xfrm>
            <a:off x="32084" y="481263"/>
            <a:ext cx="184731" cy="369332"/>
          </a:xfrm>
          <a:prstGeom prst="rect">
            <a:avLst/>
          </a:prstGeom>
          <a:noFill/>
        </p:spPr>
        <p:txBody>
          <a:bodyPr wrap="none" rtlCol="0">
            <a:spAutoFit/>
          </a:bodyPr>
          <a:lstStyle/>
          <a:p>
            <a:endParaRPr lang="en-US" dirty="0"/>
          </a:p>
        </p:txBody>
      </p:sp>
      <p:sp>
        <p:nvSpPr>
          <p:cNvPr id="2" name="Slide Number Placeholder 1">
            <a:extLst>
              <a:ext uri="{FF2B5EF4-FFF2-40B4-BE49-F238E27FC236}">
                <a16:creationId xmlns:a16="http://schemas.microsoft.com/office/drawing/2014/main" id="{3FBC425D-D822-5C86-4030-CAC21E2C8DEE}"/>
              </a:ext>
            </a:extLst>
          </p:cNvPr>
          <p:cNvSpPr>
            <a:spLocks noGrp="1"/>
          </p:cNvSpPr>
          <p:nvPr>
            <p:ph type="sldNum" sz="quarter" idx="12"/>
          </p:nvPr>
        </p:nvSpPr>
        <p:spPr/>
        <p:txBody>
          <a:bodyPr/>
          <a:lstStyle/>
          <a:p>
            <a:fld id="{1AF6F2DA-B01E-0F4A-9C3D-CC5E8B20FA62}" type="slidenum">
              <a:rPr lang="en-US" smtClean="0"/>
              <a:pPr/>
              <a:t>18</a:t>
            </a:fld>
            <a:endParaRPr lang="en-US"/>
          </a:p>
        </p:txBody>
      </p:sp>
    </p:spTree>
    <p:extLst>
      <p:ext uri="{BB962C8B-B14F-4D97-AF65-F5344CB8AC3E}">
        <p14:creationId xmlns:p14="http://schemas.microsoft.com/office/powerpoint/2010/main" val="2213327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99E5BF-39AF-2B44-A299-C1F51F379B66}"/>
              </a:ext>
            </a:extLst>
          </p:cNvPr>
          <p:cNvSpPr>
            <a:spLocks noGrp="1"/>
          </p:cNvSpPr>
          <p:nvPr>
            <p:ph type="body" sz="quarter" idx="13"/>
          </p:nvPr>
        </p:nvSpPr>
        <p:spPr>
          <a:xfrm>
            <a:off x="836613" y="1270000"/>
            <a:ext cx="10501312" cy="4551680"/>
          </a:xfrm>
        </p:spPr>
        <p:txBody>
          <a:bodyPr>
            <a:normAutofit fontScale="85000" lnSpcReduction="10000"/>
          </a:bodyPr>
          <a:lstStyle/>
          <a:p>
            <a:pPr marL="0" indent="0">
              <a:buNone/>
            </a:pPr>
            <a:r>
              <a:rPr lang="en-US" sz="2400" dirty="0">
                <a:solidFill>
                  <a:srgbClr val="000000"/>
                </a:solidFill>
                <a:effectLst/>
                <a:latin typeface="Montserrat Medium" panose="00000600000000000000" pitchFamily="2" charset="0"/>
                <a:ea typeface="Calibri" panose="020F0502020204030204" pitchFamily="34" charset="0"/>
                <a:cs typeface="Arial" panose="020B0604020202020204" pitchFamily="34" charset="0"/>
              </a:rPr>
              <a:t>ROSC Councils will collaborate with key leaders in the community to foster a supportive recovery environment. </a:t>
            </a:r>
            <a:r>
              <a:rPr lang="en-US" sz="2400" u="sng" dirty="0">
                <a:solidFill>
                  <a:srgbClr val="000000"/>
                </a:solidFill>
                <a:effectLst/>
                <a:highlight>
                  <a:srgbClr val="FFFF00"/>
                </a:highlight>
                <a:latin typeface="Montserrat Medium" panose="00000600000000000000" pitchFamily="2" charset="0"/>
                <a:ea typeface="Calibri" panose="020F0502020204030204" pitchFamily="34" charset="0"/>
                <a:cs typeface="Arial" panose="020B0604020202020204" pitchFamily="34" charset="0"/>
              </a:rPr>
              <a:t>Depending on the </a:t>
            </a:r>
            <a:r>
              <a:rPr lang="en-US" sz="2400" u="sng" dirty="0">
                <a:solidFill>
                  <a:srgbClr val="000000"/>
                </a:solidFill>
                <a:highlight>
                  <a:srgbClr val="FFFF00"/>
                </a:highlight>
                <a:latin typeface="Montserrat Medium" panose="00000600000000000000" pitchFamily="2" charset="0"/>
                <a:ea typeface="Calibri" panose="020F0502020204030204" pitchFamily="34" charset="0"/>
                <a:cs typeface="Arial" panose="020B0604020202020204" pitchFamily="34" charset="0"/>
              </a:rPr>
              <a:t>challenge</a:t>
            </a:r>
            <a:r>
              <a:rPr lang="en-US" sz="2400" u="sng" dirty="0">
                <a:solidFill>
                  <a:srgbClr val="000000"/>
                </a:solidFill>
                <a:effectLst/>
                <a:highlight>
                  <a:srgbClr val="FFFF00"/>
                </a:highlight>
                <a:latin typeface="Montserrat Medium" panose="00000600000000000000" pitchFamily="2" charset="0"/>
                <a:ea typeface="Calibri" panose="020F0502020204030204" pitchFamily="34" charset="0"/>
                <a:cs typeface="Arial" panose="020B0604020202020204" pitchFamily="34" charset="0"/>
              </a:rPr>
              <a:t> identified by the ROSC Council the following stakeholders may be included in the ROSC Council.</a:t>
            </a:r>
          </a:p>
          <a:p>
            <a:pPr marL="0" indent="0">
              <a:buNone/>
            </a:pPr>
            <a:r>
              <a:rPr lang="en-US" sz="2400" b="1"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Stakeholders should include, but are not limited to members of the following: </a:t>
            </a:r>
            <a:r>
              <a:rPr lang="en-US" sz="2400"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i</a:t>
            </a:r>
            <a:r>
              <a:rPr lang="en-US" sz="2400" dirty="0">
                <a:effectLst/>
                <a:latin typeface="Montserrat Medium" panose="00000600000000000000" pitchFamily="2" charset="0"/>
                <a:ea typeface="Times New Roman" panose="02020603050405020304" pitchFamily="18" charset="0"/>
                <a:cs typeface="Arial" panose="020B0604020202020204" pitchFamily="34" charset="0"/>
              </a:rPr>
              <a:t>ndividuals that live in the community, local hospital systems, primary care, mental health providers, law enforcement, states attorneys, drug courts, public defenders, Centers for Community Engagement, landlords, local business owner(s), local and state government representatives and policymakers, People with Lived Experience (PLEs), SUD prevention/intervention/treatment providers, SUD peer Recovery Support Services (RSS) provider(s), harm reduction provider(s), and others.</a:t>
            </a:r>
            <a:r>
              <a:rPr lang="en-US" sz="2400" dirty="0">
                <a:solidFill>
                  <a:srgbClr val="333333"/>
                </a:solidFill>
                <a:effectLst/>
                <a:latin typeface="Montserrat Medium" panose="00000600000000000000" pitchFamily="2" charset="0"/>
                <a:ea typeface="Times New Roman" panose="02020603050405020304" pitchFamily="18" charset="0"/>
                <a:cs typeface="Arial" panose="020B0604020202020204" pitchFamily="34" charset="0"/>
              </a:rPr>
              <a:t> </a:t>
            </a:r>
          </a:p>
          <a:p>
            <a:pPr marL="0" indent="0">
              <a:buNone/>
            </a:pPr>
            <a:r>
              <a:rPr lang="en-US" sz="2400" dirty="0">
                <a:solidFill>
                  <a:srgbClr val="333333"/>
                </a:solidFill>
                <a:effectLst/>
                <a:latin typeface="Montserrat Medium" panose="00000600000000000000" pitchFamily="2" charset="0"/>
                <a:ea typeface="Times New Roman" panose="02020603050405020304" pitchFamily="18" charset="0"/>
                <a:cs typeface="Arial" panose="020B0604020202020204" pitchFamily="34" charset="0"/>
              </a:rPr>
              <a:t>It is encouraged for the ROSC council to collaborate with existing Recovery Community Organizations (RCOs) and if there </a:t>
            </a:r>
            <a:r>
              <a:rPr lang="en-US" sz="2400"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aren't </a:t>
            </a:r>
            <a:r>
              <a:rPr lang="en-US" sz="2400" dirty="0">
                <a:solidFill>
                  <a:srgbClr val="333333"/>
                </a:solidFill>
                <a:effectLst/>
                <a:latin typeface="Montserrat Medium" panose="00000600000000000000" pitchFamily="2" charset="0"/>
                <a:ea typeface="Times New Roman" panose="02020603050405020304" pitchFamily="18" charset="0"/>
                <a:cs typeface="Arial" panose="020B0604020202020204" pitchFamily="34" charset="0"/>
              </a:rPr>
              <a:t>any in their area, explore ways to develop an RCO. It is also encouraged for ROSC council to collaborate with existing coalitions who are doing similar community work.</a:t>
            </a:r>
            <a:endParaRPr lang="en-US" sz="2400" dirty="0">
              <a:effectLst/>
              <a:latin typeface="Montserrat Medium" panose="00000600000000000000" pitchFamily="2" charset="0"/>
              <a:ea typeface="Times New Roman" panose="02020603050405020304" pitchFamily="18" charset="0"/>
              <a:cs typeface="Arial" panose="020B0604020202020204" pitchFamily="34" charset="0"/>
            </a:endParaRPr>
          </a:p>
          <a:p>
            <a:endParaRPr lang="en-US" dirty="0"/>
          </a:p>
        </p:txBody>
      </p:sp>
      <p:sp>
        <p:nvSpPr>
          <p:cNvPr id="8" name="Text Placeholder 7">
            <a:extLst>
              <a:ext uri="{FF2B5EF4-FFF2-40B4-BE49-F238E27FC236}">
                <a16:creationId xmlns:a16="http://schemas.microsoft.com/office/drawing/2014/main" id="{AD4D8C16-7280-F640-AD1D-3E2045CEF1AD}"/>
              </a:ext>
            </a:extLst>
          </p:cNvPr>
          <p:cNvSpPr>
            <a:spLocks noGrp="1"/>
          </p:cNvSpPr>
          <p:nvPr>
            <p:ph type="body" sz="quarter" idx="14"/>
          </p:nvPr>
        </p:nvSpPr>
        <p:spPr>
          <a:xfrm>
            <a:off x="836613" y="640080"/>
            <a:ext cx="10501312" cy="731520"/>
          </a:xfrm>
        </p:spPr>
        <p:txBody>
          <a:bodyPr>
            <a:normAutofit/>
          </a:bodyPr>
          <a:lstStyle/>
          <a:p>
            <a:r>
              <a:rPr lang="en-US" sz="3200" dirty="0">
                <a:latin typeface="Montserrat Medium" panose="00000600000000000000" pitchFamily="2" charset="0"/>
                <a:cs typeface="Arial" panose="020B0604020202020204" pitchFamily="34" charset="0"/>
              </a:rPr>
              <a:t>ROSC STAKEHOLDERS</a:t>
            </a:r>
          </a:p>
          <a:p>
            <a:endParaRPr lang="en-US" dirty="0"/>
          </a:p>
        </p:txBody>
      </p:sp>
      <p:sp>
        <p:nvSpPr>
          <p:cNvPr id="9" name="TextBox 8">
            <a:extLst>
              <a:ext uri="{FF2B5EF4-FFF2-40B4-BE49-F238E27FC236}">
                <a16:creationId xmlns:a16="http://schemas.microsoft.com/office/drawing/2014/main" id="{740BAAB8-5201-0541-867F-01F753BE6901}"/>
              </a:ext>
            </a:extLst>
          </p:cNvPr>
          <p:cNvSpPr txBox="1"/>
          <p:nvPr/>
        </p:nvSpPr>
        <p:spPr>
          <a:xfrm>
            <a:off x="32084" y="481263"/>
            <a:ext cx="184731" cy="369332"/>
          </a:xfrm>
          <a:prstGeom prst="rect">
            <a:avLst/>
          </a:prstGeom>
          <a:noFill/>
        </p:spPr>
        <p:txBody>
          <a:bodyPr wrap="none" rtlCol="0">
            <a:spAutoFit/>
          </a:bodyPr>
          <a:lstStyle/>
          <a:p>
            <a:endParaRPr lang="en-US" dirty="0"/>
          </a:p>
        </p:txBody>
      </p:sp>
      <p:sp>
        <p:nvSpPr>
          <p:cNvPr id="2" name="Slide Number Placeholder 1">
            <a:extLst>
              <a:ext uri="{FF2B5EF4-FFF2-40B4-BE49-F238E27FC236}">
                <a16:creationId xmlns:a16="http://schemas.microsoft.com/office/drawing/2014/main" id="{D68E3B10-830C-6209-2A13-A4ECC98EC339}"/>
              </a:ext>
            </a:extLst>
          </p:cNvPr>
          <p:cNvSpPr>
            <a:spLocks noGrp="1"/>
          </p:cNvSpPr>
          <p:nvPr>
            <p:ph type="sldNum" sz="quarter" idx="12"/>
          </p:nvPr>
        </p:nvSpPr>
        <p:spPr/>
        <p:txBody>
          <a:bodyPr/>
          <a:lstStyle/>
          <a:p>
            <a:fld id="{1AF6F2DA-B01E-0F4A-9C3D-CC5E8B20FA62}" type="slidenum">
              <a:rPr lang="en-US" smtClean="0"/>
              <a:pPr/>
              <a:t>19</a:t>
            </a:fld>
            <a:endParaRPr lang="en-US"/>
          </a:p>
        </p:txBody>
      </p:sp>
    </p:spTree>
    <p:extLst>
      <p:ext uri="{BB962C8B-B14F-4D97-AF65-F5344CB8AC3E}">
        <p14:creationId xmlns:p14="http://schemas.microsoft.com/office/powerpoint/2010/main" val="4132229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06E19-D6E6-245A-08DC-45E9CAB81EE2}"/>
              </a:ext>
            </a:extLst>
          </p:cNvPr>
          <p:cNvSpPr>
            <a:spLocks noGrp="1"/>
          </p:cNvSpPr>
          <p:nvPr>
            <p:ph type="title"/>
          </p:nvPr>
        </p:nvSpPr>
        <p:spPr/>
        <p:txBody>
          <a:bodyPr/>
          <a:lstStyle/>
          <a:p>
            <a:r>
              <a:rPr lang="en-US" dirty="0"/>
              <a:t>Illinois ROSC Support Structure </a:t>
            </a:r>
          </a:p>
        </p:txBody>
      </p:sp>
      <p:sp>
        <p:nvSpPr>
          <p:cNvPr id="2" name="Slide Number Placeholder 1">
            <a:extLst>
              <a:ext uri="{FF2B5EF4-FFF2-40B4-BE49-F238E27FC236}">
                <a16:creationId xmlns:a16="http://schemas.microsoft.com/office/drawing/2014/main" id="{EA7D8946-C16A-DDAC-4533-BCC05CF024E7}"/>
              </a:ext>
            </a:extLst>
          </p:cNvPr>
          <p:cNvSpPr>
            <a:spLocks noGrp="1"/>
          </p:cNvSpPr>
          <p:nvPr>
            <p:ph type="sldNum" sz="quarter" idx="12"/>
          </p:nvPr>
        </p:nvSpPr>
        <p:spPr/>
        <p:txBody>
          <a:bodyPr/>
          <a:lstStyle/>
          <a:p>
            <a:fld id="{1AF6F2DA-B01E-0F4A-9C3D-CC5E8B20FA62}" type="slidenum">
              <a:rPr lang="en-US" smtClean="0"/>
              <a:pPr/>
              <a:t>2</a:t>
            </a:fld>
            <a:endParaRPr lang="en-US" dirty="0"/>
          </a:p>
        </p:txBody>
      </p:sp>
    </p:spTree>
    <p:extLst>
      <p:ext uri="{BB962C8B-B14F-4D97-AF65-F5344CB8AC3E}">
        <p14:creationId xmlns:p14="http://schemas.microsoft.com/office/powerpoint/2010/main" val="2813367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7A5F000-4BC2-3028-2A5D-5A102EB695A1}"/>
              </a:ext>
            </a:extLst>
          </p:cNvPr>
          <p:cNvSpPr>
            <a:spLocks noGrp="1"/>
          </p:cNvSpPr>
          <p:nvPr>
            <p:ph type="body" sz="quarter" idx="13"/>
          </p:nvPr>
        </p:nvSpPr>
        <p:spPr/>
        <p:txBody>
          <a:bodyPr/>
          <a:lstStyle/>
          <a:p>
            <a:pPr marL="0" indent="0">
              <a:buNone/>
            </a:pPr>
            <a:r>
              <a:rPr lang="en-US" sz="2400" b="1"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Deliverable 1: </a:t>
            </a:r>
            <a:r>
              <a:rPr lang="en-US" sz="2400"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Within 30 days of award, ROSC council must complete the general contact information form for the ROSC council webpage creation. A link to this form will be provided to you at the beginning of your grant cycle. </a:t>
            </a:r>
          </a:p>
          <a:p>
            <a:pPr marL="0" indent="0">
              <a:buNone/>
            </a:pPr>
            <a:endParaRPr lang="en-US" sz="2400" dirty="0">
              <a:solidFill>
                <a:srgbClr val="000000"/>
              </a:solidFill>
              <a:latin typeface="Montserrat Medium" panose="00000600000000000000" pitchFamily="2" charset="0"/>
              <a:ea typeface="Times New Roman" panose="02020603050405020304" pitchFamily="18" charset="0"/>
              <a:cs typeface="Arial" panose="020B0604020202020204" pitchFamily="34" charset="0"/>
            </a:endParaRPr>
          </a:p>
          <a:p>
            <a:pPr marL="0" indent="0">
              <a:buNone/>
            </a:pPr>
            <a:r>
              <a:rPr lang="en-US" sz="2400" dirty="0">
                <a:latin typeface="Montserrat Medium" panose="00000600000000000000" pitchFamily="2" charset="0"/>
                <a:ea typeface="Times New Roman" panose="02020603050405020304" pitchFamily="18" charset="0"/>
                <a:cs typeface="Arial" panose="020B0604020202020204" pitchFamily="34" charset="0"/>
                <a:hlinkClick r:id="rId3"/>
              </a:rPr>
              <a:t>https://www.coalitionsupport.org/statewideroscil/statewide-rosc-intake-form</a:t>
            </a:r>
            <a:endParaRPr lang="en-US" sz="2400" dirty="0">
              <a:latin typeface="Montserrat Medium" panose="00000600000000000000" pitchFamily="2" charset="0"/>
              <a:ea typeface="Times New Roman" panose="02020603050405020304" pitchFamily="18" charset="0"/>
              <a:cs typeface="Arial" panose="020B0604020202020204" pitchFamily="34" charset="0"/>
            </a:endParaRPr>
          </a:p>
          <a:p>
            <a:pPr marL="0" indent="0">
              <a:buNone/>
            </a:pPr>
            <a:r>
              <a:rPr lang="en-US" sz="2400" dirty="0">
                <a:latin typeface="Montserrat Medium" panose="00000600000000000000" pitchFamily="2" charset="0"/>
                <a:ea typeface="Times New Roman" panose="02020603050405020304" pitchFamily="18" charset="0"/>
                <a:cs typeface="Arial" panose="020B0604020202020204" pitchFamily="34" charset="0"/>
              </a:rPr>
              <a:t> </a:t>
            </a:r>
          </a:p>
          <a:p>
            <a:pPr marL="0" indent="0">
              <a:buNone/>
            </a:pPr>
            <a:endParaRPr lang="en-US" dirty="0"/>
          </a:p>
        </p:txBody>
      </p:sp>
      <p:sp>
        <p:nvSpPr>
          <p:cNvPr id="10" name="Text Placeholder 9">
            <a:extLst>
              <a:ext uri="{FF2B5EF4-FFF2-40B4-BE49-F238E27FC236}">
                <a16:creationId xmlns:a16="http://schemas.microsoft.com/office/drawing/2014/main" id="{2E3EB9C8-23B6-5B17-7658-BD63E50130D4}"/>
              </a:ext>
            </a:extLst>
          </p:cNvPr>
          <p:cNvSpPr>
            <a:spLocks noGrp="1"/>
          </p:cNvSpPr>
          <p:nvPr>
            <p:ph type="body" sz="quarter" idx="14"/>
          </p:nvPr>
        </p:nvSpPr>
        <p:spPr/>
        <p:txBody>
          <a:bodyPr>
            <a:normAutofit/>
          </a:bodyPr>
          <a:lstStyle/>
          <a:p>
            <a:r>
              <a:rPr lang="en-US" dirty="0">
                <a:latin typeface="Montserrat Medium" panose="00000600000000000000" pitchFamily="2" charset="0"/>
                <a:cs typeface="Arial" panose="020B0604020202020204" pitchFamily="34" charset="0"/>
              </a:rPr>
              <a:t>ROSC Deliverables: </a:t>
            </a:r>
          </a:p>
        </p:txBody>
      </p:sp>
      <p:sp>
        <p:nvSpPr>
          <p:cNvPr id="8" name="Title 7">
            <a:extLst>
              <a:ext uri="{FF2B5EF4-FFF2-40B4-BE49-F238E27FC236}">
                <a16:creationId xmlns:a16="http://schemas.microsoft.com/office/drawing/2014/main" id="{47456D08-330D-DBBF-5D75-A57C3F52D503}"/>
              </a:ext>
            </a:extLst>
          </p:cNvPr>
          <p:cNvSpPr>
            <a:spLocks noGrp="1"/>
          </p:cNvSpPr>
          <p:nvPr>
            <p:ph type="title"/>
          </p:nvPr>
        </p:nvSpPr>
        <p:spPr/>
        <p:txBody>
          <a:bodyPr>
            <a:normAutofit/>
          </a:bodyPr>
          <a:lstStyle/>
          <a:p>
            <a:r>
              <a:rPr lang="en-US" dirty="0"/>
              <a:t>Due Date 07/30/2025</a:t>
            </a:r>
          </a:p>
        </p:txBody>
      </p:sp>
      <p:sp>
        <p:nvSpPr>
          <p:cNvPr id="2" name="Slide Number Placeholder 1">
            <a:extLst>
              <a:ext uri="{FF2B5EF4-FFF2-40B4-BE49-F238E27FC236}">
                <a16:creationId xmlns:a16="http://schemas.microsoft.com/office/drawing/2014/main" id="{773F5DF5-2AC3-02FA-75BF-1865AD7F20AC}"/>
              </a:ext>
            </a:extLst>
          </p:cNvPr>
          <p:cNvSpPr>
            <a:spLocks noGrp="1"/>
          </p:cNvSpPr>
          <p:nvPr>
            <p:ph type="sldNum" sz="quarter" idx="12"/>
          </p:nvPr>
        </p:nvSpPr>
        <p:spPr/>
        <p:txBody>
          <a:bodyPr/>
          <a:lstStyle/>
          <a:p>
            <a:fld id="{1AF6F2DA-B01E-0F4A-9C3D-CC5E8B20FA62}" type="slidenum">
              <a:rPr lang="en-US" smtClean="0"/>
              <a:pPr/>
              <a:t>20</a:t>
            </a:fld>
            <a:endParaRPr lang="en-US"/>
          </a:p>
        </p:txBody>
      </p:sp>
    </p:spTree>
    <p:extLst>
      <p:ext uri="{BB962C8B-B14F-4D97-AF65-F5344CB8AC3E}">
        <p14:creationId xmlns:p14="http://schemas.microsoft.com/office/powerpoint/2010/main" val="2324086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7A5F000-4BC2-3028-2A5D-5A102EB695A1}"/>
              </a:ext>
            </a:extLst>
          </p:cNvPr>
          <p:cNvSpPr>
            <a:spLocks noGrp="1"/>
          </p:cNvSpPr>
          <p:nvPr>
            <p:ph type="body" sz="quarter" idx="13"/>
          </p:nvPr>
        </p:nvSpPr>
        <p:spPr/>
        <p:txBody>
          <a:bodyPr>
            <a:normAutofit fontScale="92500" lnSpcReduction="10000"/>
          </a:bodyPr>
          <a:lstStyle/>
          <a:p>
            <a:pPr marL="0" indent="0">
              <a:buNone/>
            </a:pPr>
            <a:r>
              <a:rPr lang="en-US" b="1"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Deliverable 2: </a:t>
            </a:r>
            <a:r>
              <a:rPr lang="en-US"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Within 30 days of award, the ROSC council must submit a list of council members using the template provided by IDHS/</a:t>
            </a:r>
            <a:r>
              <a:rPr lang="en-US" dirty="0">
                <a:solidFill>
                  <a:srgbClr val="000000"/>
                </a:solidFill>
                <a:latin typeface="Montserrat Medium" panose="00000600000000000000" pitchFamily="2" charset="0"/>
                <a:ea typeface="Times New Roman" panose="02020603050405020304" pitchFamily="18" charset="0"/>
                <a:cs typeface="Arial" panose="020B0604020202020204" pitchFamily="34" charset="0"/>
              </a:rPr>
              <a:t>DBHR</a:t>
            </a:r>
            <a:r>
              <a:rPr lang="en-US"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 Council membership should be a variety of community stakeholders as referenced in Exhibit A. This membership roster must be submitted to IDHS/</a:t>
            </a:r>
            <a:r>
              <a:rPr lang="en-US" dirty="0">
                <a:solidFill>
                  <a:srgbClr val="000000"/>
                </a:solidFill>
                <a:latin typeface="Montserrat Medium" panose="00000600000000000000" pitchFamily="2" charset="0"/>
                <a:ea typeface="Times New Roman" panose="02020603050405020304" pitchFamily="18" charset="0"/>
                <a:cs typeface="Arial" panose="020B0604020202020204" pitchFamily="34" charset="0"/>
              </a:rPr>
              <a:t>DBHR</a:t>
            </a:r>
            <a:r>
              <a:rPr lang="en-US"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 via ROSC HUB when completed.</a:t>
            </a:r>
          </a:p>
          <a:p>
            <a:pPr marL="0" indent="0">
              <a:buNone/>
            </a:pPr>
            <a:r>
              <a:rPr lang="en-US" b="1" dirty="0">
                <a:effectLst/>
                <a:latin typeface="Montserrat Medium" panose="00000600000000000000" pitchFamily="2" charset="0"/>
                <a:ea typeface="Times New Roman" panose="02020603050405020304" pitchFamily="18" charset="0"/>
                <a:cs typeface="Arial" panose="020B0604020202020204" pitchFamily="34" charset="0"/>
              </a:rPr>
              <a:t>Lead agencies are encouraged to hire PLEs as their ROSC Coordinator and PLEs should also be actively involved in the ROSC council itself. ROSC council members that are PLEs may represent other stakeholder sectors, for example they have their own lived recovery and own a local business. This membership roster must be uploaded to the ROSC Hub when completed at the beginning of the fiscal year.  </a:t>
            </a:r>
          </a:p>
          <a:p>
            <a:endParaRPr lang="en-US" dirty="0"/>
          </a:p>
        </p:txBody>
      </p:sp>
      <p:sp>
        <p:nvSpPr>
          <p:cNvPr id="10" name="Text Placeholder 9">
            <a:extLst>
              <a:ext uri="{FF2B5EF4-FFF2-40B4-BE49-F238E27FC236}">
                <a16:creationId xmlns:a16="http://schemas.microsoft.com/office/drawing/2014/main" id="{2E3EB9C8-23B6-5B17-7658-BD63E50130D4}"/>
              </a:ext>
            </a:extLst>
          </p:cNvPr>
          <p:cNvSpPr>
            <a:spLocks noGrp="1"/>
          </p:cNvSpPr>
          <p:nvPr>
            <p:ph type="body" sz="quarter" idx="14"/>
          </p:nvPr>
        </p:nvSpPr>
        <p:spPr/>
        <p:txBody>
          <a:bodyPr>
            <a:normAutofit/>
          </a:bodyPr>
          <a:lstStyle/>
          <a:p>
            <a:r>
              <a:rPr lang="en-US" dirty="0">
                <a:latin typeface="Montserrat Medium" panose="00000600000000000000" pitchFamily="2" charset="0"/>
                <a:cs typeface="Arial" panose="020B0604020202020204" pitchFamily="34" charset="0"/>
              </a:rPr>
              <a:t>ROSC Deliverables:</a:t>
            </a:r>
          </a:p>
          <a:p>
            <a:endParaRPr lang="en-US" dirty="0"/>
          </a:p>
        </p:txBody>
      </p:sp>
      <p:sp>
        <p:nvSpPr>
          <p:cNvPr id="8" name="Title 7">
            <a:extLst>
              <a:ext uri="{FF2B5EF4-FFF2-40B4-BE49-F238E27FC236}">
                <a16:creationId xmlns:a16="http://schemas.microsoft.com/office/drawing/2014/main" id="{47456D08-330D-DBBF-5D75-A57C3F52D503}"/>
              </a:ext>
            </a:extLst>
          </p:cNvPr>
          <p:cNvSpPr>
            <a:spLocks noGrp="1"/>
          </p:cNvSpPr>
          <p:nvPr>
            <p:ph type="title"/>
          </p:nvPr>
        </p:nvSpPr>
        <p:spPr/>
        <p:txBody>
          <a:bodyPr>
            <a:normAutofit/>
          </a:bodyPr>
          <a:lstStyle/>
          <a:p>
            <a:r>
              <a:rPr lang="en-US" dirty="0"/>
              <a:t>Due Date 07/30/2025</a:t>
            </a:r>
          </a:p>
        </p:txBody>
      </p:sp>
      <p:sp>
        <p:nvSpPr>
          <p:cNvPr id="2" name="Slide Number Placeholder 1">
            <a:extLst>
              <a:ext uri="{FF2B5EF4-FFF2-40B4-BE49-F238E27FC236}">
                <a16:creationId xmlns:a16="http://schemas.microsoft.com/office/drawing/2014/main" id="{8A7683D7-3FD5-54B2-F04E-3B90D7CD7C91}"/>
              </a:ext>
            </a:extLst>
          </p:cNvPr>
          <p:cNvSpPr>
            <a:spLocks noGrp="1"/>
          </p:cNvSpPr>
          <p:nvPr>
            <p:ph type="sldNum" sz="quarter" idx="12"/>
          </p:nvPr>
        </p:nvSpPr>
        <p:spPr/>
        <p:txBody>
          <a:bodyPr/>
          <a:lstStyle/>
          <a:p>
            <a:fld id="{1AF6F2DA-B01E-0F4A-9C3D-CC5E8B20FA62}" type="slidenum">
              <a:rPr lang="en-US" smtClean="0"/>
              <a:pPr/>
              <a:t>21</a:t>
            </a:fld>
            <a:endParaRPr lang="en-US"/>
          </a:p>
        </p:txBody>
      </p:sp>
    </p:spTree>
    <p:extLst>
      <p:ext uri="{BB962C8B-B14F-4D97-AF65-F5344CB8AC3E}">
        <p14:creationId xmlns:p14="http://schemas.microsoft.com/office/powerpoint/2010/main" val="1971325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7A5F000-4BC2-3028-2A5D-5A102EB695A1}"/>
              </a:ext>
            </a:extLst>
          </p:cNvPr>
          <p:cNvSpPr>
            <a:spLocks noGrp="1"/>
          </p:cNvSpPr>
          <p:nvPr>
            <p:ph type="body" sz="quarter" idx="13"/>
          </p:nvPr>
        </p:nvSpPr>
        <p:spPr>
          <a:xfrm>
            <a:off x="5174150" y="1611825"/>
            <a:ext cx="6752961" cy="4998202"/>
          </a:xfrm>
        </p:spPr>
        <p:txBody>
          <a:bodyPr>
            <a:normAutofit/>
          </a:bodyPr>
          <a:lstStyle/>
          <a:p>
            <a:pPr marL="0" marR="0" indent="0" fontAlgn="base">
              <a:buNone/>
            </a:pPr>
            <a:r>
              <a:rPr lang="en-US" sz="2400" b="1" dirty="0">
                <a:effectLst/>
                <a:latin typeface="Montserrat Medium" panose="00000600000000000000" pitchFamily="2" charset="0"/>
                <a:ea typeface="Times New Roman" panose="02020603050405020304" pitchFamily="18" charset="0"/>
                <a:cs typeface="Arial" panose="020B0604020202020204" pitchFamily="34" charset="0"/>
              </a:rPr>
              <a:t>Deliverable 3:</a:t>
            </a:r>
            <a:r>
              <a:rPr lang="en-US" sz="2400"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 Within 60 days of award,</a:t>
            </a:r>
            <a:r>
              <a:rPr lang="en-US" sz="2400" dirty="0">
                <a:effectLst/>
                <a:latin typeface="Montserrat Medium" panose="00000600000000000000" pitchFamily="2" charset="0"/>
                <a:ea typeface="Times New Roman" panose="02020603050405020304" pitchFamily="18" charset="0"/>
                <a:cs typeface="Arial" panose="020B0604020202020204" pitchFamily="34" charset="0"/>
              </a:rPr>
              <a:t> the ROSC council shall have a kickoff ROSC council meeting. Going forward, meetings shall be held monthly. Events or community trainings sponsored by the ROSC should not take the place of regular monthly meetings. Each meeting shall, at a minimum, include a representative from the Lead Agency. ROSC council meetings shall have an agenda and record meeting minutes including attendees. The meeting minutes must be submitted to IDHS/</a:t>
            </a:r>
            <a:r>
              <a:rPr lang="en-US" sz="2400" dirty="0">
                <a:latin typeface="Montserrat Medium" panose="00000600000000000000" pitchFamily="2" charset="0"/>
                <a:ea typeface="Times New Roman" panose="02020603050405020304" pitchFamily="18" charset="0"/>
                <a:cs typeface="Arial" panose="020B0604020202020204" pitchFamily="34" charset="0"/>
              </a:rPr>
              <a:t>DBHR</a:t>
            </a:r>
            <a:r>
              <a:rPr lang="en-US" sz="2400" dirty="0">
                <a:effectLst/>
                <a:latin typeface="Montserrat Medium" panose="00000600000000000000" pitchFamily="2" charset="0"/>
                <a:ea typeface="Times New Roman" panose="02020603050405020304" pitchFamily="18" charset="0"/>
                <a:cs typeface="Arial" panose="020B0604020202020204" pitchFamily="34" charset="0"/>
              </a:rPr>
              <a:t> via ROSC HUB when completed each month. </a:t>
            </a:r>
          </a:p>
          <a:p>
            <a:endParaRPr lang="en-US" dirty="0"/>
          </a:p>
        </p:txBody>
      </p:sp>
      <p:sp>
        <p:nvSpPr>
          <p:cNvPr id="10" name="Text Placeholder 9">
            <a:extLst>
              <a:ext uri="{FF2B5EF4-FFF2-40B4-BE49-F238E27FC236}">
                <a16:creationId xmlns:a16="http://schemas.microsoft.com/office/drawing/2014/main" id="{2E3EB9C8-23B6-5B17-7658-BD63E50130D4}"/>
              </a:ext>
            </a:extLst>
          </p:cNvPr>
          <p:cNvSpPr>
            <a:spLocks noGrp="1"/>
          </p:cNvSpPr>
          <p:nvPr>
            <p:ph type="body" sz="quarter" idx="14"/>
          </p:nvPr>
        </p:nvSpPr>
        <p:spPr/>
        <p:txBody>
          <a:bodyPr>
            <a:normAutofit/>
          </a:bodyPr>
          <a:lstStyle/>
          <a:p>
            <a:r>
              <a:rPr lang="en-US" dirty="0">
                <a:latin typeface="Montserrat Medium" panose="00000600000000000000" pitchFamily="2" charset="0"/>
                <a:cs typeface="Arial" panose="020B0604020202020204" pitchFamily="34" charset="0"/>
              </a:rPr>
              <a:t>ROSC Deliverables: </a:t>
            </a:r>
          </a:p>
          <a:p>
            <a:endParaRPr lang="en-US" dirty="0"/>
          </a:p>
        </p:txBody>
      </p:sp>
      <p:sp>
        <p:nvSpPr>
          <p:cNvPr id="8" name="Title 7">
            <a:extLst>
              <a:ext uri="{FF2B5EF4-FFF2-40B4-BE49-F238E27FC236}">
                <a16:creationId xmlns:a16="http://schemas.microsoft.com/office/drawing/2014/main" id="{47456D08-330D-DBBF-5D75-A57C3F52D503}"/>
              </a:ext>
            </a:extLst>
          </p:cNvPr>
          <p:cNvSpPr>
            <a:spLocks noGrp="1"/>
          </p:cNvSpPr>
          <p:nvPr>
            <p:ph type="title"/>
          </p:nvPr>
        </p:nvSpPr>
        <p:spPr/>
        <p:txBody>
          <a:bodyPr/>
          <a:lstStyle/>
          <a:p>
            <a:r>
              <a:rPr lang="en-US" dirty="0"/>
              <a:t>Due Date 08/30/2025</a:t>
            </a:r>
          </a:p>
        </p:txBody>
      </p:sp>
      <p:sp>
        <p:nvSpPr>
          <p:cNvPr id="2" name="Slide Number Placeholder 1">
            <a:extLst>
              <a:ext uri="{FF2B5EF4-FFF2-40B4-BE49-F238E27FC236}">
                <a16:creationId xmlns:a16="http://schemas.microsoft.com/office/drawing/2014/main" id="{EB3FC7A3-13E5-F223-9520-610E7E18A351}"/>
              </a:ext>
            </a:extLst>
          </p:cNvPr>
          <p:cNvSpPr>
            <a:spLocks noGrp="1"/>
          </p:cNvSpPr>
          <p:nvPr>
            <p:ph type="sldNum" sz="quarter" idx="12"/>
          </p:nvPr>
        </p:nvSpPr>
        <p:spPr/>
        <p:txBody>
          <a:bodyPr/>
          <a:lstStyle/>
          <a:p>
            <a:fld id="{1AF6F2DA-B01E-0F4A-9C3D-CC5E8B20FA62}" type="slidenum">
              <a:rPr lang="en-US" smtClean="0"/>
              <a:pPr/>
              <a:t>22</a:t>
            </a:fld>
            <a:endParaRPr lang="en-US"/>
          </a:p>
        </p:txBody>
      </p:sp>
    </p:spTree>
    <p:extLst>
      <p:ext uri="{BB962C8B-B14F-4D97-AF65-F5344CB8AC3E}">
        <p14:creationId xmlns:p14="http://schemas.microsoft.com/office/powerpoint/2010/main" val="4022384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7A5F000-4BC2-3028-2A5D-5A102EB695A1}"/>
              </a:ext>
            </a:extLst>
          </p:cNvPr>
          <p:cNvSpPr>
            <a:spLocks noGrp="1"/>
          </p:cNvSpPr>
          <p:nvPr>
            <p:ph type="body" sz="quarter" idx="13"/>
          </p:nvPr>
        </p:nvSpPr>
        <p:spPr>
          <a:xfrm>
            <a:off x="4917440" y="1117601"/>
            <a:ext cx="7009671" cy="5245586"/>
          </a:xfrm>
        </p:spPr>
        <p:txBody>
          <a:bodyPr>
            <a:noAutofit/>
          </a:bodyPr>
          <a:lstStyle/>
          <a:p>
            <a:pPr marL="0" indent="0">
              <a:buNone/>
            </a:pPr>
            <a:r>
              <a:rPr lang="en-US" sz="1800" b="1" dirty="0">
                <a:effectLst/>
                <a:latin typeface="Montserrat Medium" panose="00000600000000000000" pitchFamily="2" charset="0"/>
                <a:ea typeface="Times New Roman" panose="02020603050405020304" pitchFamily="18" charset="0"/>
                <a:cs typeface="Arial" panose="020B0604020202020204" pitchFamily="34" charset="0"/>
              </a:rPr>
              <a:t>Deliverable 4: </a:t>
            </a:r>
            <a:r>
              <a:rPr lang="en-US" sz="1800" dirty="0">
                <a:effectLst/>
                <a:latin typeface="Montserrat Medium" panose="00000600000000000000" pitchFamily="2" charset="0"/>
                <a:ea typeface="Times New Roman" panose="02020603050405020304" pitchFamily="18" charset="0"/>
                <a:cs typeface="Arial" panose="020B0604020202020204" pitchFamily="34" charset="0"/>
              </a:rPr>
              <a:t>Within 60 days of receiving the award, each ROSC Council will utilize the community survey template provided by IDHS/</a:t>
            </a:r>
            <a:r>
              <a:rPr lang="en-US" sz="1800" dirty="0">
                <a:latin typeface="Montserrat Medium" panose="00000600000000000000" pitchFamily="2" charset="0"/>
                <a:ea typeface="Times New Roman" panose="02020603050405020304" pitchFamily="18" charset="0"/>
                <a:cs typeface="Arial" panose="020B0604020202020204" pitchFamily="34" charset="0"/>
              </a:rPr>
              <a:t>DBHR</a:t>
            </a:r>
            <a:r>
              <a:rPr lang="en-US" sz="1800" dirty="0">
                <a:effectLst/>
                <a:latin typeface="Montserrat Medium" panose="00000600000000000000" pitchFamily="2" charset="0"/>
                <a:ea typeface="Times New Roman" panose="02020603050405020304" pitchFamily="18" charset="0"/>
                <a:cs typeface="Arial" panose="020B0604020202020204" pitchFamily="34" charset="0"/>
              </a:rPr>
              <a:t> to assess the five key goals of the Illinois Department of Human Services/Division of Behavioral Health &amp; Recovery (IDHS/</a:t>
            </a:r>
            <a:r>
              <a:rPr lang="en-US" sz="1800" dirty="0">
                <a:latin typeface="Montserrat Medium" panose="00000600000000000000" pitchFamily="2" charset="0"/>
                <a:ea typeface="Times New Roman" panose="02020603050405020304" pitchFamily="18" charset="0"/>
                <a:cs typeface="Arial" panose="020B0604020202020204" pitchFamily="34" charset="0"/>
              </a:rPr>
              <a:t>DBHR</a:t>
            </a:r>
            <a:r>
              <a:rPr lang="en-US" sz="1800" dirty="0">
                <a:effectLst/>
                <a:latin typeface="Montserrat Medium" panose="00000600000000000000" pitchFamily="2" charset="0"/>
                <a:ea typeface="Times New Roman" panose="02020603050405020304" pitchFamily="18" charset="0"/>
                <a:cs typeface="Arial" panose="020B0604020202020204" pitchFamily="34" charset="0"/>
              </a:rPr>
              <a:t>): reducing stigma, promoting medication assisted recovery, harm reduction, increasing service delivery, and prioritizing equity. </a:t>
            </a:r>
          </a:p>
          <a:p>
            <a:pPr marL="0" indent="0">
              <a:buNone/>
            </a:pPr>
            <a:r>
              <a:rPr lang="en-US" sz="1800" dirty="0">
                <a:effectLst/>
                <a:latin typeface="Montserrat Medium" panose="00000600000000000000" pitchFamily="2" charset="0"/>
                <a:ea typeface="Times New Roman" panose="02020603050405020304" pitchFamily="18" charset="0"/>
                <a:cs typeface="Arial" panose="020B0604020202020204" pitchFamily="34" charset="0"/>
              </a:rPr>
              <a:t>ROSC Councils may choose to add up to 10 additional questions to the template to address local needs, subject to IDHS/</a:t>
            </a:r>
            <a:r>
              <a:rPr lang="en-US" sz="1800" dirty="0">
                <a:latin typeface="Montserrat Medium" panose="00000600000000000000" pitchFamily="2" charset="0"/>
                <a:ea typeface="Times New Roman" panose="02020603050405020304" pitchFamily="18" charset="0"/>
                <a:cs typeface="Arial" panose="020B0604020202020204" pitchFamily="34" charset="0"/>
              </a:rPr>
              <a:t>DBHR</a:t>
            </a:r>
            <a:r>
              <a:rPr lang="en-US" sz="1800" dirty="0">
                <a:effectLst/>
                <a:latin typeface="Montserrat Medium" panose="00000600000000000000" pitchFamily="2" charset="0"/>
                <a:ea typeface="Times New Roman" panose="02020603050405020304" pitchFamily="18" charset="0"/>
                <a:cs typeface="Arial" panose="020B0604020202020204" pitchFamily="34" charset="0"/>
              </a:rPr>
              <a:t> review and approval before distribution. The survey must be administered to a representative sample of the population within the ROSC Council's coverage area, ensuring appropriate geographic, socioeconomic, and racial demographic representation. The survey data will provide critical insights for the community resource list and the strategic plan. </a:t>
            </a:r>
          </a:p>
          <a:p>
            <a:pPr marL="0" indent="0">
              <a:buNone/>
            </a:pPr>
            <a:r>
              <a:rPr lang="en-US" sz="1800" dirty="0">
                <a:effectLst/>
                <a:latin typeface="Montserrat Medium" panose="00000600000000000000" pitchFamily="2" charset="0"/>
                <a:ea typeface="Times New Roman" panose="02020603050405020304" pitchFamily="18" charset="0"/>
                <a:cs typeface="Arial" panose="020B0604020202020204" pitchFamily="34" charset="0"/>
              </a:rPr>
              <a:t>The finalized template must be submitted to IDHS/</a:t>
            </a:r>
            <a:r>
              <a:rPr lang="en-US" sz="1800" dirty="0">
                <a:latin typeface="Montserrat Medium" panose="00000600000000000000" pitchFamily="2" charset="0"/>
                <a:ea typeface="Times New Roman" panose="02020603050405020304" pitchFamily="18" charset="0"/>
                <a:cs typeface="Arial" panose="020B0604020202020204" pitchFamily="34" charset="0"/>
              </a:rPr>
              <a:t>DBHR</a:t>
            </a:r>
            <a:r>
              <a:rPr lang="en-US" sz="1800" dirty="0">
                <a:effectLst/>
                <a:latin typeface="Montserrat Medium" panose="00000600000000000000" pitchFamily="2" charset="0"/>
                <a:ea typeface="Times New Roman" panose="02020603050405020304" pitchFamily="18" charset="0"/>
                <a:cs typeface="Arial" panose="020B0604020202020204" pitchFamily="34" charset="0"/>
              </a:rPr>
              <a:t> via the ROSC HUB when completed.</a:t>
            </a:r>
            <a:endParaRPr lang="en-US" sz="1800" dirty="0">
              <a:latin typeface="Montserrat Medium" panose="00000600000000000000" pitchFamily="2" charset="0"/>
              <a:cs typeface="Arial" panose="020B0604020202020204" pitchFamily="34" charset="0"/>
            </a:endParaRPr>
          </a:p>
        </p:txBody>
      </p:sp>
      <p:sp>
        <p:nvSpPr>
          <p:cNvPr id="10" name="Text Placeholder 9">
            <a:extLst>
              <a:ext uri="{FF2B5EF4-FFF2-40B4-BE49-F238E27FC236}">
                <a16:creationId xmlns:a16="http://schemas.microsoft.com/office/drawing/2014/main" id="{2E3EB9C8-23B6-5B17-7658-BD63E50130D4}"/>
              </a:ext>
            </a:extLst>
          </p:cNvPr>
          <p:cNvSpPr>
            <a:spLocks noGrp="1"/>
          </p:cNvSpPr>
          <p:nvPr>
            <p:ph type="body" sz="quarter" idx="14"/>
          </p:nvPr>
        </p:nvSpPr>
        <p:spPr>
          <a:xfrm>
            <a:off x="4917440" y="494813"/>
            <a:ext cx="7009671" cy="541508"/>
          </a:xfrm>
        </p:spPr>
        <p:txBody>
          <a:bodyPr>
            <a:normAutofit/>
          </a:bodyPr>
          <a:lstStyle/>
          <a:p>
            <a:r>
              <a:rPr lang="en-US" dirty="0">
                <a:latin typeface="Montserrat Medium" panose="00000600000000000000" pitchFamily="2" charset="0"/>
                <a:cs typeface="Arial" panose="020B0604020202020204" pitchFamily="34" charset="0"/>
              </a:rPr>
              <a:t>ROSC Deliverables: </a:t>
            </a:r>
          </a:p>
          <a:p>
            <a:endParaRPr lang="en-US" dirty="0"/>
          </a:p>
        </p:txBody>
      </p:sp>
      <p:sp>
        <p:nvSpPr>
          <p:cNvPr id="8" name="Title 7">
            <a:extLst>
              <a:ext uri="{FF2B5EF4-FFF2-40B4-BE49-F238E27FC236}">
                <a16:creationId xmlns:a16="http://schemas.microsoft.com/office/drawing/2014/main" id="{47456D08-330D-DBBF-5D75-A57C3F52D503}"/>
              </a:ext>
            </a:extLst>
          </p:cNvPr>
          <p:cNvSpPr>
            <a:spLocks noGrp="1"/>
          </p:cNvSpPr>
          <p:nvPr>
            <p:ph type="title"/>
          </p:nvPr>
        </p:nvSpPr>
        <p:spPr/>
        <p:txBody>
          <a:bodyPr/>
          <a:lstStyle/>
          <a:p>
            <a:r>
              <a:rPr lang="en-US" dirty="0"/>
              <a:t>Due Date 08/30/2025</a:t>
            </a:r>
          </a:p>
        </p:txBody>
      </p:sp>
      <p:sp>
        <p:nvSpPr>
          <p:cNvPr id="2" name="Slide Number Placeholder 1">
            <a:extLst>
              <a:ext uri="{FF2B5EF4-FFF2-40B4-BE49-F238E27FC236}">
                <a16:creationId xmlns:a16="http://schemas.microsoft.com/office/drawing/2014/main" id="{1F045D7D-FA0C-8844-41D4-2C96769E83E9}"/>
              </a:ext>
            </a:extLst>
          </p:cNvPr>
          <p:cNvSpPr>
            <a:spLocks noGrp="1"/>
          </p:cNvSpPr>
          <p:nvPr>
            <p:ph type="sldNum" sz="quarter" idx="12"/>
          </p:nvPr>
        </p:nvSpPr>
        <p:spPr/>
        <p:txBody>
          <a:bodyPr/>
          <a:lstStyle/>
          <a:p>
            <a:fld id="{1AF6F2DA-B01E-0F4A-9C3D-CC5E8B20FA62}" type="slidenum">
              <a:rPr lang="en-US" smtClean="0"/>
              <a:pPr/>
              <a:t>23</a:t>
            </a:fld>
            <a:endParaRPr lang="en-US"/>
          </a:p>
        </p:txBody>
      </p:sp>
    </p:spTree>
    <p:extLst>
      <p:ext uri="{BB962C8B-B14F-4D97-AF65-F5344CB8AC3E}">
        <p14:creationId xmlns:p14="http://schemas.microsoft.com/office/powerpoint/2010/main" val="3260734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7A5F000-4BC2-3028-2A5D-5A102EB695A1}"/>
              </a:ext>
            </a:extLst>
          </p:cNvPr>
          <p:cNvSpPr>
            <a:spLocks noGrp="1"/>
          </p:cNvSpPr>
          <p:nvPr>
            <p:ph type="body" sz="quarter" idx="13"/>
          </p:nvPr>
        </p:nvSpPr>
        <p:spPr>
          <a:xfrm>
            <a:off x="5174150" y="1330961"/>
            <a:ext cx="6752961" cy="5212079"/>
          </a:xfrm>
        </p:spPr>
        <p:txBody>
          <a:bodyPr>
            <a:normAutofit/>
          </a:bodyPr>
          <a:lstStyle/>
          <a:p>
            <a:pPr marL="0" indent="0">
              <a:buNone/>
            </a:pPr>
            <a:r>
              <a:rPr lang="en-US" sz="1800" b="1" dirty="0">
                <a:effectLst/>
                <a:latin typeface="Montserrat Medium" panose="00000600000000000000" pitchFamily="2" charset="0"/>
                <a:ea typeface="Times New Roman" panose="02020603050405020304" pitchFamily="18" charset="0"/>
                <a:cs typeface="Arial" panose="020B0604020202020204" pitchFamily="34" charset="0"/>
              </a:rPr>
              <a:t>Deliverable 5: </a:t>
            </a:r>
            <a:r>
              <a:rPr lang="en-US" sz="1800" dirty="0">
                <a:effectLst/>
                <a:latin typeface="Montserrat Medium" panose="00000600000000000000" pitchFamily="2" charset="0"/>
                <a:ea typeface="Times New Roman" panose="02020603050405020304" pitchFamily="18" charset="0"/>
                <a:cs typeface="Arial" panose="020B0604020202020204" pitchFamily="34" charset="0"/>
              </a:rPr>
              <a:t>Within 120 days of award, the ROSC council will complete a thorough community resource list. This will be a complete list of all social service and other community resources in the ROSC council coverage area. This ideally looks like a categorized list broken out by sectors of resources including addresses, phone numbers, hours of operation, website, and brief description of service/resource offerings for each item.</a:t>
            </a:r>
          </a:p>
          <a:p>
            <a:pPr marL="0" indent="0">
              <a:buNone/>
            </a:pPr>
            <a:r>
              <a:rPr lang="en-US" sz="1800" dirty="0">
                <a:effectLst/>
                <a:latin typeface="Montserrat Medium" panose="00000600000000000000" pitchFamily="2" charset="0"/>
                <a:ea typeface="Times New Roman" panose="02020603050405020304" pitchFamily="18" charset="0"/>
                <a:cs typeface="Arial" panose="020B0604020202020204" pitchFamily="34" charset="0"/>
              </a:rPr>
              <a:t> This should include, but is not limited to, an inventory of all SUD/MH resources, including licensed SUD prevention and treatment services, and highlighting MAR services; peer recovery support services; harm reduction services; the location of recovery residences and other housing providers; healthcare; community assets (e.g., parks, libraries, or other public amenities), and legal services. </a:t>
            </a:r>
          </a:p>
          <a:p>
            <a:pPr marL="0" indent="0">
              <a:buNone/>
            </a:pPr>
            <a:r>
              <a:rPr lang="en-US" sz="1800" dirty="0">
                <a:effectLst/>
                <a:latin typeface="Montserrat Medium" panose="00000600000000000000" pitchFamily="2" charset="0"/>
                <a:ea typeface="Times New Roman" panose="02020603050405020304" pitchFamily="18" charset="0"/>
                <a:cs typeface="Arial" panose="020B0604020202020204" pitchFamily="34" charset="0"/>
              </a:rPr>
              <a:t>This list must be submitted to IDHS/</a:t>
            </a:r>
            <a:r>
              <a:rPr lang="en-US" sz="1800" dirty="0">
                <a:latin typeface="Montserrat Medium" panose="00000600000000000000" pitchFamily="2" charset="0"/>
                <a:ea typeface="Times New Roman" panose="02020603050405020304" pitchFamily="18" charset="0"/>
                <a:cs typeface="Arial" panose="020B0604020202020204" pitchFamily="34" charset="0"/>
              </a:rPr>
              <a:t>DBHR</a:t>
            </a:r>
            <a:r>
              <a:rPr lang="en-US" sz="1800" dirty="0">
                <a:effectLst/>
                <a:latin typeface="Montserrat Medium" panose="00000600000000000000" pitchFamily="2" charset="0"/>
                <a:ea typeface="Times New Roman" panose="02020603050405020304" pitchFamily="18" charset="0"/>
                <a:cs typeface="Arial" panose="020B0604020202020204" pitchFamily="34" charset="0"/>
              </a:rPr>
              <a:t> via ROSC HUB when completed. </a:t>
            </a:r>
            <a:endParaRPr lang="en-US" dirty="0">
              <a:latin typeface="Montserrat Medium" panose="00000600000000000000" pitchFamily="2" charset="0"/>
              <a:cs typeface="Arial" panose="020B0604020202020204" pitchFamily="34" charset="0"/>
            </a:endParaRPr>
          </a:p>
        </p:txBody>
      </p:sp>
      <p:sp>
        <p:nvSpPr>
          <p:cNvPr id="10" name="Text Placeholder 9">
            <a:extLst>
              <a:ext uri="{FF2B5EF4-FFF2-40B4-BE49-F238E27FC236}">
                <a16:creationId xmlns:a16="http://schemas.microsoft.com/office/drawing/2014/main" id="{2E3EB9C8-23B6-5B17-7658-BD63E50130D4}"/>
              </a:ext>
            </a:extLst>
          </p:cNvPr>
          <p:cNvSpPr>
            <a:spLocks noGrp="1"/>
          </p:cNvSpPr>
          <p:nvPr>
            <p:ph type="body" sz="quarter" idx="14"/>
          </p:nvPr>
        </p:nvSpPr>
        <p:spPr>
          <a:xfrm>
            <a:off x="5174150" y="762001"/>
            <a:ext cx="6752961" cy="568960"/>
          </a:xfrm>
        </p:spPr>
        <p:txBody>
          <a:bodyPr>
            <a:normAutofit/>
          </a:bodyPr>
          <a:lstStyle/>
          <a:p>
            <a:r>
              <a:rPr lang="en-US" dirty="0">
                <a:latin typeface="Montserrat Medium" panose="00000600000000000000" pitchFamily="2" charset="0"/>
                <a:cs typeface="Arial" panose="020B0604020202020204" pitchFamily="34" charset="0"/>
              </a:rPr>
              <a:t>ROSC Deliverables: </a:t>
            </a:r>
          </a:p>
          <a:p>
            <a:endParaRPr lang="en-US" dirty="0"/>
          </a:p>
        </p:txBody>
      </p:sp>
      <p:sp>
        <p:nvSpPr>
          <p:cNvPr id="8" name="Title 7">
            <a:extLst>
              <a:ext uri="{FF2B5EF4-FFF2-40B4-BE49-F238E27FC236}">
                <a16:creationId xmlns:a16="http://schemas.microsoft.com/office/drawing/2014/main" id="{47456D08-330D-DBBF-5D75-A57C3F52D503}"/>
              </a:ext>
            </a:extLst>
          </p:cNvPr>
          <p:cNvSpPr>
            <a:spLocks noGrp="1"/>
          </p:cNvSpPr>
          <p:nvPr>
            <p:ph type="title"/>
          </p:nvPr>
        </p:nvSpPr>
        <p:spPr/>
        <p:txBody>
          <a:bodyPr/>
          <a:lstStyle/>
          <a:p>
            <a:r>
              <a:rPr lang="en-US" dirty="0"/>
              <a:t>Due Date 10/30/2025</a:t>
            </a:r>
          </a:p>
        </p:txBody>
      </p:sp>
      <p:sp>
        <p:nvSpPr>
          <p:cNvPr id="2" name="Slide Number Placeholder 1">
            <a:extLst>
              <a:ext uri="{FF2B5EF4-FFF2-40B4-BE49-F238E27FC236}">
                <a16:creationId xmlns:a16="http://schemas.microsoft.com/office/drawing/2014/main" id="{05ED800D-E428-9426-F429-739CB4ADFF16}"/>
              </a:ext>
            </a:extLst>
          </p:cNvPr>
          <p:cNvSpPr>
            <a:spLocks noGrp="1"/>
          </p:cNvSpPr>
          <p:nvPr>
            <p:ph type="sldNum" sz="quarter" idx="12"/>
          </p:nvPr>
        </p:nvSpPr>
        <p:spPr/>
        <p:txBody>
          <a:bodyPr/>
          <a:lstStyle/>
          <a:p>
            <a:fld id="{1AF6F2DA-B01E-0F4A-9C3D-CC5E8B20FA62}" type="slidenum">
              <a:rPr lang="en-US" smtClean="0"/>
              <a:pPr/>
              <a:t>24</a:t>
            </a:fld>
            <a:endParaRPr lang="en-US"/>
          </a:p>
        </p:txBody>
      </p:sp>
    </p:spTree>
    <p:extLst>
      <p:ext uri="{BB962C8B-B14F-4D97-AF65-F5344CB8AC3E}">
        <p14:creationId xmlns:p14="http://schemas.microsoft.com/office/powerpoint/2010/main" val="2873623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7A5F000-4BC2-3028-2A5D-5A102EB695A1}"/>
              </a:ext>
            </a:extLst>
          </p:cNvPr>
          <p:cNvSpPr>
            <a:spLocks noGrp="1"/>
          </p:cNvSpPr>
          <p:nvPr>
            <p:ph type="body" sz="quarter" idx="13"/>
          </p:nvPr>
        </p:nvSpPr>
        <p:spPr>
          <a:xfrm>
            <a:off x="4826000" y="1117601"/>
            <a:ext cx="7101111" cy="5567679"/>
          </a:xfrm>
        </p:spPr>
        <p:txBody>
          <a:bodyPr>
            <a:noAutofit/>
          </a:bodyPr>
          <a:lstStyle/>
          <a:p>
            <a:pPr marL="0" indent="0">
              <a:buNone/>
            </a:pPr>
            <a:r>
              <a:rPr lang="en-US" sz="1800" b="1" dirty="0">
                <a:effectLst/>
                <a:latin typeface="Montserrat Medium" panose="00000600000000000000" pitchFamily="2" charset="0"/>
                <a:ea typeface="Times New Roman" panose="02020603050405020304" pitchFamily="18" charset="0"/>
                <a:cs typeface="Arial" panose="020B0604020202020204" pitchFamily="34" charset="0"/>
              </a:rPr>
              <a:t>Deliverable 6: </a:t>
            </a:r>
            <a:r>
              <a:rPr lang="en-US" sz="1800" dirty="0">
                <a:effectLst/>
                <a:latin typeface="Montserrat Medium" panose="00000600000000000000" pitchFamily="2" charset="0"/>
                <a:ea typeface="Times New Roman" panose="02020603050405020304" pitchFamily="18" charset="0"/>
                <a:cs typeface="Arial" panose="020B0604020202020204" pitchFamily="34" charset="0"/>
              </a:rPr>
              <a:t>Within 180 days of receiving the award, each ROSC Council will develop a 3-year strategic plan including a detailed 12-month plan that addresses the two to three key challenges they have identified for focused action. </a:t>
            </a:r>
          </a:p>
          <a:p>
            <a:pPr marL="0" indent="0">
              <a:buNone/>
            </a:pPr>
            <a:r>
              <a:rPr lang="en-US" sz="1800" dirty="0">
                <a:effectLst/>
                <a:latin typeface="Montserrat Medium" panose="00000600000000000000" pitchFamily="2" charset="0"/>
                <a:ea typeface="Times New Roman" panose="02020603050405020304" pitchFamily="18" charset="0"/>
                <a:cs typeface="Arial" panose="020B0604020202020204" pitchFamily="34" charset="0"/>
              </a:rPr>
              <a:t>The strategic plan should incorporate relevant data about the community area that indicates the need to address the identified key challenges and implement the activities identified in the strategic plan. The strategic plan must outline specific SMART goals, objectives, and activities based on the community survey results and assessed needs. It must establish clear, achievable milestones for each state fiscal year, with measurable progress expected. The plan should also clearly define the organization's mission and vision, ensuring alignment with Illinois ROSC goals.</a:t>
            </a:r>
          </a:p>
          <a:p>
            <a:pPr marL="0" indent="0">
              <a:buNone/>
            </a:pPr>
            <a:r>
              <a:rPr lang="en-US" sz="1800" dirty="0">
                <a:effectLst/>
                <a:latin typeface="Montserrat Medium" panose="00000600000000000000" pitchFamily="2" charset="0"/>
                <a:ea typeface="Times New Roman" panose="02020603050405020304" pitchFamily="18" charset="0"/>
                <a:cs typeface="Arial" panose="020B0604020202020204" pitchFamily="34" charset="0"/>
              </a:rPr>
              <a:t> This strategic plan will serve as a guide for decision making and resource allocation, helping the ROSC Council stay focused on achieving its desired outcomes. Strategic plan as well as the raw data from the community survey must be submitted to IDHS/</a:t>
            </a:r>
            <a:r>
              <a:rPr lang="en-US" sz="1800" dirty="0">
                <a:latin typeface="Montserrat Medium" panose="00000600000000000000" pitchFamily="2" charset="0"/>
                <a:ea typeface="Times New Roman" panose="02020603050405020304" pitchFamily="18" charset="0"/>
                <a:cs typeface="Arial" panose="020B0604020202020204" pitchFamily="34" charset="0"/>
              </a:rPr>
              <a:t>DBHR</a:t>
            </a:r>
            <a:r>
              <a:rPr lang="en-US" sz="1800" dirty="0">
                <a:effectLst/>
                <a:latin typeface="Montserrat Medium" panose="00000600000000000000" pitchFamily="2" charset="0"/>
                <a:ea typeface="Times New Roman" panose="02020603050405020304" pitchFamily="18" charset="0"/>
                <a:cs typeface="Arial" panose="020B0604020202020204" pitchFamily="34" charset="0"/>
              </a:rPr>
              <a:t> via the ROSC HUB when completed.</a:t>
            </a:r>
            <a:endParaRPr lang="en-US" sz="1800" dirty="0">
              <a:latin typeface="Montserrat Medium" panose="00000600000000000000" pitchFamily="2" charset="0"/>
              <a:cs typeface="Arial" panose="020B0604020202020204" pitchFamily="34" charset="0"/>
            </a:endParaRPr>
          </a:p>
        </p:txBody>
      </p:sp>
      <p:sp>
        <p:nvSpPr>
          <p:cNvPr id="10" name="Text Placeholder 9">
            <a:extLst>
              <a:ext uri="{FF2B5EF4-FFF2-40B4-BE49-F238E27FC236}">
                <a16:creationId xmlns:a16="http://schemas.microsoft.com/office/drawing/2014/main" id="{2E3EB9C8-23B6-5B17-7658-BD63E50130D4}"/>
              </a:ext>
            </a:extLst>
          </p:cNvPr>
          <p:cNvSpPr>
            <a:spLocks noGrp="1"/>
          </p:cNvSpPr>
          <p:nvPr>
            <p:ph type="body" sz="quarter" idx="14"/>
          </p:nvPr>
        </p:nvSpPr>
        <p:spPr>
          <a:xfrm>
            <a:off x="4897120" y="568961"/>
            <a:ext cx="7029991" cy="548640"/>
          </a:xfrm>
        </p:spPr>
        <p:txBody>
          <a:bodyPr>
            <a:normAutofit/>
          </a:bodyPr>
          <a:lstStyle/>
          <a:p>
            <a:r>
              <a:rPr lang="en-US" dirty="0">
                <a:latin typeface="Montserrat Medium" panose="00000600000000000000" pitchFamily="2" charset="0"/>
                <a:cs typeface="Arial" panose="020B0604020202020204" pitchFamily="34" charset="0"/>
              </a:rPr>
              <a:t>ROSC Deliverables: </a:t>
            </a:r>
          </a:p>
          <a:p>
            <a:endParaRPr lang="en-US" dirty="0"/>
          </a:p>
        </p:txBody>
      </p:sp>
      <p:sp>
        <p:nvSpPr>
          <p:cNvPr id="8" name="Title 7">
            <a:extLst>
              <a:ext uri="{FF2B5EF4-FFF2-40B4-BE49-F238E27FC236}">
                <a16:creationId xmlns:a16="http://schemas.microsoft.com/office/drawing/2014/main" id="{47456D08-330D-DBBF-5D75-A57C3F52D503}"/>
              </a:ext>
            </a:extLst>
          </p:cNvPr>
          <p:cNvSpPr>
            <a:spLocks noGrp="1"/>
          </p:cNvSpPr>
          <p:nvPr>
            <p:ph type="title"/>
          </p:nvPr>
        </p:nvSpPr>
        <p:spPr/>
        <p:txBody>
          <a:bodyPr>
            <a:normAutofit/>
          </a:bodyPr>
          <a:lstStyle/>
          <a:p>
            <a:r>
              <a:rPr lang="en-US" dirty="0"/>
              <a:t>Due Date 12/30/2025</a:t>
            </a:r>
          </a:p>
        </p:txBody>
      </p:sp>
      <p:sp>
        <p:nvSpPr>
          <p:cNvPr id="2" name="Slide Number Placeholder 1">
            <a:extLst>
              <a:ext uri="{FF2B5EF4-FFF2-40B4-BE49-F238E27FC236}">
                <a16:creationId xmlns:a16="http://schemas.microsoft.com/office/drawing/2014/main" id="{3D91DA70-4AA8-2A8B-04DA-52040D242EE5}"/>
              </a:ext>
            </a:extLst>
          </p:cNvPr>
          <p:cNvSpPr>
            <a:spLocks noGrp="1"/>
          </p:cNvSpPr>
          <p:nvPr>
            <p:ph type="sldNum" sz="quarter" idx="12"/>
          </p:nvPr>
        </p:nvSpPr>
        <p:spPr/>
        <p:txBody>
          <a:bodyPr/>
          <a:lstStyle/>
          <a:p>
            <a:fld id="{1AF6F2DA-B01E-0F4A-9C3D-CC5E8B20FA62}" type="slidenum">
              <a:rPr lang="en-US" smtClean="0"/>
              <a:pPr/>
              <a:t>25</a:t>
            </a:fld>
            <a:endParaRPr lang="en-US"/>
          </a:p>
        </p:txBody>
      </p:sp>
    </p:spTree>
    <p:extLst>
      <p:ext uri="{BB962C8B-B14F-4D97-AF65-F5344CB8AC3E}">
        <p14:creationId xmlns:p14="http://schemas.microsoft.com/office/powerpoint/2010/main" val="292943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0501F0C-14D4-3D4A-36FE-D99E75154056}"/>
              </a:ext>
            </a:extLst>
          </p:cNvPr>
          <p:cNvSpPr>
            <a:spLocks noGrp="1"/>
          </p:cNvSpPr>
          <p:nvPr>
            <p:ph type="body" sz="quarter" idx="13"/>
          </p:nvPr>
        </p:nvSpPr>
        <p:spPr>
          <a:xfrm>
            <a:off x="694373" y="1676400"/>
            <a:ext cx="10501312" cy="4089184"/>
          </a:xfrm>
        </p:spPr>
        <p:txBody>
          <a:bodyPr>
            <a:normAutofit lnSpcReduction="10000"/>
          </a:bodyPr>
          <a:lstStyle/>
          <a:p>
            <a:pPr marL="342900" indent="-342900">
              <a:buFont typeface="+mj-lt"/>
              <a:buAutoNum type="arabicPeriod"/>
            </a:pPr>
            <a:r>
              <a:rPr lang="en-US" sz="1800"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The ROSC council will submit a membership roster utilizing the provided template within 30 days of award 100% of the time as described in Exhibit B. </a:t>
            </a:r>
          </a:p>
          <a:p>
            <a:pPr marL="342900" indent="-342900">
              <a:buFont typeface="+mj-lt"/>
              <a:buAutoNum type="arabicPeriod"/>
            </a:pPr>
            <a:r>
              <a:rPr lang="en-US" sz="1800"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ROSC council will hold monthly ROSC council meetings. Monthly meeting minutes with attendance included will be submitted to ROSC HUB by the 15th of the following month 100% of the time. ROSC council events or trainings do not take the place of meetings, and it is expected that the lead agency have policies regarding facilitation of meetings if the main facilitator is unavailable.   </a:t>
            </a:r>
          </a:p>
          <a:p>
            <a:pPr marL="342900" indent="-342900">
              <a:buFont typeface="+mj-lt"/>
              <a:buAutoNum type="arabicPeriod"/>
            </a:pPr>
            <a:r>
              <a:rPr lang="en-US" sz="1800"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The Monthly Expenditures Payment Voucher is due the 15th of each month for the preceding month's expenses 100% of the time. The monthly voucher template will be provided to the grantee at the beginning of the fiscal year after the grant agreement is signed and returned. </a:t>
            </a:r>
          </a:p>
          <a:p>
            <a:pPr marL="342900" indent="-342900">
              <a:buFont typeface="+mj-lt"/>
              <a:buAutoNum type="arabicPeriod"/>
            </a:pPr>
            <a:r>
              <a:rPr lang="en-US" sz="1800"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Periodic Performance Reports (PPR) and Periodic Financial Reports (PFR) will be due the 30th of the month for the preceding quarter. Four quarterly reports must be completed 100% of the time. The PPR template will be provided by to the grantee before the first quarter's report is due.</a:t>
            </a:r>
          </a:p>
          <a:p>
            <a:pPr fontAlgn="base">
              <a:spcBef>
                <a:spcPts val="0"/>
              </a:spcBef>
              <a:tabLst>
                <a:tab pos="457200" algn="l"/>
              </a:tabLst>
            </a:pPr>
            <a:endParaRPr lang="en-US" sz="1800" dirty="0">
              <a:effectLst/>
              <a:latin typeface="Times New Roman" panose="02020603050405020304" pitchFamily="18" charset="0"/>
              <a:ea typeface="Times New Roman" panose="02020603050405020304" pitchFamily="18" charset="0"/>
            </a:endParaRPr>
          </a:p>
          <a:p>
            <a:pPr fontAlgn="base">
              <a:spcBef>
                <a:spcPts val="0"/>
              </a:spcBef>
              <a:tabLst>
                <a:tab pos="457200" algn="l"/>
              </a:tabLst>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79D3A819-5174-5A19-C278-6232F9205A59}"/>
              </a:ext>
            </a:extLst>
          </p:cNvPr>
          <p:cNvSpPr>
            <a:spLocks noGrp="1"/>
          </p:cNvSpPr>
          <p:nvPr>
            <p:ph type="body" sz="quarter" idx="14"/>
          </p:nvPr>
        </p:nvSpPr>
        <p:spPr/>
        <p:txBody>
          <a:bodyPr/>
          <a:lstStyle/>
          <a:p>
            <a:r>
              <a:rPr lang="en-US" dirty="0">
                <a:latin typeface="Montserrat Medium" panose="00000600000000000000" pitchFamily="2" charset="0"/>
                <a:cs typeface="Arial" panose="020B0604020202020204" pitchFamily="34" charset="0"/>
              </a:rPr>
              <a:t>Performance Measures/Standards</a:t>
            </a:r>
          </a:p>
        </p:txBody>
      </p:sp>
      <p:sp>
        <p:nvSpPr>
          <p:cNvPr id="2" name="Slide Number Placeholder 1">
            <a:extLst>
              <a:ext uri="{FF2B5EF4-FFF2-40B4-BE49-F238E27FC236}">
                <a16:creationId xmlns:a16="http://schemas.microsoft.com/office/drawing/2014/main" id="{942D7DFF-7430-9073-9EDA-8219692B1275}"/>
              </a:ext>
            </a:extLst>
          </p:cNvPr>
          <p:cNvSpPr>
            <a:spLocks noGrp="1"/>
          </p:cNvSpPr>
          <p:nvPr>
            <p:ph type="sldNum" sz="quarter" idx="12"/>
          </p:nvPr>
        </p:nvSpPr>
        <p:spPr/>
        <p:txBody>
          <a:bodyPr/>
          <a:lstStyle/>
          <a:p>
            <a:fld id="{1AF6F2DA-B01E-0F4A-9C3D-CC5E8B20FA62}" type="slidenum">
              <a:rPr lang="en-US" smtClean="0"/>
              <a:pPr/>
              <a:t>26</a:t>
            </a:fld>
            <a:endParaRPr lang="en-US"/>
          </a:p>
        </p:txBody>
      </p:sp>
    </p:spTree>
    <p:extLst>
      <p:ext uri="{BB962C8B-B14F-4D97-AF65-F5344CB8AC3E}">
        <p14:creationId xmlns:p14="http://schemas.microsoft.com/office/powerpoint/2010/main" val="4246988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0501F0C-14D4-3D4A-36FE-D99E75154056}"/>
              </a:ext>
            </a:extLst>
          </p:cNvPr>
          <p:cNvSpPr>
            <a:spLocks noGrp="1"/>
          </p:cNvSpPr>
          <p:nvPr>
            <p:ph type="body" sz="quarter" idx="13"/>
          </p:nvPr>
        </p:nvSpPr>
        <p:spPr>
          <a:xfrm>
            <a:off x="694373" y="1676400"/>
            <a:ext cx="10501312" cy="4089184"/>
          </a:xfrm>
        </p:spPr>
        <p:txBody>
          <a:bodyPr>
            <a:normAutofit fontScale="92500"/>
          </a:bodyPr>
          <a:lstStyle/>
          <a:p>
            <a:pPr marL="342900" indent="-342900">
              <a:buFont typeface="+mj-lt"/>
              <a:buAutoNum type="arabicPeriod" startAt="5"/>
            </a:pPr>
            <a:r>
              <a:rPr lang="en-US" sz="1800"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ROSC council will submit a quarterly ROSC council report which will include progress towards their established SMART goals and community impact by the 15th of the month following the end of the quarter 100% of the time. A template will be provided by IDHS/</a:t>
            </a:r>
            <a:r>
              <a:rPr lang="en-US" sz="1800" dirty="0">
                <a:solidFill>
                  <a:srgbClr val="000000"/>
                </a:solidFill>
                <a:latin typeface="Montserrat Medium" panose="00000600000000000000" pitchFamily="2" charset="0"/>
                <a:ea typeface="Times New Roman" panose="02020603050405020304" pitchFamily="18" charset="0"/>
                <a:cs typeface="Arial" panose="020B0604020202020204" pitchFamily="34" charset="0"/>
              </a:rPr>
              <a:t>DBHR</a:t>
            </a:r>
            <a:r>
              <a:rPr lang="en-US" sz="1800"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 before the first quarter's report is due.</a:t>
            </a:r>
          </a:p>
          <a:p>
            <a:pPr marL="342900" indent="-342900">
              <a:buFont typeface="+mj-lt"/>
              <a:buAutoNum type="arabicPeriod" startAt="6"/>
            </a:pPr>
            <a:r>
              <a:rPr lang="en-US" sz="1800"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The Closeout Report is due within 30 days of the end of the fiscal year which ends on June 30th. The close out template will be provided to you near the end of the fiscal year. </a:t>
            </a:r>
          </a:p>
          <a:p>
            <a:pPr marL="342900" indent="-342900">
              <a:buFont typeface="+mj-lt"/>
              <a:buAutoNum type="arabicPeriod" startAt="7"/>
            </a:pPr>
            <a:r>
              <a:rPr lang="en-US" sz="1800"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ROSC staff must actively engage and fully participate in monthly learning collaborative meetings, monthly regional TA meetings with Statewide ROSC Leadership Center, and other meetings required by IDHS/</a:t>
            </a:r>
            <a:r>
              <a:rPr lang="en-US" sz="1800" dirty="0">
                <a:solidFill>
                  <a:srgbClr val="000000"/>
                </a:solidFill>
                <a:latin typeface="Montserrat Medium" panose="00000600000000000000" pitchFamily="2" charset="0"/>
                <a:ea typeface="Times New Roman" panose="02020603050405020304" pitchFamily="18" charset="0"/>
                <a:cs typeface="Arial" panose="020B0604020202020204" pitchFamily="34" charset="0"/>
              </a:rPr>
              <a:t>DBHR</a:t>
            </a:r>
            <a:r>
              <a:rPr lang="en-US" sz="1800"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 100% of the time.  Please note that two of the learning collaborative meetings are held in person each year; attendance from at least one (and up to four) members for each ROSC council is required. For all ROSC Council staff, trainings are </a:t>
            </a:r>
            <a:r>
              <a:rPr lang="en-US" sz="1800" u="sng"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required</a:t>
            </a:r>
            <a:r>
              <a:rPr lang="en-US" sz="1800"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 via Learning Management System (LMS) offered by SRLC. </a:t>
            </a:r>
          </a:p>
          <a:p>
            <a:pPr marL="342900" indent="-342900">
              <a:buFont typeface="+mj-lt"/>
              <a:buAutoNum type="arabicPeriod" startAt="8"/>
            </a:pPr>
            <a:r>
              <a:rPr lang="en-US" sz="1800" dirty="0">
                <a:solidFill>
                  <a:srgbClr val="000000"/>
                </a:solidFill>
                <a:effectLst/>
                <a:latin typeface="Montserrat Medium" panose="00000600000000000000" pitchFamily="2" charset="0"/>
                <a:ea typeface="Times New Roman" panose="02020603050405020304" pitchFamily="18" charset="0"/>
                <a:cs typeface="Arial" panose="020B0604020202020204" pitchFamily="34" charset="0"/>
              </a:rPr>
              <a:t>ROSC Council website must be updated monthly via ROSC Hub to ensure the meeting/event calendar, meeting minutes, and contact information are current 100% of the time.</a:t>
            </a:r>
          </a:p>
          <a:p>
            <a:pPr fontAlgn="base">
              <a:spcBef>
                <a:spcPts val="0"/>
              </a:spcBef>
              <a:tabLst>
                <a:tab pos="457200" algn="l"/>
              </a:tabLst>
            </a:pPr>
            <a:endParaRPr lang="en-US" sz="1800" dirty="0">
              <a:effectLst/>
              <a:latin typeface="Times New Roman" panose="02020603050405020304" pitchFamily="18" charset="0"/>
              <a:ea typeface="Times New Roman" panose="02020603050405020304" pitchFamily="18" charset="0"/>
            </a:endParaRPr>
          </a:p>
          <a:p>
            <a:pPr fontAlgn="base">
              <a:spcBef>
                <a:spcPts val="0"/>
              </a:spcBef>
              <a:tabLst>
                <a:tab pos="457200" algn="l"/>
              </a:tabLst>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79D3A819-5174-5A19-C278-6232F9205A59}"/>
              </a:ext>
            </a:extLst>
          </p:cNvPr>
          <p:cNvSpPr>
            <a:spLocks noGrp="1"/>
          </p:cNvSpPr>
          <p:nvPr>
            <p:ph type="body" sz="quarter" idx="14"/>
          </p:nvPr>
        </p:nvSpPr>
        <p:spPr/>
        <p:txBody>
          <a:bodyPr/>
          <a:lstStyle/>
          <a:p>
            <a:r>
              <a:rPr lang="en-US" dirty="0">
                <a:latin typeface="Montserrat Medium" panose="00000600000000000000" pitchFamily="2" charset="0"/>
                <a:cs typeface="Arial" panose="020B0604020202020204" pitchFamily="34" charset="0"/>
              </a:rPr>
              <a:t>Performance Measures/Standards</a:t>
            </a:r>
          </a:p>
        </p:txBody>
      </p:sp>
      <p:sp>
        <p:nvSpPr>
          <p:cNvPr id="2" name="Slide Number Placeholder 1">
            <a:extLst>
              <a:ext uri="{FF2B5EF4-FFF2-40B4-BE49-F238E27FC236}">
                <a16:creationId xmlns:a16="http://schemas.microsoft.com/office/drawing/2014/main" id="{E5E7E80F-701F-5C08-42FC-2E9BA0801D82}"/>
              </a:ext>
            </a:extLst>
          </p:cNvPr>
          <p:cNvSpPr>
            <a:spLocks noGrp="1"/>
          </p:cNvSpPr>
          <p:nvPr>
            <p:ph type="sldNum" sz="quarter" idx="12"/>
          </p:nvPr>
        </p:nvSpPr>
        <p:spPr/>
        <p:txBody>
          <a:bodyPr/>
          <a:lstStyle/>
          <a:p>
            <a:fld id="{1AF6F2DA-B01E-0F4A-9C3D-CC5E8B20FA62}" type="slidenum">
              <a:rPr lang="en-US" smtClean="0"/>
              <a:pPr/>
              <a:t>27</a:t>
            </a:fld>
            <a:endParaRPr lang="en-US"/>
          </a:p>
        </p:txBody>
      </p:sp>
    </p:spTree>
    <p:extLst>
      <p:ext uri="{BB962C8B-B14F-4D97-AF65-F5344CB8AC3E}">
        <p14:creationId xmlns:p14="http://schemas.microsoft.com/office/powerpoint/2010/main" val="2441963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46C09-461C-6343-2D0B-ACDBDADAE901}"/>
              </a:ext>
            </a:extLst>
          </p:cNvPr>
          <p:cNvSpPr>
            <a:spLocks noGrp="1"/>
          </p:cNvSpPr>
          <p:nvPr>
            <p:ph type="title"/>
          </p:nvPr>
        </p:nvSpPr>
        <p:spPr>
          <a:xfrm>
            <a:off x="264888" y="150075"/>
            <a:ext cx="6359432" cy="601765"/>
          </a:xfrm>
        </p:spPr>
        <p:txBody>
          <a:bodyPr>
            <a:normAutofit/>
          </a:bodyPr>
          <a:lstStyle/>
          <a:p>
            <a:r>
              <a:rPr lang="en-US" dirty="0">
                <a:latin typeface="Montserrat Medium" panose="00000600000000000000" pitchFamily="2" charset="0"/>
              </a:rPr>
              <a:t>FY26 Deliverables &amp; Updates Checklist </a:t>
            </a:r>
          </a:p>
        </p:txBody>
      </p:sp>
      <p:pic>
        <p:nvPicPr>
          <p:cNvPr id="6" name="Picture 5">
            <a:extLst>
              <a:ext uri="{FF2B5EF4-FFF2-40B4-BE49-F238E27FC236}">
                <a16:creationId xmlns:a16="http://schemas.microsoft.com/office/drawing/2014/main" id="{EC1264A0-E7D2-3041-C488-3FD17FDD2B7E}"/>
              </a:ext>
            </a:extLst>
          </p:cNvPr>
          <p:cNvPicPr>
            <a:picLocks noChangeAspect="1"/>
          </p:cNvPicPr>
          <p:nvPr/>
        </p:nvPicPr>
        <p:blipFill>
          <a:blip r:embed="rId3"/>
          <a:stretch>
            <a:fillRect/>
          </a:stretch>
        </p:blipFill>
        <p:spPr>
          <a:xfrm>
            <a:off x="769425" y="801124"/>
            <a:ext cx="4496190" cy="5662151"/>
          </a:xfrm>
          <a:prstGeom prst="rect">
            <a:avLst/>
          </a:prstGeom>
        </p:spPr>
      </p:pic>
      <p:pic>
        <p:nvPicPr>
          <p:cNvPr id="12" name="Picture 11">
            <a:extLst>
              <a:ext uri="{FF2B5EF4-FFF2-40B4-BE49-F238E27FC236}">
                <a16:creationId xmlns:a16="http://schemas.microsoft.com/office/drawing/2014/main" id="{F0A256B4-9CA9-2B3B-BC94-CDC87124EDD6}"/>
              </a:ext>
            </a:extLst>
          </p:cNvPr>
          <p:cNvPicPr>
            <a:picLocks noChangeAspect="1"/>
          </p:cNvPicPr>
          <p:nvPr/>
        </p:nvPicPr>
        <p:blipFill>
          <a:blip r:embed="rId4"/>
          <a:stretch>
            <a:fillRect/>
          </a:stretch>
        </p:blipFill>
        <p:spPr>
          <a:xfrm>
            <a:off x="6217921" y="1534160"/>
            <a:ext cx="5781318" cy="4572000"/>
          </a:xfrm>
          <a:prstGeom prst="rect">
            <a:avLst/>
          </a:prstGeom>
        </p:spPr>
      </p:pic>
      <p:sp>
        <p:nvSpPr>
          <p:cNvPr id="3" name="Slide Number Placeholder 2">
            <a:extLst>
              <a:ext uri="{FF2B5EF4-FFF2-40B4-BE49-F238E27FC236}">
                <a16:creationId xmlns:a16="http://schemas.microsoft.com/office/drawing/2014/main" id="{4CFCFA7D-75E5-3DFF-579E-039A167394F7}"/>
              </a:ext>
            </a:extLst>
          </p:cNvPr>
          <p:cNvSpPr>
            <a:spLocks noGrp="1"/>
          </p:cNvSpPr>
          <p:nvPr>
            <p:ph type="sldNum" sz="quarter" idx="12"/>
          </p:nvPr>
        </p:nvSpPr>
        <p:spPr/>
        <p:txBody>
          <a:bodyPr/>
          <a:lstStyle/>
          <a:p>
            <a:fld id="{1AF6F2DA-B01E-0F4A-9C3D-CC5E8B20FA62}" type="slidenum">
              <a:rPr lang="en-US" smtClean="0"/>
              <a:pPr/>
              <a:t>28</a:t>
            </a:fld>
            <a:endParaRPr lang="en-US"/>
          </a:p>
        </p:txBody>
      </p:sp>
    </p:spTree>
    <p:extLst>
      <p:ext uri="{BB962C8B-B14F-4D97-AF65-F5344CB8AC3E}">
        <p14:creationId xmlns:p14="http://schemas.microsoft.com/office/powerpoint/2010/main" val="1836987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8C527FB-5D60-B92E-C4FC-ED5BC9DD342B}"/>
              </a:ext>
            </a:extLst>
          </p:cNvPr>
          <p:cNvSpPr>
            <a:spLocks noGrp="1"/>
          </p:cNvSpPr>
          <p:nvPr>
            <p:ph type="body" sz="quarter" idx="13"/>
          </p:nvPr>
        </p:nvSpPr>
        <p:spPr>
          <a:xfrm>
            <a:off x="5174150" y="1554429"/>
            <a:ext cx="6752961" cy="4384409"/>
          </a:xfrm>
        </p:spPr>
        <p:txBody>
          <a:bodyPr>
            <a:normAutofit lnSpcReduction="10000"/>
          </a:bodyPr>
          <a:lstStyle/>
          <a:p>
            <a:r>
              <a:rPr lang="en-US" dirty="0"/>
              <a:t>Membership Roster: Now submitted once at the start of the fiscal year(No longer monthly or quarterly)</a:t>
            </a:r>
          </a:p>
          <a:p>
            <a:r>
              <a:rPr lang="en-US" dirty="0"/>
              <a:t>Monthly Reports are now Quarterly Reports Meeting Minutes must now include attendance records. </a:t>
            </a:r>
          </a:p>
          <a:p>
            <a:r>
              <a:rPr lang="en-US" dirty="0"/>
              <a:t>No longer required to submit: Membership Protocols, Communication &amp; Outreach Plan, Needs Assessment, Community Asset &amp; Resource Map</a:t>
            </a:r>
          </a:p>
          <a:p>
            <a:r>
              <a:rPr lang="en-US" dirty="0"/>
              <a:t> Note: These documents are still essential tools for your coalition’s strategic planning and community work. You are expected to maintain and use them even though submission is no longer required.</a:t>
            </a:r>
          </a:p>
        </p:txBody>
      </p:sp>
      <p:sp>
        <p:nvSpPr>
          <p:cNvPr id="9" name="Text Placeholder 8">
            <a:extLst>
              <a:ext uri="{FF2B5EF4-FFF2-40B4-BE49-F238E27FC236}">
                <a16:creationId xmlns:a16="http://schemas.microsoft.com/office/drawing/2014/main" id="{1DA30918-0EC9-71A8-3C57-F15C3FF0D1A5}"/>
              </a:ext>
            </a:extLst>
          </p:cNvPr>
          <p:cNvSpPr>
            <a:spLocks noGrp="1"/>
          </p:cNvSpPr>
          <p:nvPr>
            <p:ph type="body" sz="quarter" idx="14"/>
          </p:nvPr>
        </p:nvSpPr>
        <p:spPr>
          <a:xfrm>
            <a:off x="5174150" y="782321"/>
            <a:ext cx="6752961" cy="538480"/>
          </a:xfrm>
        </p:spPr>
        <p:txBody>
          <a:bodyPr/>
          <a:lstStyle/>
          <a:p>
            <a:r>
              <a:rPr lang="en-US" dirty="0"/>
              <a:t>Changes for FY26 	</a:t>
            </a:r>
          </a:p>
        </p:txBody>
      </p:sp>
      <p:sp>
        <p:nvSpPr>
          <p:cNvPr id="2" name="Slide Number Placeholder 1">
            <a:extLst>
              <a:ext uri="{FF2B5EF4-FFF2-40B4-BE49-F238E27FC236}">
                <a16:creationId xmlns:a16="http://schemas.microsoft.com/office/drawing/2014/main" id="{652E4E3B-EF3B-3ADC-EE3E-9888FA40E163}"/>
              </a:ext>
            </a:extLst>
          </p:cNvPr>
          <p:cNvSpPr>
            <a:spLocks noGrp="1"/>
          </p:cNvSpPr>
          <p:nvPr>
            <p:ph type="sldNum" sz="quarter" idx="12"/>
          </p:nvPr>
        </p:nvSpPr>
        <p:spPr/>
        <p:txBody>
          <a:bodyPr/>
          <a:lstStyle/>
          <a:p>
            <a:fld id="{1AF6F2DA-B01E-0F4A-9C3D-CC5E8B20FA62}" type="slidenum">
              <a:rPr lang="en-US" smtClean="0"/>
              <a:pPr/>
              <a:t>29</a:t>
            </a:fld>
            <a:endParaRPr lang="en-US"/>
          </a:p>
        </p:txBody>
      </p:sp>
    </p:spTree>
    <p:extLst>
      <p:ext uri="{BB962C8B-B14F-4D97-AF65-F5344CB8AC3E}">
        <p14:creationId xmlns:p14="http://schemas.microsoft.com/office/powerpoint/2010/main" val="3116261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DD55DD-9986-A0D7-8A29-7C2A86EA89FD}"/>
              </a:ext>
            </a:extLst>
          </p:cNvPr>
          <p:cNvPicPr>
            <a:picLocks noChangeAspect="1"/>
          </p:cNvPicPr>
          <p:nvPr/>
        </p:nvPicPr>
        <p:blipFill>
          <a:blip r:embed="rId3"/>
          <a:stretch>
            <a:fillRect/>
          </a:stretch>
        </p:blipFill>
        <p:spPr>
          <a:xfrm>
            <a:off x="1515983" y="690880"/>
            <a:ext cx="9160034" cy="5664453"/>
          </a:xfrm>
          <a:prstGeom prst="rect">
            <a:avLst/>
          </a:prstGeom>
        </p:spPr>
      </p:pic>
      <p:sp>
        <p:nvSpPr>
          <p:cNvPr id="2" name="Slide Number Placeholder 1">
            <a:extLst>
              <a:ext uri="{FF2B5EF4-FFF2-40B4-BE49-F238E27FC236}">
                <a16:creationId xmlns:a16="http://schemas.microsoft.com/office/drawing/2014/main" id="{8D68096F-3FD7-8F66-BDCB-DE0FB74C28D1}"/>
              </a:ext>
            </a:extLst>
          </p:cNvPr>
          <p:cNvSpPr>
            <a:spLocks noGrp="1"/>
          </p:cNvSpPr>
          <p:nvPr>
            <p:ph type="sldNum" sz="quarter" idx="12"/>
          </p:nvPr>
        </p:nvSpPr>
        <p:spPr/>
        <p:txBody>
          <a:bodyPr/>
          <a:lstStyle/>
          <a:p>
            <a:fld id="{1AF6F2DA-B01E-0F4A-9C3D-CC5E8B20FA62}" type="slidenum">
              <a:rPr lang="en-US" smtClean="0"/>
              <a:pPr/>
              <a:t>3</a:t>
            </a:fld>
            <a:endParaRPr lang="en-US"/>
          </a:p>
        </p:txBody>
      </p:sp>
    </p:spTree>
    <p:extLst>
      <p:ext uri="{BB962C8B-B14F-4D97-AF65-F5344CB8AC3E}">
        <p14:creationId xmlns:p14="http://schemas.microsoft.com/office/powerpoint/2010/main" val="3669228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289C2B-6441-C257-3B5F-70AF067BC90D}"/>
              </a:ext>
            </a:extLst>
          </p:cNvPr>
          <p:cNvSpPr>
            <a:spLocks noGrp="1"/>
          </p:cNvSpPr>
          <p:nvPr>
            <p:ph type="body" sz="quarter" idx="13"/>
          </p:nvPr>
        </p:nvSpPr>
        <p:spPr>
          <a:xfrm>
            <a:off x="609600" y="1259840"/>
            <a:ext cx="5343346" cy="4678998"/>
          </a:xfrm>
        </p:spPr>
        <p:txBody>
          <a:bodyPr>
            <a:normAutofit lnSpcReduction="10000"/>
          </a:bodyPr>
          <a:lstStyle/>
          <a:p>
            <a:r>
              <a:rPr lang="en-US" dirty="0">
                <a:latin typeface="Montserrat Medium" panose="00000600000000000000" pitchFamily="2" charset="0"/>
              </a:rPr>
              <a:t>Provide regular updates to IDHS/DBHR on the health, engagement, and progress of the ROSC Council, including successes, challenges, and emerging needs.</a:t>
            </a:r>
          </a:p>
          <a:p>
            <a:r>
              <a:rPr lang="en-US" dirty="0">
                <a:latin typeface="Montserrat Medium" panose="00000600000000000000" pitchFamily="2" charset="0"/>
              </a:rPr>
              <a:t>Support reflection and evaluation of the Council’s activities in relation to SMART goals, strategic priorities, and community-level impact.</a:t>
            </a:r>
          </a:p>
          <a:p>
            <a:r>
              <a:rPr lang="en-US" dirty="0">
                <a:latin typeface="Montserrat Medium" panose="00000600000000000000" pitchFamily="2" charset="0"/>
              </a:rPr>
              <a:t>Serve as a planning and accountability tool to guide ongoing efforts, ensure alignment with the strategic plan, and inform continuous improvement.</a:t>
            </a:r>
          </a:p>
        </p:txBody>
      </p:sp>
      <p:sp>
        <p:nvSpPr>
          <p:cNvPr id="4" name="Text Placeholder 3">
            <a:extLst>
              <a:ext uri="{FF2B5EF4-FFF2-40B4-BE49-F238E27FC236}">
                <a16:creationId xmlns:a16="http://schemas.microsoft.com/office/drawing/2014/main" id="{51E57168-9E98-3341-0D7E-C6F99F5C92A1}"/>
              </a:ext>
            </a:extLst>
          </p:cNvPr>
          <p:cNvSpPr>
            <a:spLocks noGrp="1"/>
          </p:cNvSpPr>
          <p:nvPr>
            <p:ph type="body" sz="quarter" idx="14"/>
          </p:nvPr>
        </p:nvSpPr>
        <p:spPr>
          <a:xfrm>
            <a:off x="609600" y="487681"/>
            <a:ext cx="5343346" cy="660400"/>
          </a:xfrm>
        </p:spPr>
        <p:txBody>
          <a:bodyPr>
            <a:normAutofit/>
          </a:bodyPr>
          <a:lstStyle/>
          <a:p>
            <a:r>
              <a:rPr lang="en-US" dirty="0">
                <a:latin typeface="Montserrat Medium" panose="00000600000000000000" pitchFamily="2" charset="0"/>
              </a:rPr>
              <a:t>Quarterly ROSC Report</a:t>
            </a:r>
          </a:p>
          <a:p>
            <a:endParaRPr lang="en-US" dirty="0"/>
          </a:p>
        </p:txBody>
      </p:sp>
      <p:sp>
        <p:nvSpPr>
          <p:cNvPr id="2" name="Slide Number Placeholder 1">
            <a:extLst>
              <a:ext uri="{FF2B5EF4-FFF2-40B4-BE49-F238E27FC236}">
                <a16:creationId xmlns:a16="http://schemas.microsoft.com/office/drawing/2014/main" id="{CD1288D6-0438-C7E6-FCEC-436AFD4D0C34}"/>
              </a:ext>
            </a:extLst>
          </p:cNvPr>
          <p:cNvSpPr>
            <a:spLocks noGrp="1"/>
          </p:cNvSpPr>
          <p:nvPr>
            <p:ph type="sldNum" sz="quarter" idx="12"/>
          </p:nvPr>
        </p:nvSpPr>
        <p:spPr/>
        <p:txBody>
          <a:bodyPr/>
          <a:lstStyle/>
          <a:p>
            <a:pPr algn="l"/>
            <a:fld id="{1AF6F2DA-B01E-0F4A-9C3D-CC5E8B20FA62}" type="slidenum">
              <a:rPr lang="en-US" smtClean="0"/>
              <a:pPr algn="l"/>
              <a:t>30</a:t>
            </a:fld>
            <a:endParaRPr lang="en-US" dirty="0"/>
          </a:p>
        </p:txBody>
      </p:sp>
    </p:spTree>
    <p:extLst>
      <p:ext uri="{BB962C8B-B14F-4D97-AF65-F5344CB8AC3E}">
        <p14:creationId xmlns:p14="http://schemas.microsoft.com/office/powerpoint/2010/main" val="152612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29AF89-4FDB-2B2D-283E-032B75E7D4E6}"/>
              </a:ext>
            </a:extLst>
          </p:cNvPr>
          <p:cNvSpPr>
            <a:spLocks noGrp="1"/>
          </p:cNvSpPr>
          <p:nvPr>
            <p:ph type="body" sz="quarter" idx="14"/>
          </p:nvPr>
        </p:nvSpPr>
        <p:spPr/>
        <p:txBody>
          <a:bodyPr/>
          <a:lstStyle/>
          <a:p>
            <a:r>
              <a:rPr lang="en-US" dirty="0">
                <a:latin typeface="Montserrat Medium" panose="00000600000000000000" pitchFamily="2" charset="0"/>
              </a:rPr>
              <a:t>Periodic Performance Report </a:t>
            </a:r>
          </a:p>
        </p:txBody>
      </p:sp>
      <p:sp>
        <p:nvSpPr>
          <p:cNvPr id="9" name="Text Placeholder 8">
            <a:extLst>
              <a:ext uri="{FF2B5EF4-FFF2-40B4-BE49-F238E27FC236}">
                <a16:creationId xmlns:a16="http://schemas.microsoft.com/office/drawing/2014/main" id="{470B7801-31AF-E63B-2452-951BA6CF7E3F}"/>
              </a:ext>
            </a:extLst>
          </p:cNvPr>
          <p:cNvSpPr>
            <a:spLocks noGrp="1"/>
          </p:cNvSpPr>
          <p:nvPr>
            <p:ph type="body" sz="quarter" idx="15"/>
          </p:nvPr>
        </p:nvSpPr>
        <p:spPr/>
        <p:txBody>
          <a:bodyPr>
            <a:normAutofit fontScale="85000" lnSpcReduction="10000"/>
          </a:bodyPr>
          <a:lstStyle/>
          <a:p>
            <a:r>
              <a:rPr lang="en-US" dirty="0">
                <a:latin typeface="Montserrat Medium" panose="00000600000000000000" pitchFamily="2" charset="0"/>
              </a:rPr>
              <a:t>IDHS-DBHR PPR FY26 Template will be sent at a late time.</a:t>
            </a:r>
          </a:p>
          <a:p>
            <a:r>
              <a:rPr lang="en-US" dirty="0">
                <a:latin typeface="Montserrat Medium" panose="00000600000000000000" pitchFamily="2" charset="0"/>
              </a:rPr>
              <a:t>If your organization covers multiple counties, indicate the specific coverage area for this PPR in parentheses.</a:t>
            </a:r>
          </a:p>
          <a:p>
            <a:r>
              <a:rPr lang="en-US" dirty="0">
                <a:latin typeface="Montserrat Medium" panose="00000600000000000000" pitchFamily="2" charset="0"/>
              </a:rPr>
              <a:t>Pink sections need to be completed by each grantee. </a:t>
            </a:r>
          </a:p>
          <a:p>
            <a:pPr marL="0" indent="0">
              <a:buNone/>
            </a:pPr>
            <a:r>
              <a:rPr lang="en-US" b="1" dirty="0">
                <a:highlight>
                  <a:srgbClr val="FF00FF"/>
                </a:highlight>
                <a:latin typeface="Montserrat Medium" panose="00000600000000000000" pitchFamily="2" charset="0"/>
              </a:rPr>
              <a:t>Period Report End Date </a:t>
            </a:r>
          </a:p>
          <a:p>
            <a:r>
              <a:rPr lang="en-US" dirty="0">
                <a:latin typeface="Montserrat Medium" panose="00000600000000000000" pitchFamily="2" charset="0"/>
              </a:rPr>
              <a:t>Q1: Reporting Period 7/1-9/30/25; </a:t>
            </a:r>
            <a:r>
              <a:rPr lang="en-US" b="1" dirty="0">
                <a:highlight>
                  <a:srgbClr val="FF00FF"/>
                </a:highlight>
                <a:latin typeface="Montserrat Medium" panose="00000600000000000000" pitchFamily="2" charset="0"/>
              </a:rPr>
              <a:t>DUE 10/31/25</a:t>
            </a:r>
          </a:p>
          <a:p>
            <a:r>
              <a:rPr lang="en-US" dirty="0">
                <a:latin typeface="Montserrat Medium" panose="00000600000000000000" pitchFamily="2" charset="0"/>
              </a:rPr>
              <a:t>Q2: Reporting Period 10/1-12/31/25; </a:t>
            </a:r>
            <a:r>
              <a:rPr lang="en-US" b="1" dirty="0">
                <a:highlight>
                  <a:srgbClr val="FF00FF"/>
                </a:highlight>
                <a:latin typeface="Montserrat Medium" panose="00000600000000000000" pitchFamily="2" charset="0"/>
              </a:rPr>
              <a:t>DUE 1/31/26</a:t>
            </a:r>
          </a:p>
          <a:p>
            <a:r>
              <a:rPr lang="en-US" dirty="0">
                <a:latin typeface="Montserrat Medium" panose="00000600000000000000" pitchFamily="2" charset="0"/>
              </a:rPr>
              <a:t>Q3: Reporting Period 1/1-3/31/26; </a:t>
            </a:r>
            <a:r>
              <a:rPr lang="en-US" b="1" dirty="0">
                <a:highlight>
                  <a:srgbClr val="FF00FF"/>
                </a:highlight>
                <a:latin typeface="Montserrat Medium" panose="00000600000000000000" pitchFamily="2" charset="0"/>
              </a:rPr>
              <a:t>DUE 4/30/26</a:t>
            </a:r>
          </a:p>
          <a:p>
            <a:r>
              <a:rPr lang="en-US" dirty="0">
                <a:latin typeface="Montserrat Medium" panose="00000600000000000000" pitchFamily="2" charset="0"/>
              </a:rPr>
              <a:t>Q4: Reporting Period 4/1-6/30/26; </a:t>
            </a:r>
            <a:r>
              <a:rPr lang="en-US" b="1" dirty="0">
                <a:highlight>
                  <a:srgbClr val="FF00FF"/>
                </a:highlight>
                <a:latin typeface="Montserrat Medium" panose="00000600000000000000" pitchFamily="2" charset="0"/>
              </a:rPr>
              <a:t>DUE 7/31/26</a:t>
            </a:r>
          </a:p>
        </p:txBody>
      </p:sp>
      <p:sp>
        <p:nvSpPr>
          <p:cNvPr id="7" name="Title 6">
            <a:extLst>
              <a:ext uri="{FF2B5EF4-FFF2-40B4-BE49-F238E27FC236}">
                <a16:creationId xmlns:a16="http://schemas.microsoft.com/office/drawing/2014/main" id="{74AFA5A6-247F-3976-726C-31E22E7AA135}"/>
              </a:ext>
            </a:extLst>
          </p:cNvPr>
          <p:cNvSpPr>
            <a:spLocks noGrp="1"/>
          </p:cNvSpPr>
          <p:nvPr>
            <p:ph type="title"/>
          </p:nvPr>
        </p:nvSpPr>
        <p:spPr/>
        <p:txBody>
          <a:bodyPr>
            <a:normAutofit fontScale="90000"/>
          </a:bodyPr>
          <a:lstStyle/>
          <a:p>
            <a:r>
              <a:rPr lang="en-US" dirty="0">
                <a:latin typeface="Montserrat Medium" panose="00000600000000000000" pitchFamily="2" charset="0"/>
              </a:rPr>
              <a:t>FY26 PPR</a:t>
            </a:r>
          </a:p>
        </p:txBody>
      </p:sp>
      <p:pic>
        <p:nvPicPr>
          <p:cNvPr id="21" name="Picture 20">
            <a:extLst>
              <a:ext uri="{FF2B5EF4-FFF2-40B4-BE49-F238E27FC236}">
                <a16:creationId xmlns:a16="http://schemas.microsoft.com/office/drawing/2014/main" id="{DF3C33D4-DB7A-536D-CB0C-4BA12BC10AA2}"/>
              </a:ext>
            </a:extLst>
          </p:cNvPr>
          <p:cNvPicPr>
            <a:picLocks noChangeAspect="1"/>
          </p:cNvPicPr>
          <p:nvPr/>
        </p:nvPicPr>
        <p:blipFill>
          <a:blip r:embed="rId2"/>
          <a:stretch>
            <a:fillRect/>
          </a:stretch>
        </p:blipFill>
        <p:spPr>
          <a:xfrm>
            <a:off x="145556" y="1806590"/>
            <a:ext cx="5793231" cy="4337338"/>
          </a:xfrm>
          <a:prstGeom prst="rect">
            <a:avLst/>
          </a:prstGeom>
        </p:spPr>
      </p:pic>
      <mc:AlternateContent xmlns:mc="http://schemas.openxmlformats.org/markup-compatibility/2006" xmlns:p14="http://schemas.microsoft.com/office/powerpoint/2010/main">
        <mc:Choice Requires="p14">
          <p:contentPart p14:bwMode="auto" r:id="rId3">
            <p14:nvContentPartPr>
              <p14:cNvPr id="22" name="Ink 21">
                <a:extLst>
                  <a:ext uri="{FF2B5EF4-FFF2-40B4-BE49-F238E27FC236}">
                    <a16:creationId xmlns:a16="http://schemas.microsoft.com/office/drawing/2014/main" id="{34D9BCD2-AB07-A52E-1E06-0E6CCBF2CE8A}"/>
                  </a:ext>
                </a:extLst>
              </p14:cNvPr>
              <p14:cNvContentPartPr/>
              <p14:nvPr/>
            </p14:nvContentPartPr>
            <p14:xfrm>
              <a:off x="192880" y="3230560"/>
              <a:ext cx="1079640" cy="360"/>
            </p14:xfrm>
          </p:contentPart>
        </mc:Choice>
        <mc:Fallback xmlns="">
          <p:pic>
            <p:nvPicPr>
              <p:cNvPr id="22" name="Ink 21">
                <a:extLst>
                  <a:ext uri="{FF2B5EF4-FFF2-40B4-BE49-F238E27FC236}">
                    <a16:creationId xmlns:a16="http://schemas.microsoft.com/office/drawing/2014/main" id="{34D9BCD2-AB07-A52E-1E06-0E6CCBF2CE8A}"/>
                  </a:ext>
                </a:extLst>
              </p:cNvPr>
              <p:cNvPicPr/>
              <p:nvPr/>
            </p:nvPicPr>
            <p:blipFill>
              <a:blip r:embed="rId4"/>
              <a:stretch>
                <a:fillRect/>
              </a:stretch>
            </p:blipFill>
            <p:spPr>
              <a:xfrm>
                <a:off x="138880" y="3122920"/>
                <a:ext cx="11872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a:extLst>
                  <a:ext uri="{FF2B5EF4-FFF2-40B4-BE49-F238E27FC236}">
                    <a16:creationId xmlns:a16="http://schemas.microsoft.com/office/drawing/2014/main" id="{B44B1692-7DDB-6FD0-E0AB-4A4E087957E2}"/>
                  </a:ext>
                </a:extLst>
              </p14:cNvPr>
              <p14:cNvContentPartPr/>
              <p14:nvPr/>
            </p14:nvContentPartPr>
            <p14:xfrm>
              <a:off x="192880" y="3392920"/>
              <a:ext cx="559440" cy="360"/>
            </p14:xfrm>
          </p:contentPart>
        </mc:Choice>
        <mc:Fallback xmlns="">
          <p:pic>
            <p:nvPicPr>
              <p:cNvPr id="23" name="Ink 22">
                <a:extLst>
                  <a:ext uri="{FF2B5EF4-FFF2-40B4-BE49-F238E27FC236}">
                    <a16:creationId xmlns:a16="http://schemas.microsoft.com/office/drawing/2014/main" id="{B44B1692-7DDB-6FD0-E0AB-4A4E087957E2}"/>
                  </a:ext>
                </a:extLst>
              </p:cNvPr>
              <p:cNvPicPr/>
              <p:nvPr/>
            </p:nvPicPr>
            <p:blipFill>
              <a:blip r:embed="rId6"/>
              <a:stretch>
                <a:fillRect/>
              </a:stretch>
            </p:blipFill>
            <p:spPr>
              <a:xfrm>
                <a:off x="138880" y="3284920"/>
                <a:ext cx="667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Ink 23">
                <a:extLst>
                  <a:ext uri="{FF2B5EF4-FFF2-40B4-BE49-F238E27FC236}">
                    <a16:creationId xmlns:a16="http://schemas.microsoft.com/office/drawing/2014/main" id="{9E8E52A1-24B2-DDE6-581D-DD8E795739F4}"/>
                  </a:ext>
                </a:extLst>
              </p14:cNvPr>
              <p14:cNvContentPartPr/>
              <p14:nvPr/>
            </p14:nvContentPartPr>
            <p14:xfrm>
              <a:off x="253720" y="3859480"/>
              <a:ext cx="1042560" cy="21240"/>
            </p14:xfrm>
          </p:contentPart>
        </mc:Choice>
        <mc:Fallback xmlns="">
          <p:pic>
            <p:nvPicPr>
              <p:cNvPr id="24" name="Ink 23">
                <a:extLst>
                  <a:ext uri="{FF2B5EF4-FFF2-40B4-BE49-F238E27FC236}">
                    <a16:creationId xmlns:a16="http://schemas.microsoft.com/office/drawing/2014/main" id="{9E8E52A1-24B2-DDE6-581D-DD8E795739F4}"/>
                  </a:ext>
                </a:extLst>
              </p:cNvPr>
              <p:cNvPicPr/>
              <p:nvPr/>
            </p:nvPicPr>
            <p:blipFill>
              <a:blip r:embed="rId8"/>
              <a:stretch>
                <a:fillRect/>
              </a:stretch>
            </p:blipFill>
            <p:spPr>
              <a:xfrm>
                <a:off x="200080" y="3751840"/>
                <a:ext cx="11502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Ink 24">
                <a:extLst>
                  <a:ext uri="{FF2B5EF4-FFF2-40B4-BE49-F238E27FC236}">
                    <a16:creationId xmlns:a16="http://schemas.microsoft.com/office/drawing/2014/main" id="{F8A24F49-2327-8497-D2D2-E1976E8003DD}"/>
                  </a:ext>
                </a:extLst>
              </p14:cNvPr>
              <p14:cNvContentPartPr/>
              <p14:nvPr/>
            </p14:nvContentPartPr>
            <p14:xfrm>
              <a:off x="243640" y="3758680"/>
              <a:ext cx="1030320" cy="21600"/>
            </p14:xfrm>
          </p:contentPart>
        </mc:Choice>
        <mc:Fallback xmlns="">
          <p:pic>
            <p:nvPicPr>
              <p:cNvPr id="25" name="Ink 24">
                <a:extLst>
                  <a:ext uri="{FF2B5EF4-FFF2-40B4-BE49-F238E27FC236}">
                    <a16:creationId xmlns:a16="http://schemas.microsoft.com/office/drawing/2014/main" id="{F8A24F49-2327-8497-D2D2-E1976E8003DD}"/>
                  </a:ext>
                </a:extLst>
              </p:cNvPr>
              <p:cNvPicPr/>
              <p:nvPr/>
            </p:nvPicPr>
            <p:blipFill>
              <a:blip r:embed="rId10"/>
              <a:stretch>
                <a:fillRect/>
              </a:stretch>
            </p:blipFill>
            <p:spPr>
              <a:xfrm>
                <a:off x="190000" y="3650680"/>
                <a:ext cx="11379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Ink 25">
                <a:extLst>
                  <a:ext uri="{FF2B5EF4-FFF2-40B4-BE49-F238E27FC236}">
                    <a16:creationId xmlns:a16="http://schemas.microsoft.com/office/drawing/2014/main" id="{59813F10-E08D-226F-D4DB-A18B7C3F6C80}"/>
                  </a:ext>
                </a:extLst>
              </p14:cNvPr>
              <p14:cNvContentPartPr/>
              <p14:nvPr/>
            </p14:nvContentPartPr>
            <p14:xfrm>
              <a:off x="680320" y="4053160"/>
              <a:ext cx="571680" cy="10800"/>
            </p14:xfrm>
          </p:contentPart>
        </mc:Choice>
        <mc:Fallback xmlns="">
          <p:pic>
            <p:nvPicPr>
              <p:cNvPr id="26" name="Ink 25">
                <a:extLst>
                  <a:ext uri="{FF2B5EF4-FFF2-40B4-BE49-F238E27FC236}">
                    <a16:creationId xmlns:a16="http://schemas.microsoft.com/office/drawing/2014/main" id="{59813F10-E08D-226F-D4DB-A18B7C3F6C80}"/>
                  </a:ext>
                </a:extLst>
              </p:cNvPr>
              <p:cNvPicPr/>
              <p:nvPr/>
            </p:nvPicPr>
            <p:blipFill>
              <a:blip r:embed="rId12"/>
              <a:stretch>
                <a:fillRect/>
              </a:stretch>
            </p:blipFill>
            <p:spPr>
              <a:xfrm>
                <a:off x="626680" y="3945160"/>
                <a:ext cx="6793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 name="Ink 26">
                <a:extLst>
                  <a:ext uri="{FF2B5EF4-FFF2-40B4-BE49-F238E27FC236}">
                    <a16:creationId xmlns:a16="http://schemas.microsoft.com/office/drawing/2014/main" id="{B1DA32F3-E207-4BE1-E88E-0C85B881617B}"/>
                  </a:ext>
                </a:extLst>
              </p14:cNvPr>
              <p14:cNvContentPartPr/>
              <p14:nvPr/>
            </p14:nvContentPartPr>
            <p14:xfrm>
              <a:off x="2011600" y="4002400"/>
              <a:ext cx="672120" cy="360"/>
            </p14:xfrm>
          </p:contentPart>
        </mc:Choice>
        <mc:Fallback xmlns="">
          <p:pic>
            <p:nvPicPr>
              <p:cNvPr id="27" name="Ink 26">
                <a:extLst>
                  <a:ext uri="{FF2B5EF4-FFF2-40B4-BE49-F238E27FC236}">
                    <a16:creationId xmlns:a16="http://schemas.microsoft.com/office/drawing/2014/main" id="{B1DA32F3-E207-4BE1-E88E-0C85B881617B}"/>
                  </a:ext>
                </a:extLst>
              </p:cNvPr>
              <p:cNvPicPr/>
              <p:nvPr/>
            </p:nvPicPr>
            <p:blipFill>
              <a:blip r:embed="rId14"/>
              <a:stretch>
                <a:fillRect/>
              </a:stretch>
            </p:blipFill>
            <p:spPr>
              <a:xfrm>
                <a:off x="1957600" y="3894760"/>
                <a:ext cx="779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Ink 27">
                <a:extLst>
                  <a:ext uri="{FF2B5EF4-FFF2-40B4-BE49-F238E27FC236}">
                    <a16:creationId xmlns:a16="http://schemas.microsoft.com/office/drawing/2014/main" id="{C3B72EB4-5760-539C-95E4-88BC6E997995}"/>
                  </a:ext>
                </a:extLst>
              </p14:cNvPr>
              <p14:cNvContentPartPr/>
              <p14:nvPr/>
            </p14:nvContentPartPr>
            <p14:xfrm>
              <a:off x="3718360" y="3372760"/>
              <a:ext cx="354240" cy="6480"/>
            </p14:xfrm>
          </p:contentPart>
        </mc:Choice>
        <mc:Fallback xmlns="">
          <p:pic>
            <p:nvPicPr>
              <p:cNvPr id="28" name="Ink 27">
                <a:extLst>
                  <a:ext uri="{FF2B5EF4-FFF2-40B4-BE49-F238E27FC236}">
                    <a16:creationId xmlns:a16="http://schemas.microsoft.com/office/drawing/2014/main" id="{C3B72EB4-5760-539C-95E4-88BC6E997995}"/>
                  </a:ext>
                </a:extLst>
              </p:cNvPr>
              <p:cNvPicPr/>
              <p:nvPr/>
            </p:nvPicPr>
            <p:blipFill>
              <a:blip r:embed="rId16"/>
              <a:stretch>
                <a:fillRect/>
              </a:stretch>
            </p:blipFill>
            <p:spPr>
              <a:xfrm>
                <a:off x="3664720" y="3264760"/>
                <a:ext cx="4618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Ink 28">
                <a:extLst>
                  <a:ext uri="{FF2B5EF4-FFF2-40B4-BE49-F238E27FC236}">
                    <a16:creationId xmlns:a16="http://schemas.microsoft.com/office/drawing/2014/main" id="{8BAFC3E8-69BD-04A5-E3A0-8A9608F728D9}"/>
                  </a:ext>
                </a:extLst>
              </p14:cNvPr>
              <p14:cNvContentPartPr/>
              <p14:nvPr/>
            </p14:nvContentPartPr>
            <p14:xfrm>
              <a:off x="3718360" y="3250720"/>
              <a:ext cx="824760" cy="360"/>
            </p14:xfrm>
          </p:contentPart>
        </mc:Choice>
        <mc:Fallback xmlns="">
          <p:pic>
            <p:nvPicPr>
              <p:cNvPr id="29" name="Ink 28">
                <a:extLst>
                  <a:ext uri="{FF2B5EF4-FFF2-40B4-BE49-F238E27FC236}">
                    <a16:creationId xmlns:a16="http://schemas.microsoft.com/office/drawing/2014/main" id="{8BAFC3E8-69BD-04A5-E3A0-8A9608F728D9}"/>
                  </a:ext>
                </a:extLst>
              </p:cNvPr>
              <p:cNvPicPr/>
              <p:nvPr/>
            </p:nvPicPr>
            <p:blipFill>
              <a:blip r:embed="rId18"/>
              <a:stretch>
                <a:fillRect/>
              </a:stretch>
            </p:blipFill>
            <p:spPr>
              <a:xfrm>
                <a:off x="3664720" y="3143080"/>
                <a:ext cx="932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Ink 29">
                <a:extLst>
                  <a:ext uri="{FF2B5EF4-FFF2-40B4-BE49-F238E27FC236}">
                    <a16:creationId xmlns:a16="http://schemas.microsoft.com/office/drawing/2014/main" id="{B9B142B1-7E62-A595-3A4D-17A26CF71C62}"/>
                  </a:ext>
                </a:extLst>
              </p14:cNvPr>
              <p14:cNvContentPartPr/>
              <p14:nvPr/>
            </p14:nvContentPartPr>
            <p14:xfrm>
              <a:off x="2377360" y="3047680"/>
              <a:ext cx="568080" cy="21600"/>
            </p14:xfrm>
          </p:contentPart>
        </mc:Choice>
        <mc:Fallback xmlns="">
          <p:pic>
            <p:nvPicPr>
              <p:cNvPr id="30" name="Ink 29">
                <a:extLst>
                  <a:ext uri="{FF2B5EF4-FFF2-40B4-BE49-F238E27FC236}">
                    <a16:creationId xmlns:a16="http://schemas.microsoft.com/office/drawing/2014/main" id="{B9B142B1-7E62-A595-3A4D-17A26CF71C62}"/>
                  </a:ext>
                </a:extLst>
              </p:cNvPr>
              <p:cNvPicPr/>
              <p:nvPr/>
            </p:nvPicPr>
            <p:blipFill>
              <a:blip r:embed="rId20"/>
              <a:stretch>
                <a:fillRect/>
              </a:stretch>
            </p:blipFill>
            <p:spPr>
              <a:xfrm>
                <a:off x="2323360" y="2940040"/>
                <a:ext cx="6757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Ink 30">
                <a:extLst>
                  <a:ext uri="{FF2B5EF4-FFF2-40B4-BE49-F238E27FC236}">
                    <a16:creationId xmlns:a16="http://schemas.microsoft.com/office/drawing/2014/main" id="{2606A457-8D40-B2F9-B9A4-BFDD11783E5F}"/>
                  </a:ext>
                </a:extLst>
              </p14:cNvPr>
              <p14:cNvContentPartPr/>
              <p14:nvPr/>
            </p14:nvContentPartPr>
            <p14:xfrm>
              <a:off x="2072440" y="4439800"/>
              <a:ext cx="633240" cy="360"/>
            </p14:xfrm>
          </p:contentPart>
        </mc:Choice>
        <mc:Fallback xmlns="">
          <p:pic>
            <p:nvPicPr>
              <p:cNvPr id="31" name="Ink 30">
                <a:extLst>
                  <a:ext uri="{FF2B5EF4-FFF2-40B4-BE49-F238E27FC236}">
                    <a16:creationId xmlns:a16="http://schemas.microsoft.com/office/drawing/2014/main" id="{2606A457-8D40-B2F9-B9A4-BFDD11783E5F}"/>
                  </a:ext>
                </a:extLst>
              </p:cNvPr>
              <p:cNvPicPr/>
              <p:nvPr/>
            </p:nvPicPr>
            <p:blipFill>
              <a:blip r:embed="rId22"/>
              <a:stretch>
                <a:fillRect/>
              </a:stretch>
            </p:blipFill>
            <p:spPr>
              <a:xfrm>
                <a:off x="2018800" y="4331800"/>
                <a:ext cx="7408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Ink 32">
                <a:extLst>
                  <a:ext uri="{FF2B5EF4-FFF2-40B4-BE49-F238E27FC236}">
                    <a16:creationId xmlns:a16="http://schemas.microsoft.com/office/drawing/2014/main" id="{52C8809F-F961-F47C-E9E1-69F50F700EBC}"/>
                  </a:ext>
                </a:extLst>
              </p14:cNvPr>
              <p14:cNvContentPartPr/>
              <p14:nvPr/>
            </p14:nvContentPartPr>
            <p14:xfrm>
              <a:off x="223120" y="2590480"/>
              <a:ext cx="1204560" cy="360"/>
            </p14:xfrm>
          </p:contentPart>
        </mc:Choice>
        <mc:Fallback xmlns="">
          <p:pic>
            <p:nvPicPr>
              <p:cNvPr id="33" name="Ink 32">
                <a:extLst>
                  <a:ext uri="{FF2B5EF4-FFF2-40B4-BE49-F238E27FC236}">
                    <a16:creationId xmlns:a16="http://schemas.microsoft.com/office/drawing/2014/main" id="{52C8809F-F961-F47C-E9E1-69F50F700EBC}"/>
                  </a:ext>
                </a:extLst>
              </p:cNvPr>
              <p:cNvPicPr/>
              <p:nvPr/>
            </p:nvPicPr>
            <p:blipFill>
              <a:blip r:embed="rId24"/>
              <a:stretch>
                <a:fillRect/>
              </a:stretch>
            </p:blipFill>
            <p:spPr>
              <a:xfrm>
                <a:off x="169120" y="2482480"/>
                <a:ext cx="1312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 name="Ink 33">
                <a:extLst>
                  <a:ext uri="{FF2B5EF4-FFF2-40B4-BE49-F238E27FC236}">
                    <a16:creationId xmlns:a16="http://schemas.microsoft.com/office/drawing/2014/main" id="{D1595F1D-8503-A09D-EC18-984DBE1B05E7}"/>
                  </a:ext>
                </a:extLst>
              </p14:cNvPr>
              <p14:cNvContentPartPr/>
              <p14:nvPr/>
            </p14:nvContentPartPr>
            <p14:xfrm>
              <a:off x="2417680" y="2631160"/>
              <a:ext cx="662760" cy="360"/>
            </p14:xfrm>
          </p:contentPart>
        </mc:Choice>
        <mc:Fallback xmlns="">
          <p:pic>
            <p:nvPicPr>
              <p:cNvPr id="34" name="Ink 33">
                <a:extLst>
                  <a:ext uri="{FF2B5EF4-FFF2-40B4-BE49-F238E27FC236}">
                    <a16:creationId xmlns:a16="http://schemas.microsoft.com/office/drawing/2014/main" id="{D1595F1D-8503-A09D-EC18-984DBE1B05E7}"/>
                  </a:ext>
                </a:extLst>
              </p:cNvPr>
              <p:cNvPicPr/>
              <p:nvPr/>
            </p:nvPicPr>
            <p:blipFill>
              <a:blip r:embed="rId26"/>
              <a:stretch>
                <a:fillRect/>
              </a:stretch>
            </p:blipFill>
            <p:spPr>
              <a:xfrm>
                <a:off x="2363680" y="2523160"/>
                <a:ext cx="770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 name="Ink 34">
                <a:extLst>
                  <a:ext uri="{FF2B5EF4-FFF2-40B4-BE49-F238E27FC236}">
                    <a16:creationId xmlns:a16="http://schemas.microsoft.com/office/drawing/2014/main" id="{308B1899-E894-9555-2BCB-66A7A774ADCB}"/>
                  </a:ext>
                </a:extLst>
              </p14:cNvPr>
              <p14:cNvContentPartPr/>
              <p14:nvPr/>
            </p14:nvContentPartPr>
            <p14:xfrm>
              <a:off x="4073680" y="2651320"/>
              <a:ext cx="865800" cy="10800"/>
            </p14:xfrm>
          </p:contentPart>
        </mc:Choice>
        <mc:Fallback xmlns="">
          <p:pic>
            <p:nvPicPr>
              <p:cNvPr id="35" name="Ink 34">
                <a:extLst>
                  <a:ext uri="{FF2B5EF4-FFF2-40B4-BE49-F238E27FC236}">
                    <a16:creationId xmlns:a16="http://schemas.microsoft.com/office/drawing/2014/main" id="{308B1899-E894-9555-2BCB-66A7A774ADCB}"/>
                  </a:ext>
                </a:extLst>
              </p:cNvPr>
              <p:cNvPicPr/>
              <p:nvPr/>
            </p:nvPicPr>
            <p:blipFill>
              <a:blip r:embed="rId28"/>
              <a:stretch>
                <a:fillRect/>
              </a:stretch>
            </p:blipFill>
            <p:spPr>
              <a:xfrm>
                <a:off x="4019680" y="2543320"/>
                <a:ext cx="9734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6" name="Ink 35">
                <a:extLst>
                  <a:ext uri="{FF2B5EF4-FFF2-40B4-BE49-F238E27FC236}">
                    <a16:creationId xmlns:a16="http://schemas.microsoft.com/office/drawing/2014/main" id="{4779E6F3-46E3-8862-D2BB-409148256E8C}"/>
                  </a:ext>
                </a:extLst>
              </p14:cNvPr>
              <p14:cNvContentPartPr/>
              <p14:nvPr/>
            </p14:nvContentPartPr>
            <p14:xfrm>
              <a:off x="4144960" y="2926000"/>
              <a:ext cx="718200" cy="11520"/>
            </p14:xfrm>
          </p:contentPart>
        </mc:Choice>
        <mc:Fallback xmlns="">
          <p:pic>
            <p:nvPicPr>
              <p:cNvPr id="36" name="Ink 35">
                <a:extLst>
                  <a:ext uri="{FF2B5EF4-FFF2-40B4-BE49-F238E27FC236}">
                    <a16:creationId xmlns:a16="http://schemas.microsoft.com/office/drawing/2014/main" id="{4779E6F3-46E3-8862-D2BB-409148256E8C}"/>
                  </a:ext>
                </a:extLst>
              </p:cNvPr>
              <p:cNvPicPr/>
              <p:nvPr/>
            </p:nvPicPr>
            <p:blipFill>
              <a:blip r:embed="rId30"/>
              <a:stretch>
                <a:fillRect/>
              </a:stretch>
            </p:blipFill>
            <p:spPr>
              <a:xfrm>
                <a:off x="4091320" y="2818000"/>
                <a:ext cx="8258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7" name="Ink 36">
                <a:extLst>
                  <a:ext uri="{FF2B5EF4-FFF2-40B4-BE49-F238E27FC236}">
                    <a16:creationId xmlns:a16="http://schemas.microsoft.com/office/drawing/2014/main" id="{12946BD4-2126-4723-9C38-FEF1C0BD926F}"/>
                  </a:ext>
                </a:extLst>
              </p14:cNvPr>
              <p14:cNvContentPartPr/>
              <p14:nvPr/>
            </p14:nvContentPartPr>
            <p14:xfrm>
              <a:off x="4399120" y="4256920"/>
              <a:ext cx="715320" cy="360"/>
            </p14:xfrm>
          </p:contentPart>
        </mc:Choice>
        <mc:Fallback xmlns="">
          <p:pic>
            <p:nvPicPr>
              <p:cNvPr id="37" name="Ink 36">
                <a:extLst>
                  <a:ext uri="{FF2B5EF4-FFF2-40B4-BE49-F238E27FC236}">
                    <a16:creationId xmlns:a16="http://schemas.microsoft.com/office/drawing/2014/main" id="{12946BD4-2126-4723-9C38-FEF1C0BD926F}"/>
                  </a:ext>
                </a:extLst>
              </p:cNvPr>
              <p:cNvPicPr/>
              <p:nvPr/>
            </p:nvPicPr>
            <p:blipFill>
              <a:blip r:embed="rId32"/>
              <a:stretch>
                <a:fillRect/>
              </a:stretch>
            </p:blipFill>
            <p:spPr>
              <a:xfrm>
                <a:off x="4345120" y="4148920"/>
                <a:ext cx="822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8" name="Ink 37">
                <a:extLst>
                  <a:ext uri="{FF2B5EF4-FFF2-40B4-BE49-F238E27FC236}">
                    <a16:creationId xmlns:a16="http://schemas.microsoft.com/office/drawing/2014/main" id="{67A8DC55-E6CF-81E6-8B7C-B88F1CF09A59}"/>
                  </a:ext>
                </a:extLst>
              </p14:cNvPr>
              <p14:cNvContentPartPr/>
              <p14:nvPr/>
            </p14:nvContentPartPr>
            <p14:xfrm>
              <a:off x="3007000" y="3716560"/>
              <a:ext cx="1300680" cy="43200"/>
            </p14:xfrm>
          </p:contentPart>
        </mc:Choice>
        <mc:Fallback xmlns="">
          <p:pic>
            <p:nvPicPr>
              <p:cNvPr id="38" name="Ink 37">
                <a:extLst>
                  <a:ext uri="{FF2B5EF4-FFF2-40B4-BE49-F238E27FC236}">
                    <a16:creationId xmlns:a16="http://schemas.microsoft.com/office/drawing/2014/main" id="{67A8DC55-E6CF-81E6-8B7C-B88F1CF09A59}"/>
                  </a:ext>
                </a:extLst>
              </p:cNvPr>
              <p:cNvPicPr/>
              <p:nvPr/>
            </p:nvPicPr>
            <p:blipFill>
              <a:blip r:embed="rId34"/>
              <a:stretch>
                <a:fillRect/>
              </a:stretch>
            </p:blipFill>
            <p:spPr>
              <a:xfrm>
                <a:off x="2953360" y="3608920"/>
                <a:ext cx="14083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9" name="Ink 38">
                <a:extLst>
                  <a:ext uri="{FF2B5EF4-FFF2-40B4-BE49-F238E27FC236}">
                    <a16:creationId xmlns:a16="http://schemas.microsoft.com/office/drawing/2014/main" id="{946E3DC8-339C-DD0B-6AAD-A2F223EC125C}"/>
                  </a:ext>
                </a:extLst>
              </p14:cNvPr>
              <p14:cNvContentPartPr/>
              <p14:nvPr/>
            </p14:nvContentPartPr>
            <p14:xfrm>
              <a:off x="416080" y="4601080"/>
              <a:ext cx="266760" cy="21960"/>
            </p14:xfrm>
          </p:contentPart>
        </mc:Choice>
        <mc:Fallback xmlns="">
          <p:pic>
            <p:nvPicPr>
              <p:cNvPr id="39" name="Ink 38">
                <a:extLst>
                  <a:ext uri="{FF2B5EF4-FFF2-40B4-BE49-F238E27FC236}">
                    <a16:creationId xmlns:a16="http://schemas.microsoft.com/office/drawing/2014/main" id="{946E3DC8-339C-DD0B-6AAD-A2F223EC125C}"/>
                  </a:ext>
                </a:extLst>
              </p:cNvPr>
              <p:cNvPicPr/>
              <p:nvPr/>
            </p:nvPicPr>
            <p:blipFill>
              <a:blip r:embed="rId36"/>
              <a:stretch>
                <a:fillRect/>
              </a:stretch>
            </p:blipFill>
            <p:spPr>
              <a:xfrm>
                <a:off x="362080" y="4493440"/>
                <a:ext cx="374400" cy="237600"/>
              </a:xfrm>
              <a:prstGeom prst="rect">
                <a:avLst/>
              </a:prstGeom>
            </p:spPr>
          </p:pic>
        </mc:Fallback>
      </mc:AlternateContent>
      <p:sp>
        <p:nvSpPr>
          <p:cNvPr id="2" name="Slide Number Placeholder 1">
            <a:extLst>
              <a:ext uri="{FF2B5EF4-FFF2-40B4-BE49-F238E27FC236}">
                <a16:creationId xmlns:a16="http://schemas.microsoft.com/office/drawing/2014/main" id="{30608F93-E78B-2A68-BE7B-01CE271AA3D6}"/>
              </a:ext>
            </a:extLst>
          </p:cNvPr>
          <p:cNvSpPr>
            <a:spLocks noGrp="1"/>
          </p:cNvSpPr>
          <p:nvPr>
            <p:ph type="sldNum" sz="quarter" idx="12"/>
          </p:nvPr>
        </p:nvSpPr>
        <p:spPr/>
        <p:txBody>
          <a:bodyPr/>
          <a:lstStyle/>
          <a:p>
            <a:fld id="{1AF6F2DA-B01E-0F4A-9C3D-CC5E8B20FA62}" type="slidenum">
              <a:rPr lang="en-US" smtClean="0"/>
              <a:pPr/>
              <a:t>31</a:t>
            </a:fld>
            <a:endParaRPr lang="en-US"/>
          </a:p>
        </p:txBody>
      </p:sp>
    </p:spTree>
    <p:extLst>
      <p:ext uri="{BB962C8B-B14F-4D97-AF65-F5344CB8AC3E}">
        <p14:creationId xmlns:p14="http://schemas.microsoft.com/office/powerpoint/2010/main" val="880542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936166-D676-141A-15E2-EDC5EA467FE2}"/>
              </a:ext>
            </a:extLst>
          </p:cNvPr>
          <p:cNvSpPr>
            <a:spLocks noGrp="1"/>
          </p:cNvSpPr>
          <p:nvPr>
            <p:ph type="body" sz="quarter" idx="14"/>
          </p:nvPr>
        </p:nvSpPr>
        <p:spPr/>
        <p:txBody>
          <a:bodyPr/>
          <a:lstStyle/>
          <a:p>
            <a:r>
              <a:rPr lang="en-US" dirty="0">
                <a:latin typeface="Montserrat Medium" panose="00000600000000000000" pitchFamily="2" charset="0"/>
              </a:rPr>
              <a:t>Periodic Performance Report </a:t>
            </a:r>
          </a:p>
        </p:txBody>
      </p:sp>
      <p:sp>
        <p:nvSpPr>
          <p:cNvPr id="4" name="Text Placeholder 3">
            <a:extLst>
              <a:ext uri="{FF2B5EF4-FFF2-40B4-BE49-F238E27FC236}">
                <a16:creationId xmlns:a16="http://schemas.microsoft.com/office/drawing/2014/main" id="{D6CD47D5-D0E3-C39C-E319-BA9233F146A7}"/>
              </a:ext>
            </a:extLst>
          </p:cNvPr>
          <p:cNvSpPr>
            <a:spLocks noGrp="1"/>
          </p:cNvSpPr>
          <p:nvPr>
            <p:ph type="body" sz="quarter" idx="15"/>
          </p:nvPr>
        </p:nvSpPr>
        <p:spPr>
          <a:xfrm>
            <a:off x="6448927" y="1717040"/>
            <a:ext cx="5468560" cy="4221798"/>
          </a:xfrm>
        </p:spPr>
        <p:txBody>
          <a:bodyPr/>
          <a:lstStyle/>
          <a:p>
            <a:r>
              <a:rPr lang="en-US" dirty="0">
                <a:latin typeface="Montserrat Medium" panose="00000600000000000000" pitchFamily="2" charset="0"/>
              </a:rPr>
              <a:t>This template outlines the required deliverables your agency must report back to the ROSC HUB.</a:t>
            </a:r>
          </a:p>
          <a:p>
            <a:r>
              <a:rPr lang="en-US" dirty="0">
                <a:latin typeface="Montserrat Medium" panose="00000600000000000000" pitchFamily="2" charset="0"/>
              </a:rPr>
              <a:t>Include the date you submitted the document to the ROSC HUB.</a:t>
            </a:r>
          </a:p>
          <a:p>
            <a:r>
              <a:rPr lang="en-US" dirty="0">
                <a:latin typeface="Montserrat Medium" panose="00000600000000000000" pitchFamily="2" charset="0"/>
              </a:rPr>
              <a:t>#17 Deliverable Explanation: Use your Quarterly Report to reflect on SMART goals. If an extension was requested and granted, document it clearly in this section.</a:t>
            </a:r>
          </a:p>
          <a:p>
            <a:r>
              <a:rPr lang="en-US" dirty="0">
                <a:latin typeface="Montserrat Medium" panose="00000600000000000000" pitchFamily="2" charset="0"/>
              </a:rPr>
              <a:t>#20 Results-Accomplishments in Reporting Period</a:t>
            </a:r>
          </a:p>
          <a:p>
            <a:endParaRPr lang="en-US" dirty="0"/>
          </a:p>
          <a:p>
            <a:endParaRPr lang="en-US" dirty="0"/>
          </a:p>
        </p:txBody>
      </p:sp>
      <p:sp>
        <p:nvSpPr>
          <p:cNvPr id="6" name="Title 5">
            <a:extLst>
              <a:ext uri="{FF2B5EF4-FFF2-40B4-BE49-F238E27FC236}">
                <a16:creationId xmlns:a16="http://schemas.microsoft.com/office/drawing/2014/main" id="{64403A53-5608-75C5-4F31-5E6C8077EA62}"/>
              </a:ext>
            </a:extLst>
          </p:cNvPr>
          <p:cNvSpPr>
            <a:spLocks noGrp="1"/>
          </p:cNvSpPr>
          <p:nvPr>
            <p:ph type="title"/>
          </p:nvPr>
        </p:nvSpPr>
        <p:spPr/>
        <p:txBody>
          <a:bodyPr>
            <a:normAutofit fontScale="90000"/>
          </a:bodyPr>
          <a:lstStyle/>
          <a:p>
            <a:r>
              <a:rPr lang="en-US" dirty="0">
                <a:latin typeface="Montserrat Medium" panose="00000600000000000000" pitchFamily="2" charset="0"/>
              </a:rPr>
              <a:t>FY26 PPR </a:t>
            </a:r>
          </a:p>
        </p:txBody>
      </p:sp>
      <p:pic>
        <p:nvPicPr>
          <p:cNvPr id="8" name="Picture 7">
            <a:extLst>
              <a:ext uri="{FF2B5EF4-FFF2-40B4-BE49-F238E27FC236}">
                <a16:creationId xmlns:a16="http://schemas.microsoft.com/office/drawing/2014/main" id="{251306BD-035E-D6D0-D427-D54742CA8A04}"/>
              </a:ext>
            </a:extLst>
          </p:cNvPr>
          <p:cNvPicPr>
            <a:picLocks noChangeAspect="1"/>
          </p:cNvPicPr>
          <p:nvPr/>
        </p:nvPicPr>
        <p:blipFill>
          <a:blip r:embed="rId2"/>
          <a:stretch>
            <a:fillRect/>
          </a:stretch>
        </p:blipFill>
        <p:spPr>
          <a:xfrm>
            <a:off x="375386" y="1717040"/>
            <a:ext cx="5579136" cy="3291840"/>
          </a:xfrm>
          <a:prstGeom prst="rect">
            <a:avLst/>
          </a:prstGeom>
        </p:spPr>
      </p:pic>
      <p:pic>
        <p:nvPicPr>
          <p:cNvPr id="12" name="Picture 11">
            <a:extLst>
              <a:ext uri="{FF2B5EF4-FFF2-40B4-BE49-F238E27FC236}">
                <a16:creationId xmlns:a16="http://schemas.microsoft.com/office/drawing/2014/main" id="{82E87CD4-A353-BD98-D836-231D67DD892F}"/>
              </a:ext>
            </a:extLst>
          </p:cNvPr>
          <p:cNvPicPr>
            <a:picLocks noChangeAspect="1"/>
          </p:cNvPicPr>
          <p:nvPr/>
        </p:nvPicPr>
        <p:blipFill>
          <a:blip r:embed="rId3"/>
          <a:stretch>
            <a:fillRect/>
          </a:stretch>
        </p:blipFill>
        <p:spPr>
          <a:xfrm>
            <a:off x="390232" y="5171491"/>
            <a:ext cx="5579136" cy="1224597"/>
          </a:xfrm>
          <a:prstGeom prst="rect">
            <a:avLst/>
          </a:prstGeom>
        </p:spPr>
      </p:pic>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E77ABF13-A8E7-54CE-F985-7666B41E0137}"/>
                  </a:ext>
                </a:extLst>
              </p14:cNvPr>
              <p14:cNvContentPartPr/>
              <p14:nvPr/>
            </p14:nvContentPartPr>
            <p14:xfrm>
              <a:off x="2722240" y="5232160"/>
              <a:ext cx="2020680" cy="30960"/>
            </p14:xfrm>
          </p:contentPart>
        </mc:Choice>
        <mc:Fallback xmlns="">
          <p:pic>
            <p:nvPicPr>
              <p:cNvPr id="13" name="Ink 12">
                <a:extLst>
                  <a:ext uri="{FF2B5EF4-FFF2-40B4-BE49-F238E27FC236}">
                    <a16:creationId xmlns:a16="http://schemas.microsoft.com/office/drawing/2014/main" id="{E77ABF13-A8E7-54CE-F985-7666B41E0137}"/>
                  </a:ext>
                </a:extLst>
              </p:cNvPr>
              <p:cNvPicPr/>
              <p:nvPr/>
            </p:nvPicPr>
            <p:blipFill>
              <a:blip r:embed="rId5"/>
              <a:stretch>
                <a:fillRect/>
              </a:stretch>
            </p:blipFill>
            <p:spPr>
              <a:xfrm>
                <a:off x="2668600" y="5124520"/>
                <a:ext cx="21283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CC5253BB-220F-D0EA-93CA-BFE7B1A439FD}"/>
                  </a:ext>
                </a:extLst>
              </p14:cNvPr>
              <p14:cNvContentPartPr/>
              <p14:nvPr/>
            </p14:nvContentPartPr>
            <p14:xfrm>
              <a:off x="5221720" y="6014080"/>
              <a:ext cx="325440" cy="360"/>
            </p14:xfrm>
          </p:contentPart>
        </mc:Choice>
        <mc:Fallback xmlns="">
          <p:pic>
            <p:nvPicPr>
              <p:cNvPr id="14" name="Ink 13">
                <a:extLst>
                  <a:ext uri="{FF2B5EF4-FFF2-40B4-BE49-F238E27FC236}">
                    <a16:creationId xmlns:a16="http://schemas.microsoft.com/office/drawing/2014/main" id="{CC5253BB-220F-D0EA-93CA-BFE7B1A439FD}"/>
                  </a:ext>
                </a:extLst>
              </p:cNvPr>
              <p:cNvPicPr/>
              <p:nvPr/>
            </p:nvPicPr>
            <p:blipFill>
              <a:blip r:embed="rId7"/>
              <a:stretch>
                <a:fillRect/>
              </a:stretch>
            </p:blipFill>
            <p:spPr>
              <a:xfrm>
                <a:off x="5168080" y="5906440"/>
                <a:ext cx="433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FDE6ACAD-07A8-B56B-921A-569EB760404B}"/>
                  </a:ext>
                </a:extLst>
              </p14:cNvPr>
              <p14:cNvContentPartPr/>
              <p14:nvPr/>
            </p14:nvContentPartPr>
            <p14:xfrm>
              <a:off x="5140720" y="5244400"/>
              <a:ext cx="524160" cy="18720"/>
            </p14:xfrm>
          </p:contentPart>
        </mc:Choice>
        <mc:Fallback xmlns="">
          <p:pic>
            <p:nvPicPr>
              <p:cNvPr id="15" name="Ink 14">
                <a:extLst>
                  <a:ext uri="{FF2B5EF4-FFF2-40B4-BE49-F238E27FC236}">
                    <a16:creationId xmlns:a16="http://schemas.microsoft.com/office/drawing/2014/main" id="{FDE6ACAD-07A8-B56B-921A-569EB760404B}"/>
                  </a:ext>
                </a:extLst>
              </p:cNvPr>
              <p:cNvPicPr/>
              <p:nvPr/>
            </p:nvPicPr>
            <p:blipFill>
              <a:blip r:embed="rId9"/>
              <a:stretch>
                <a:fillRect/>
              </a:stretch>
            </p:blipFill>
            <p:spPr>
              <a:xfrm>
                <a:off x="5086720" y="5136760"/>
                <a:ext cx="6318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96861C6A-531C-8CED-A364-B7F81FEF50A1}"/>
                  </a:ext>
                </a:extLst>
              </p14:cNvPr>
              <p14:cNvContentPartPr/>
              <p14:nvPr/>
            </p14:nvContentPartPr>
            <p14:xfrm>
              <a:off x="2417680" y="2050840"/>
              <a:ext cx="710640" cy="11880"/>
            </p14:xfrm>
          </p:contentPart>
        </mc:Choice>
        <mc:Fallback xmlns="">
          <p:pic>
            <p:nvPicPr>
              <p:cNvPr id="17" name="Ink 16">
                <a:extLst>
                  <a:ext uri="{FF2B5EF4-FFF2-40B4-BE49-F238E27FC236}">
                    <a16:creationId xmlns:a16="http://schemas.microsoft.com/office/drawing/2014/main" id="{96861C6A-531C-8CED-A364-B7F81FEF50A1}"/>
                  </a:ext>
                </a:extLst>
              </p:cNvPr>
              <p:cNvPicPr/>
              <p:nvPr/>
            </p:nvPicPr>
            <p:blipFill>
              <a:blip r:embed="rId11"/>
              <a:stretch>
                <a:fillRect/>
              </a:stretch>
            </p:blipFill>
            <p:spPr>
              <a:xfrm>
                <a:off x="2363680" y="1942840"/>
                <a:ext cx="8182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4970C062-E056-8D38-7569-CF38C39C3612}"/>
                  </a:ext>
                </a:extLst>
              </p14:cNvPr>
              <p14:cNvContentPartPr/>
              <p14:nvPr/>
            </p14:nvContentPartPr>
            <p14:xfrm>
              <a:off x="2976400" y="2041840"/>
              <a:ext cx="1259640" cy="11160"/>
            </p14:xfrm>
          </p:contentPart>
        </mc:Choice>
        <mc:Fallback xmlns="">
          <p:pic>
            <p:nvPicPr>
              <p:cNvPr id="18" name="Ink 17">
                <a:extLst>
                  <a:ext uri="{FF2B5EF4-FFF2-40B4-BE49-F238E27FC236}">
                    <a16:creationId xmlns:a16="http://schemas.microsoft.com/office/drawing/2014/main" id="{4970C062-E056-8D38-7569-CF38C39C3612}"/>
                  </a:ext>
                </a:extLst>
              </p:cNvPr>
              <p:cNvPicPr/>
              <p:nvPr/>
            </p:nvPicPr>
            <p:blipFill>
              <a:blip r:embed="rId13"/>
              <a:stretch>
                <a:fillRect/>
              </a:stretch>
            </p:blipFill>
            <p:spPr>
              <a:xfrm>
                <a:off x="2922400" y="1933840"/>
                <a:ext cx="13672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8050F1CA-F6F4-E25D-E5A0-86BC03A772D0}"/>
                  </a:ext>
                </a:extLst>
              </p14:cNvPr>
              <p14:cNvContentPartPr/>
              <p14:nvPr/>
            </p14:nvContentPartPr>
            <p14:xfrm>
              <a:off x="446680" y="2082520"/>
              <a:ext cx="1155600" cy="30960"/>
            </p14:xfrm>
          </p:contentPart>
        </mc:Choice>
        <mc:Fallback xmlns="">
          <p:pic>
            <p:nvPicPr>
              <p:cNvPr id="20" name="Ink 19">
                <a:extLst>
                  <a:ext uri="{FF2B5EF4-FFF2-40B4-BE49-F238E27FC236}">
                    <a16:creationId xmlns:a16="http://schemas.microsoft.com/office/drawing/2014/main" id="{8050F1CA-F6F4-E25D-E5A0-86BC03A772D0}"/>
                  </a:ext>
                </a:extLst>
              </p:cNvPr>
              <p:cNvPicPr/>
              <p:nvPr/>
            </p:nvPicPr>
            <p:blipFill>
              <a:blip r:embed="rId15"/>
              <a:stretch>
                <a:fillRect/>
              </a:stretch>
            </p:blipFill>
            <p:spPr>
              <a:xfrm>
                <a:off x="393040" y="1974520"/>
                <a:ext cx="12632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A603EA59-0C64-2DE0-E4FE-AFDF9368397F}"/>
                  </a:ext>
                </a:extLst>
              </p14:cNvPr>
              <p14:cNvContentPartPr/>
              <p14:nvPr/>
            </p14:nvContentPartPr>
            <p14:xfrm>
              <a:off x="1584640" y="2072440"/>
              <a:ext cx="598320" cy="360"/>
            </p14:xfrm>
          </p:contentPart>
        </mc:Choice>
        <mc:Fallback xmlns="">
          <p:pic>
            <p:nvPicPr>
              <p:cNvPr id="21" name="Ink 20">
                <a:extLst>
                  <a:ext uri="{FF2B5EF4-FFF2-40B4-BE49-F238E27FC236}">
                    <a16:creationId xmlns:a16="http://schemas.microsoft.com/office/drawing/2014/main" id="{A603EA59-0C64-2DE0-E4FE-AFDF9368397F}"/>
                  </a:ext>
                </a:extLst>
              </p:cNvPr>
              <p:cNvPicPr/>
              <p:nvPr/>
            </p:nvPicPr>
            <p:blipFill>
              <a:blip r:embed="rId17"/>
              <a:stretch>
                <a:fillRect/>
              </a:stretch>
            </p:blipFill>
            <p:spPr>
              <a:xfrm>
                <a:off x="1531000" y="1964440"/>
                <a:ext cx="705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Ink 21">
                <a:extLst>
                  <a:ext uri="{FF2B5EF4-FFF2-40B4-BE49-F238E27FC236}">
                    <a16:creationId xmlns:a16="http://schemas.microsoft.com/office/drawing/2014/main" id="{6396FC54-CB49-CDE4-0582-DBA0E0685D52}"/>
                  </a:ext>
                </a:extLst>
              </p14:cNvPr>
              <p14:cNvContentPartPr/>
              <p14:nvPr/>
            </p14:nvContentPartPr>
            <p14:xfrm>
              <a:off x="375760" y="5251960"/>
              <a:ext cx="1046880" cy="10800"/>
            </p14:xfrm>
          </p:contentPart>
        </mc:Choice>
        <mc:Fallback xmlns="">
          <p:pic>
            <p:nvPicPr>
              <p:cNvPr id="22" name="Ink 21">
                <a:extLst>
                  <a:ext uri="{FF2B5EF4-FFF2-40B4-BE49-F238E27FC236}">
                    <a16:creationId xmlns:a16="http://schemas.microsoft.com/office/drawing/2014/main" id="{6396FC54-CB49-CDE4-0582-DBA0E0685D52}"/>
                  </a:ext>
                </a:extLst>
              </p:cNvPr>
              <p:cNvPicPr/>
              <p:nvPr/>
            </p:nvPicPr>
            <p:blipFill>
              <a:blip r:embed="rId19"/>
              <a:stretch>
                <a:fillRect/>
              </a:stretch>
            </p:blipFill>
            <p:spPr>
              <a:xfrm>
                <a:off x="321760" y="5144320"/>
                <a:ext cx="11545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id="{51F29D55-2A15-B650-3410-27D99F26BA1C}"/>
                  </a:ext>
                </a:extLst>
              </p14:cNvPr>
              <p14:cNvContentPartPr/>
              <p14:nvPr/>
            </p14:nvContentPartPr>
            <p14:xfrm>
              <a:off x="1614880" y="5252320"/>
              <a:ext cx="945000" cy="10800"/>
            </p14:xfrm>
          </p:contentPart>
        </mc:Choice>
        <mc:Fallback xmlns="">
          <p:pic>
            <p:nvPicPr>
              <p:cNvPr id="23" name="Ink 22">
                <a:extLst>
                  <a:ext uri="{FF2B5EF4-FFF2-40B4-BE49-F238E27FC236}">
                    <a16:creationId xmlns:a16="http://schemas.microsoft.com/office/drawing/2014/main" id="{51F29D55-2A15-B650-3410-27D99F26BA1C}"/>
                  </a:ext>
                </a:extLst>
              </p:cNvPr>
              <p:cNvPicPr/>
              <p:nvPr/>
            </p:nvPicPr>
            <p:blipFill>
              <a:blip r:embed="rId21"/>
              <a:stretch>
                <a:fillRect/>
              </a:stretch>
            </p:blipFill>
            <p:spPr>
              <a:xfrm>
                <a:off x="1561240" y="5144320"/>
                <a:ext cx="1052640" cy="226440"/>
              </a:xfrm>
              <a:prstGeom prst="rect">
                <a:avLst/>
              </a:prstGeom>
            </p:spPr>
          </p:pic>
        </mc:Fallback>
      </mc:AlternateContent>
      <p:sp>
        <p:nvSpPr>
          <p:cNvPr id="2" name="Slide Number Placeholder 1">
            <a:extLst>
              <a:ext uri="{FF2B5EF4-FFF2-40B4-BE49-F238E27FC236}">
                <a16:creationId xmlns:a16="http://schemas.microsoft.com/office/drawing/2014/main" id="{C8DC1671-840B-077A-ACE6-4BB183DBD2E9}"/>
              </a:ext>
            </a:extLst>
          </p:cNvPr>
          <p:cNvSpPr>
            <a:spLocks noGrp="1"/>
          </p:cNvSpPr>
          <p:nvPr>
            <p:ph type="sldNum" sz="quarter" idx="12"/>
          </p:nvPr>
        </p:nvSpPr>
        <p:spPr/>
        <p:txBody>
          <a:bodyPr/>
          <a:lstStyle/>
          <a:p>
            <a:fld id="{1AF6F2DA-B01E-0F4A-9C3D-CC5E8B20FA62}" type="slidenum">
              <a:rPr lang="en-US" smtClean="0"/>
              <a:pPr/>
              <a:t>32</a:t>
            </a:fld>
            <a:endParaRPr lang="en-US"/>
          </a:p>
        </p:txBody>
      </p:sp>
    </p:spTree>
    <p:extLst>
      <p:ext uri="{BB962C8B-B14F-4D97-AF65-F5344CB8AC3E}">
        <p14:creationId xmlns:p14="http://schemas.microsoft.com/office/powerpoint/2010/main" val="3724913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687515-0316-67FA-7390-D05A07BB47D3}"/>
              </a:ext>
            </a:extLst>
          </p:cNvPr>
          <p:cNvSpPr>
            <a:spLocks noGrp="1"/>
          </p:cNvSpPr>
          <p:nvPr>
            <p:ph type="body" sz="quarter" idx="14"/>
          </p:nvPr>
        </p:nvSpPr>
        <p:spPr/>
        <p:txBody>
          <a:bodyPr/>
          <a:lstStyle/>
          <a:p>
            <a:r>
              <a:rPr lang="en-US" dirty="0">
                <a:latin typeface="Montserrat Medium" panose="00000600000000000000" pitchFamily="2" charset="0"/>
              </a:rPr>
              <a:t>Periodic Performance Report </a:t>
            </a:r>
          </a:p>
        </p:txBody>
      </p:sp>
      <p:sp>
        <p:nvSpPr>
          <p:cNvPr id="4" name="Text Placeholder 3">
            <a:extLst>
              <a:ext uri="{FF2B5EF4-FFF2-40B4-BE49-F238E27FC236}">
                <a16:creationId xmlns:a16="http://schemas.microsoft.com/office/drawing/2014/main" id="{C17D3F21-4023-6A65-6A07-56C224572123}"/>
              </a:ext>
            </a:extLst>
          </p:cNvPr>
          <p:cNvSpPr>
            <a:spLocks noGrp="1"/>
          </p:cNvSpPr>
          <p:nvPr>
            <p:ph type="body" sz="quarter" idx="15"/>
          </p:nvPr>
        </p:nvSpPr>
        <p:spPr/>
        <p:txBody>
          <a:bodyPr/>
          <a:lstStyle/>
          <a:p>
            <a:r>
              <a:rPr lang="en-US" dirty="0">
                <a:latin typeface="Montserrat Medium" panose="00000600000000000000" pitchFamily="2" charset="0"/>
              </a:rPr>
              <a:t>#22 Performance Explanation-Award to Date (must be answered include comments if applicable) </a:t>
            </a:r>
          </a:p>
          <a:p>
            <a:r>
              <a:rPr lang="en-US" dirty="0">
                <a:latin typeface="Montserrat Medium" panose="00000600000000000000" pitchFamily="2" charset="0"/>
              </a:rPr>
              <a:t>#23 Performance Accomplishments Correlated to Reported Expenses (must be answered include comments if applicable)</a:t>
            </a:r>
          </a:p>
          <a:p>
            <a:r>
              <a:rPr lang="en-US" dirty="0">
                <a:latin typeface="Montserrat Medium" panose="00000600000000000000" pitchFamily="2" charset="0"/>
              </a:rPr>
              <a:t>Signature (Name and Title), Phone number, Email address. </a:t>
            </a:r>
          </a:p>
        </p:txBody>
      </p:sp>
      <p:sp>
        <p:nvSpPr>
          <p:cNvPr id="6" name="Title 5">
            <a:extLst>
              <a:ext uri="{FF2B5EF4-FFF2-40B4-BE49-F238E27FC236}">
                <a16:creationId xmlns:a16="http://schemas.microsoft.com/office/drawing/2014/main" id="{F69A1CAB-88B4-499A-17AE-D25E0FAE0697}"/>
              </a:ext>
            </a:extLst>
          </p:cNvPr>
          <p:cNvSpPr>
            <a:spLocks noGrp="1"/>
          </p:cNvSpPr>
          <p:nvPr>
            <p:ph type="title"/>
          </p:nvPr>
        </p:nvSpPr>
        <p:spPr/>
        <p:txBody>
          <a:bodyPr>
            <a:normAutofit fontScale="90000"/>
          </a:bodyPr>
          <a:lstStyle/>
          <a:p>
            <a:r>
              <a:rPr lang="en-US" dirty="0">
                <a:latin typeface="Montserrat Medium" panose="00000600000000000000" pitchFamily="2" charset="0"/>
              </a:rPr>
              <a:t>FY26 	</a:t>
            </a:r>
          </a:p>
        </p:txBody>
      </p:sp>
      <p:pic>
        <p:nvPicPr>
          <p:cNvPr id="8" name="Picture 7">
            <a:extLst>
              <a:ext uri="{FF2B5EF4-FFF2-40B4-BE49-F238E27FC236}">
                <a16:creationId xmlns:a16="http://schemas.microsoft.com/office/drawing/2014/main" id="{3831A00B-AB79-1624-B3F7-8B7372A26850}"/>
              </a:ext>
            </a:extLst>
          </p:cNvPr>
          <p:cNvPicPr>
            <a:picLocks noChangeAspect="1"/>
          </p:cNvPicPr>
          <p:nvPr/>
        </p:nvPicPr>
        <p:blipFill>
          <a:blip r:embed="rId2"/>
          <a:stretch>
            <a:fillRect/>
          </a:stretch>
        </p:blipFill>
        <p:spPr>
          <a:xfrm>
            <a:off x="264888" y="2011679"/>
            <a:ext cx="5673899" cy="4659911"/>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71EAB349-395B-2819-2FF4-4597C0BEDB05}"/>
                  </a:ext>
                </a:extLst>
              </p14:cNvPr>
              <p14:cNvContentPartPr/>
              <p14:nvPr/>
            </p14:nvContentPartPr>
            <p14:xfrm>
              <a:off x="283960" y="1686160"/>
              <a:ext cx="1998720" cy="360"/>
            </p14:xfrm>
          </p:contentPart>
        </mc:Choice>
        <mc:Fallback xmlns="">
          <p:pic>
            <p:nvPicPr>
              <p:cNvPr id="9" name="Ink 8">
                <a:extLst>
                  <a:ext uri="{FF2B5EF4-FFF2-40B4-BE49-F238E27FC236}">
                    <a16:creationId xmlns:a16="http://schemas.microsoft.com/office/drawing/2014/main" id="{71EAB349-395B-2819-2FF4-4597C0BEDB05}"/>
                  </a:ext>
                </a:extLst>
              </p:cNvPr>
              <p:cNvPicPr/>
              <p:nvPr/>
            </p:nvPicPr>
            <p:blipFill>
              <a:blip r:embed="rId4"/>
              <a:stretch>
                <a:fillRect/>
              </a:stretch>
            </p:blipFill>
            <p:spPr>
              <a:xfrm>
                <a:off x="230320" y="1578160"/>
                <a:ext cx="2106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889024AA-5917-BD8D-C327-52F0EF22ED80}"/>
                  </a:ext>
                </a:extLst>
              </p14:cNvPr>
              <p14:cNvContentPartPr/>
              <p14:nvPr/>
            </p14:nvContentPartPr>
            <p14:xfrm>
              <a:off x="324640" y="2701720"/>
              <a:ext cx="2662200" cy="20880"/>
            </p14:xfrm>
          </p:contentPart>
        </mc:Choice>
        <mc:Fallback xmlns="">
          <p:pic>
            <p:nvPicPr>
              <p:cNvPr id="10" name="Ink 9">
                <a:extLst>
                  <a:ext uri="{FF2B5EF4-FFF2-40B4-BE49-F238E27FC236}">
                    <a16:creationId xmlns:a16="http://schemas.microsoft.com/office/drawing/2014/main" id="{889024AA-5917-BD8D-C327-52F0EF22ED80}"/>
                  </a:ext>
                </a:extLst>
              </p:cNvPr>
              <p:cNvPicPr/>
              <p:nvPr/>
            </p:nvPicPr>
            <p:blipFill>
              <a:blip r:embed="rId6"/>
              <a:stretch>
                <a:fillRect/>
              </a:stretch>
            </p:blipFill>
            <p:spPr>
              <a:xfrm>
                <a:off x="271000" y="2593720"/>
                <a:ext cx="27698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53BEAB2E-DD18-8B6B-6A69-B1031927810B}"/>
                  </a:ext>
                </a:extLst>
              </p14:cNvPr>
              <p14:cNvContentPartPr/>
              <p14:nvPr/>
            </p14:nvContentPartPr>
            <p14:xfrm>
              <a:off x="354880" y="4845880"/>
              <a:ext cx="2450160" cy="56160"/>
            </p14:xfrm>
          </p:contentPart>
        </mc:Choice>
        <mc:Fallback xmlns="">
          <p:pic>
            <p:nvPicPr>
              <p:cNvPr id="11" name="Ink 10">
                <a:extLst>
                  <a:ext uri="{FF2B5EF4-FFF2-40B4-BE49-F238E27FC236}">
                    <a16:creationId xmlns:a16="http://schemas.microsoft.com/office/drawing/2014/main" id="{53BEAB2E-DD18-8B6B-6A69-B1031927810B}"/>
                  </a:ext>
                </a:extLst>
              </p:cNvPr>
              <p:cNvPicPr/>
              <p:nvPr/>
            </p:nvPicPr>
            <p:blipFill>
              <a:blip r:embed="rId8"/>
              <a:stretch>
                <a:fillRect/>
              </a:stretch>
            </p:blipFill>
            <p:spPr>
              <a:xfrm>
                <a:off x="301240" y="4737880"/>
                <a:ext cx="25578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42848A91-8428-C37B-80DF-E24FB7E6FB25}"/>
                  </a:ext>
                </a:extLst>
              </p14:cNvPr>
              <p14:cNvContentPartPr/>
              <p14:nvPr/>
            </p14:nvContentPartPr>
            <p14:xfrm>
              <a:off x="3738520" y="4794040"/>
              <a:ext cx="754560" cy="42120"/>
            </p14:xfrm>
          </p:contentPart>
        </mc:Choice>
        <mc:Fallback xmlns="">
          <p:pic>
            <p:nvPicPr>
              <p:cNvPr id="12" name="Ink 11">
                <a:extLst>
                  <a:ext uri="{FF2B5EF4-FFF2-40B4-BE49-F238E27FC236}">
                    <a16:creationId xmlns:a16="http://schemas.microsoft.com/office/drawing/2014/main" id="{42848A91-8428-C37B-80DF-E24FB7E6FB25}"/>
                  </a:ext>
                </a:extLst>
              </p:cNvPr>
              <p:cNvPicPr/>
              <p:nvPr/>
            </p:nvPicPr>
            <p:blipFill>
              <a:blip r:embed="rId10"/>
              <a:stretch>
                <a:fillRect/>
              </a:stretch>
            </p:blipFill>
            <p:spPr>
              <a:xfrm>
                <a:off x="3684880" y="4686040"/>
                <a:ext cx="8622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8CC86508-C282-0135-335D-0144361DA074}"/>
                  </a:ext>
                </a:extLst>
              </p14:cNvPr>
              <p14:cNvContentPartPr/>
              <p14:nvPr/>
            </p14:nvContentPartPr>
            <p14:xfrm>
              <a:off x="3779200" y="5242240"/>
              <a:ext cx="959760" cy="360"/>
            </p14:xfrm>
          </p:contentPart>
        </mc:Choice>
        <mc:Fallback xmlns="">
          <p:pic>
            <p:nvPicPr>
              <p:cNvPr id="13" name="Ink 12">
                <a:extLst>
                  <a:ext uri="{FF2B5EF4-FFF2-40B4-BE49-F238E27FC236}">
                    <a16:creationId xmlns:a16="http://schemas.microsoft.com/office/drawing/2014/main" id="{8CC86508-C282-0135-335D-0144361DA074}"/>
                  </a:ext>
                </a:extLst>
              </p:cNvPr>
              <p:cNvPicPr/>
              <p:nvPr/>
            </p:nvPicPr>
            <p:blipFill>
              <a:blip r:embed="rId12"/>
              <a:stretch>
                <a:fillRect/>
              </a:stretch>
            </p:blipFill>
            <p:spPr>
              <a:xfrm>
                <a:off x="3725560" y="5134600"/>
                <a:ext cx="1067400" cy="216000"/>
              </a:xfrm>
              <a:prstGeom prst="rect">
                <a:avLst/>
              </a:prstGeom>
            </p:spPr>
          </p:pic>
        </mc:Fallback>
      </mc:AlternateContent>
      <p:sp>
        <p:nvSpPr>
          <p:cNvPr id="2" name="Slide Number Placeholder 1">
            <a:extLst>
              <a:ext uri="{FF2B5EF4-FFF2-40B4-BE49-F238E27FC236}">
                <a16:creationId xmlns:a16="http://schemas.microsoft.com/office/drawing/2014/main" id="{B30D2317-7DF4-313B-7FCB-E772AC9D3C28}"/>
              </a:ext>
            </a:extLst>
          </p:cNvPr>
          <p:cNvSpPr>
            <a:spLocks noGrp="1"/>
          </p:cNvSpPr>
          <p:nvPr>
            <p:ph type="sldNum" sz="quarter" idx="12"/>
          </p:nvPr>
        </p:nvSpPr>
        <p:spPr/>
        <p:txBody>
          <a:bodyPr/>
          <a:lstStyle/>
          <a:p>
            <a:fld id="{1AF6F2DA-B01E-0F4A-9C3D-CC5E8B20FA62}" type="slidenum">
              <a:rPr lang="en-US" smtClean="0"/>
              <a:pPr/>
              <a:t>33</a:t>
            </a:fld>
            <a:endParaRPr lang="en-US"/>
          </a:p>
        </p:txBody>
      </p:sp>
    </p:spTree>
    <p:extLst>
      <p:ext uri="{BB962C8B-B14F-4D97-AF65-F5344CB8AC3E}">
        <p14:creationId xmlns:p14="http://schemas.microsoft.com/office/powerpoint/2010/main" val="185214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B5C2EEF-002A-0775-AF0A-2A5B1A8B9D44}"/>
              </a:ext>
            </a:extLst>
          </p:cNvPr>
          <p:cNvSpPr>
            <a:spLocks noGrp="1"/>
          </p:cNvSpPr>
          <p:nvPr>
            <p:ph type="body" sz="quarter" idx="14"/>
          </p:nvPr>
        </p:nvSpPr>
        <p:spPr>
          <a:xfrm>
            <a:off x="5174150" y="558801"/>
            <a:ext cx="6752961" cy="680720"/>
          </a:xfrm>
        </p:spPr>
        <p:txBody>
          <a:bodyPr/>
          <a:lstStyle/>
          <a:p>
            <a:r>
              <a:rPr lang="en-US" dirty="0">
                <a:latin typeface="Montserrat Medium" panose="00000600000000000000" pitchFamily="2" charset="0"/>
                <a:cs typeface="Arial" panose="020B0604020202020204" pitchFamily="34" charset="0"/>
              </a:rPr>
              <a:t>ROSC HUB-FY26 </a:t>
            </a:r>
          </a:p>
        </p:txBody>
      </p:sp>
      <p:pic>
        <p:nvPicPr>
          <p:cNvPr id="4" name="Picture 3">
            <a:extLst>
              <a:ext uri="{FF2B5EF4-FFF2-40B4-BE49-F238E27FC236}">
                <a16:creationId xmlns:a16="http://schemas.microsoft.com/office/drawing/2014/main" id="{ABDAC95E-2410-3D60-5E7B-31FA5511F232}"/>
              </a:ext>
            </a:extLst>
          </p:cNvPr>
          <p:cNvPicPr>
            <a:picLocks noChangeAspect="1"/>
          </p:cNvPicPr>
          <p:nvPr/>
        </p:nvPicPr>
        <p:blipFill>
          <a:blip r:embed="rId3"/>
          <a:stretch>
            <a:fillRect/>
          </a:stretch>
        </p:blipFill>
        <p:spPr>
          <a:xfrm>
            <a:off x="5059680" y="1005840"/>
            <a:ext cx="5080000" cy="5974446"/>
          </a:xfrm>
          <a:prstGeom prst="rect">
            <a:avLst/>
          </a:prstGeom>
        </p:spPr>
      </p:pic>
      <p:sp>
        <p:nvSpPr>
          <p:cNvPr id="2" name="Slide Number Placeholder 1">
            <a:extLst>
              <a:ext uri="{FF2B5EF4-FFF2-40B4-BE49-F238E27FC236}">
                <a16:creationId xmlns:a16="http://schemas.microsoft.com/office/drawing/2014/main" id="{E7C7546B-627E-DD31-77C1-221A085E413B}"/>
              </a:ext>
            </a:extLst>
          </p:cNvPr>
          <p:cNvSpPr>
            <a:spLocks noGrp="1"/>
          </p:cNvSpPr>
          <p:nvPr>
            <p:ph type="sldNum" sz="quarter" idx="12"/>
          </p:nvPr>
        </p:nvSpPr>
        <p:spPr/>
        <p:txBody>
          <a:bodyPr/>
          <a:lstStyle/>
          <a:p>
            <a:fld id="{1AF6F2DA-B01E-0F4A-9C3D-CC5E8B20FA62}" type="slidenum">
              <a:rPr lang="en-US" smtClean="0"/>
              <a:pPr/>
              <a:t>34</a:t>
            </a:fld>
            <a:endParaRPr lang="en-US"/>
          </a:p>
        </p:txBody>
      </p:sp>
    </p:spTree>
    <p:extLst>
      <p:ext uri="{BB962C8B-B14F-4D97-AF65-F5344CB8AC3E}">
        <p14:creationId xmlns:p14="http://schemas.microsoft.com/office/powerpoint/2010/main" val="3878262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EC9823-E96B-A893-1E2A-0B9FE53816E1}"/>
              </a:ext>
            </a:extLst>
          </p:cNvPr>
          <p:cNvSpPr>
            <a:spLocks noGrp="1"/>
          </p:cNvSpPr>
          <p:nvPr>
            <p:ph type="body" sz="quarter" idx="13"/>
          </p:nvPr>
        </p:nvSpPr>
        <p:spPr>
          <a:xfrm>
            <a:off x="4765040" y="1239521"/>
            <a:ext cx="7162071" cy="5059678"/>
          </a:xfrm>
        </p:spPr>
        <p:txBody>
          <a:bodyPr>
            <a:normAutofit fontScale="92500" lnSpcReduction="10000"/>
          </a:bodyPr>
          <a:lstStyle/>
          <a:p>
            <a:r>
              <a:rPr lang="en-US" dirty="0">
                <a:latin typeface="Montserrat Medium" panose="00000600000000000000" pitchFamily="2" charset="0"/>
                <a:cs typeface="Arial" panose="020B0604020202020204" pitchFamily="34" charset="0"/>
              </a:rPr>
              <a:t>The ROSC HUB is a centralized location for uploading ROSC deliverables. It is housed within the IDHS/DBHR Microsoft Teams platform.</a:t>
            </a:r>
          </a:p>
          <a:p>
            <a:r>
              <a:rPr lang="en-US" dirty="0">
                <a:latin typeface="Montserrat Medium" panose="00000600000000000000" pitchFamily="2" charset="0"/>
                <a:cs typeface="Arial" panose="020B0604020202020204" pitchFamily="34" charset="0"/>
              </a:rPr>
              <a:t>Replaces email submissions to streamline the process. </a:t>
            </a:r>
          </a:p>
          <a:p>
            <a:r>
              <a:rPr lang="en-US" dirty="0">
                <a:latin typeface="Montserrat Medium" panose="00000600000000000000" pitchFamily="2" charset="0"/>
                <a:cs typeface="Arial" panose="020B0604020202020204" pitchFamily="34" charset="0"/>
              </a:rPr>
              <a:t>Each ROSC council will receive 2 links: upload link for submissions and a view-only link to track submissions. (date/time stamped) </a:t>
            </a:r>
          </a:p>
          <a:p>
            <a:r>
              <a:rPr lang="en-US" dirty="0">
                <a:latin typeface="Montserrat Medium" panose="00000600000000000000" pitchFamily="2" charset="0"/>
                <a:cs typeface="Arial" panose="020B0604020202020204" pitchFamily="34" charset="0"/>
              </a:rPr>
              <a:t>Statewide ROSC Leadership Center(SRLC), Governors State University (GSU), and IDHS-DBHR reviewers all have access to all ROSC HUB folders.</a:t>
            </a:r>
          </a:p>
          <a:p>
            <a:r>
              <a:rPr lang="en-US" dirty="0">
                <a:latin typeface="Montserrat Medium" panose="00000600000000000000" pitchFamily="2" charset="0"/>
                <a:cs typeface="Arial" panose="020B0604020202020204" pitchFamily="34" charset="0"/>
              </a:rPr>
              <a:t>Key Reminders: Use approved ROSC names when uploading (not your own name), save files with simple names, IDHS-DBHR ROSC Coordinator will move files into folders (no sorting needed), no need to email for confirmation. </a:t>
            </a:r>
          </a:p>
          <a:p>
            <a:r>
              <a:rPr lang="en-US" dirty="0">
                <a:latin typeface="Montserrat Medium" panose="00000600000000000000" pitchFamily="2" charset="0"/>
                <a:cs typeface="Arial" panose="020B0604020202020204" pitchFamily="34" charset="0"/>
              </a:rPr>
              <a:t>All deliverables should be in PDF format </a:t>
            </a:r>
            <a:r>
              <a:rPr lang="en-US" b="1" dirty="0">
                <a:latin typeface="Montserrat Medium" panose="00000600000000000000" pitchFamily="2" charset="0"/>
                <a:cs typeface="Arial" panose="020B0604020202020204" pitchFamily="34" charset="0"/>
              </a:rPr>
              <a:t>except</a:t>
            </a:r>
            <a:r>
              <a:rPr lang="en-US" dirty="0">
                <a:latin typeface="Montserrat Medium" panose="00000600000000000000" pitchFamily="2" charset="0"/>
                <a:cs typeface="Arial" panose="020B0604020202020204" pitchFamily="34" charset="0"/>
              </a:rPr>
              <a:t> Initial Membership Roster and Meeting and Events Template (Excel)</a:t>
            </a:r>
          </a:p>
          <a:p>
            <a:pPr marL="0" indent="0">
              <a:buNone/>
            </a:pPr>
            <a:endParaRPr lang="en-US" dirty="0"/>
          </a:p>
        </p:txBody>
      </p:sp>
      <p:sp>
        <p:nvSpPr>
          <p:cNvPr id="7" name="Text Placeholder 6">
            <a:extLst>
              <a:ext uri="{FF2B5EF4-FFF2-40B4-BE49-F238E27FC236}">
                <a16:creationId xmlns:a16="http://schemas.microsoft.com/office/drawing/2014/main" id="{CB5C2EEF-002A-0775-AF0A-2A5B1A8B9D44}"/>
              </a:ext>
            </a:extLst>
          </p:cNvPr>
          <p:cNvSpPr>
            <a:spLocks noGrp="1"/>
          </p:cNvSpPr>
          <p:nvPr>
            <p:ph type="body" sz="quarter" idx="14"/>
          </p:nvPr>
        </p:nvSpPr>
        <p:spPr>
          <a:xfrm>
            <a:off x="5174150" y="558801"/>
            <a:ext cx="6752961" cy="680720"/>
          </a:xfrm>
        </p:spPr>
        <p:txBody>
          <a:bodyPr/>
          <a:lstStyle/>
          <a:p>
            <a:r>
              <a:rPr lang="en-US" dirty="0">
                <a:latin typeface="Montserrat Medium" panose="00000600000000000000" pitchFamily="2" charset="0"/>
                <a:cs typeface="Arial" panose="020B0604020202020204" pitchFamily="34" charset="0"/>
              </a:rPr>
              <a:t>ROSC HUB-FY26 </a:t>
            </a:r>
          </a:p>
        </p:txBody>
      </p:sp>
      <p:sp>
        <p:nvSpPr>
          <p:cNvPr id="3" name="Slide Number Placeholder 2">
            <a:extLst>
              <a:ext uri="{FF2B5EF4-FFF2-40B4-BE49-F238E27FC236}">
                <a16:creationId xmlns:a16="http://schemas.microsoft.com/office/drawing/2014/main" id="{7FD52C7B-C453-BCFB-00DB-1AA95F951149}"/>
              </a:ext>
            </a:extLst>
          </p:cNvPr>
          <p:cNvSpPr>
            <a:spLocks noGrp="1"/>
          </p:cNvSpPr>
          <p:nvPr>
            <p:ph type="sldNum" sz="quarter" idx="12"/>
          </p:nvPr>
        </p:nvSpPr>
        <p:spPr/>
        <p:txBody>
          <a:bodyPr/>
          <a:lstStyle/>
          <a:p>
            <a:fld id="{1AF6F2DA-B01E-0F4A-9C3D-CC5E8B20FA62}" type="slidenum">
              <a:rPr lang="en-US" smtClean="0"/>
              <a:pPr/>
              <a:t>35</a:t>
            </a:fld>
            <a:endParaRPr lang="en-US"/>
          </a:p>
        </p:txBody>
      </p:sp>
    </p:spTree>
    <p:extLst>
      <p:ext uri="{BB962C8B-B14F-4D97-AF65-F5344CB8AC3E}">
        <p14:creationId xmlns:p14="http://schemas.microsoft.com/office/powerpoint/2010/main" val="1620049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236F3D-241F-3ECA-CF0E-33FBF3D9A361}"/>
              </a:ext>
            </a:extLst>
          </p:cNvPr>
          <p:cNvSpPr>
            <a:spLocks noGrp="1"/>
          </p:cNvSpPr>
          <p:nvPr>
            <p:ph type="title"/>
          </p:nvPr>
        </p:nvSpPr>
        <p:spPr>
          <a:xfrm>
            <a:off x="803188" y="150074"/>
            <a:ext cx="9732732" cy="449365"/>
          </a:xfrm>
        </p:spPr>
        <p:txBody>
          <a:bodyPr>
            <a:noAutofit/>
          </a:bodyPr>
          <a:lstStyle/>
          <a:p>
            <a:pPr algn="ctr"/>
            <a:r>
              <a:rPr lang="en-US" sz="2400" dirty="0">
                <a:latin typeface="Montserrat Medium" panose="00000600000000000000" pitchFamily="2" charset="0"/>
                <a:cs typeface="Arial" panose="020B0604020202020204" pitchFamily="34" charset="0"/>
              </a:rPr>
              <a:t>GSU Website-Recovery-Oriented Systems of Care </a:t>
            </a:r>
          </a:p>
        </p:txBody>
      </p:sp>
      <p:pic>
        <p:nvPicPr>
          <p:cNvPr id="6" name="Picture 5">
            <a:extLst>
              <a:ext uri="{FF2B5EF4-FFF2-40B4-BE49-F238E27FC236}">
                <a16:creationId xmlns:a16="http://schemas.microsoft.com/office/drawing/2014/main" id="{5E32C16D-EEC8-7EDE-EB6F-B1EEA31564E1}"/>
              </a:ext>
            </a:extLst>
          </p:cNvPr>
          <p:cNvPicPr>
            <a:picLocks noChangeAspect="1"/>
          </p:cNvPicPr>
          <p:nvPr/>
        </p:nvPicPr>
        <p:blipFill>
          <a:blip r:embed="rId3"/>
          <a:stretch>
            <a:fillRect/>
          </a:stretch>
        </p:blipFill>
        <p:spPr>
          <a:xfrm>
            <a:off x="227284" y="687603"/>
            <a:ext cx="3452159" cy="6020322"/>
          </a:xfrm>
          <a:prstGeom prst="rect">
            <a:avLst/>
          </a:prstGeom>
        </p:spPr>
      </p:pic>
      <p:pic>
        <p:nvPicPr>
          <p:cNvPr id="8" name="Picture 7">
            <a:extLst>
              <a:ext uri="{FF2B5EF4-FFF2-40B4-BE49-F238E27FC236}">
                <a16:creationId xmlns:a16="http://schemas.microsoft.com/office/drawing/2014/main" id="{0F8DC54A-E638-BB24-9B3B-99A8C3E3F6FC}"/>
              </a:ext>
            </a:extLst>
          </p:cNvPr>
          <p:cNvPicPr>
            <a:picLocks noChangeAspect="1"/>
          </p:cNvPicPr>
          <p:nvPr/>
        </p:nvPicPr>
        <p:blipFill>
          <a:blip r:embed="rId4"/>
          <a:stretch>
            <a:fillRect/>
          </a:stretch>
        </p:blipFill>
        <p:spPr>
          <a:xfrm>
            <a:off x="8512559" y="711200"/>
            <a:ext cx="3520745" cy="5913632"/>
          </a:xfrm>
          <a:prstGeom prst="rect">
            <a:avLst/>
          </a:prstGeom>
        </p:spPr>
      </p:pic>
      <p:pic>
        <p:nvPicPr>
          <p:cNvPr id="10" name="Picture 9">
            <a:extLst>
              <a:ext uri="{FF2B5EF4-FFF2-40B4-BE49-F238E27FC236}">
                <a16:creationId xmlns:a16="http://schemas.microsoft.com/office/drawing/2014/main" id="{1AD76559-F773-E901-B7F0-38ACDC65DAA8}"/>
              </a:ext>
            </a:extLst>
          </p:cNvPr>
          <p:cNvPicPr>
            <a:picLocks noChangeAspect="1"/>
          </p:cNvPicPr>
          <p:nvPr/>
        </p:nvPicPr>
        <p:blipFill>
          <a:blip r:embed="rId5"/>
          <a:stretch>
            <a:fillRect/>
          </a:stretch>
        </p:blipFill>
        <p:spPr>
          <a:xfrm>
            <a:off x="4109720" y="687602"/>
            <a:ext cx="3972560" cy="6020321"/>
          </a:xfrm>
          <a:prstGeom prst="rect">
            <a:avLst/>
          </a:prstGeom>
        </p:spPr>
      </p:pic>
      <p:sp>
        <p:nvSpPr>
          <p:cNvPr id="2" name="Slide Number Placeholder 1">
            <a:extLst>
              <a:ext uri="{FF2B5EF4-FFF2-40B4-BE49-F238E27FC236}">
                <a16:creationId xmlns:a16="http://schemas.microsoft.com/office/drawing/2014/main" id="{9F35F60D-F3B3-BC22-2D49-C0137A171C39}"/>
              </a:ext>
            </a:extLst>
          </p:cNvPr>
          <p:cNvSpPr>
            <a:spLocks noGrp="1"/>
          </p:cNvSpPr>
          <p:nvPr>
            <p:ph type="sldNum" sz="quarter" idx="12"/>
          </p:nvPr>
        </p:nvSpPr>
        <p:spPr/>
        <p:txBody>
          <a:bodyPr/>
          <a:lstStyle/>
          <a:p>
            <a:fld id="{1AF6F2DA-B01E-0F4A-9C3D-CC5E8B20FA62}" type="slidenum">
              <a:rPr lang="en-US" smtClean="0"/>
              <a:pPr/>
              <a:t>36</a:t>
            </a:fld>
            <a:endParaRPr lang="en-US" dirty="0"/>
          </a:p>
        </p:txBody>
      </p:sp>
    </p:spTree>
    <p:extLst>
      <p:ext uri="{BB962C8B-B14F-4D97-AF65-F5344CB8AC3E}">
        <p14:creationId xmlns:p14="http://schemas.microsoft.com/office/powerpoint/2010/main" val="1109461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E4D232-2AF9-4E23-26DE-8DB8A7BB432A}"/>
              </a:ext>
            </a:extLst>
          </p:cNvPr>
          <p:cNvSpPr>
            <a:spLocks noGrp="1"/>
          </p:cNvSpPr>
          <p:nvPr>
            <p:ph type="body" sz="quarter" idx="13"/>
          </p:nvPr>
        </p:nvSpPr>
        <p:spPr>
          <a:xfrm>
            <a:off x="5130800" y="1554429"/>
            <a:ext cx="6796311" cy="4826051"/>
          </a:xfrm>
        </p:spPr>
        <p:txBody>
          <a:bodyPr>
            <a:normAutofit fontScale="85000" lnSpcReduction="10000"/>
          </a:bodyPr>
          <a:lstStyle/>
          <a:p>
            <a:r>
              <a:rPr lang="en-US" dirty="0">
                <a:latin typeface="Montserrat Medium" panose="00000600000000000000" pitchFamily="2" charset="0"/>
                <a:cs typeface="Arial" panose="020B0604020202020204" pitchFamily="34" charset="0"/>
              </a:rPr>
              <a:t>A centralized platform supporting Illinois’ network of ROSC councils — local grassroots think tanks that drive system-level change by coordinating, informing, and strengthening recovery efforts, rather than providing direct services.</a:t>
            </a:r>
          </a:p>
          <a:p>
            <a:r>
              <a:rPr lang="en-US" dirty="0">
                <a:latin typeface="Montserrat Medium" panose="00000600000000000000" pitchFamily="2" charset="0"/>
                <a:cs typeface="Arial" panose="020B0604020202020204" pitchFamily="34" charset="0"/>
              </a:rPr>
              <a:t>Provides tools for ROSC council success, including templates, planning guides, outreach materials, and meeting resources.</a:t>
            </a:r>
          </a:p>
          <a:p>
            <a:r>
              <a:rPr lang="en-US" dirty="0">
                <a:latin typeface="Montserrat Medium" panose="00000600000000000000" pitchFamily="2" charset="0"/>
                <a:cs typeface="Arial" panose="020B0604020202020204" pitchFamily="34" charset="0"/>
              </a:rPr>
              <a:t>Provides a publicly accessible directory of ROSC councils to help community members, stakeholders, and organizations connect with local recovery efforts.</a:t>
            </a:r>
          </a:p>
          <a:p>
            <a:r>
              <a:rPr lang="en-US" dirty="0">
                <a:latin typeface="Montserrat Medium" panose="00000600000000000000" pitchFamily="2" charset="0"/>
                <a:cs typeface="Arial" panose="020B0604020202020204" pitchFamily="34" charset="0"/>
              </a:rPr>
              <a:t>All required deliverables will be uploaded to your designated ROSC webpage.</a:t>
            </a:r>
          </a:p>
          <a:p>
            <a:r>
              <a:rPr lang="en-US" dirty="0">
                <a:latin typeface="Montserrat Medium" panose="00000600000000000000" pitchFamily="2" charset="0"/>
                <a:cs typeface="Arial" panose="020B0604020202020204" pitchFamily="34" charset="0"/>
              </a:rPr>
              <a:t>Features up-to-date recovery resources, such as hotlines, referral tools, and community support links.</a:t>
            </a:r>
          </a:p>
          <a:p>
            <a:r>
              <a:rPr lang="en-US" dirty="0">
                <a:latin typeface="Montserrat Medium" panose="00000600000000000000" pitchFamily="2" charset="0"/>
                <a:cs typeface="Arial" panose="020B0604020202020204" pitchFamily="34" charset="0"/>
              </a:rPr>
              <a:t>Supports new and existing grantees with guidance on forming, growing, and sustaining local recovery councils.</a:t>
            </a:r>
          </a:p>
          <a:p>
            <a:r>
              <a:rPr lang="en-US" dirty="0">
                <a:latin typeface="Montserrat Medium" panose="00000600000000000000" pitchFamily="2" charset="0"/>
                <a:cs typeface="Arial" panose="020B0604020202020204" pitchFamily="34" charset="0"/>
              </a:rPr>
              <a:t>Please make sure your ROSC Calendar is updated with future ROSC meeting dates and times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4394C3B-988B-D44A-F414-36704ED2FF0B}"/>
              </a:ext>
            </a:extLst>
          </p:cNvPr>
          <p:cNvSpPr>
            <a:spLocks noGrp="1"/>
          </p:cNvSpPr>
          <p:nvPr>
            <p:ph type="body" sz="quarter" idx="14"/>
          </p:nvPr>
        </p:nvSpPr>
        <p:spPr>
          <a:xfrm>
            <a:off x="4988560" y="477520"/>
            <a:ext cx="6938551" cy="1076909"/>
          </a:xfrm>
        </p:spPr>
        <p:txBody>
          <a:bodyPr>
            <a:normAutofit/>
          </a:bodyPr>
          <a:lstStyle/>
          <a:p>
            <a:r>
              <a:rPr lang="en-US" dirty="0">
                <a:latin typeface="Montserrat Medium" panose="00000600000000000000" pitchFamily="2" charset="0"/>
                <a:cs typeface="Arial" panose="020B0604020202020204" pitchFamily="34" charset="0"/>
              </a:rPr>
              <a:t>GSU Website </a:t>
            </a:r>
          </a:p>
          <a:p>
            <a:r>
              <a:rPr lang="en-US" sz="1500" dirty="0">
                <a:latin typeface="Montserrat Medium" panose="00000600000000000000" pitchFamily="2" charset="0"/>
                <a:cs typeface="Arial" panose="020B0604020202020204" pitchFamily="34" charset="0"/>
              </a:rPr>
              <a:t>https://www.govst.edu/Recovery-Support/Find-Your-Local-ROSC-Council/</a:t>
            </a:r>
          </a:p>
        </p:txBody>
      </p:sp>
      <p:sp>
        <p:nvSpPr>
          <p:cNvPr id="4" name="Slide Number Placeholder 3">
            <a:extLst>
              <a:ext uri="{FF2B5EF4-FFF2-40B4-BE49-F238E27FC236}">
                <a16:creationId xmlns:a16="http://schemas.microsoft.com/office/drawing/2014/main" id="{87FDEC8E-5BF1-D2F4-42F9-A014AC8DD61D}"/>
              </a:ext>
            </a:extLst>
          </p:cNvPr>
          <p:cNvSpPr>
            <a:spLocks noGrp="1"/>
          </p:cNvSpPr>
          <p:nvPr>
            <p:ph type="sldNum" sz="quarter" idx="12"/>
          </p:nvPr>
        </p:nvSpPr>
        <p:spPr/>
        <p:txBody>
          <a:bodyPr/>
          <a:lstStyle/>
          <a:p>
            <a:fld id="{1AF6F2DA-B01E-0F4A-9C3D-CC5E8B20FA62}" type="slidenum">
              <a:rPr lang="en-US" smtClean="0"/>
              <a:pPr/>
              <a:t>37</a:t>
            </a:fld>
            <a:endParaRPr lang="en-US"/>
          </a:p>
        </p:txBody>
      </p:sp>
    </p:spTree>
    <p:extLst>
      <p:ext uri="{BB962C8B-B14F-4D97-AF65-F5344CB8AC3E}">
        <p14:creationId xmlns:p14="http://schemas.microsoft.com/office/powerpoint/2010/main" val="30546985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595326-59FB-BA4E-91DE-EB49364AA525}"/>
              </a:ext>
            </a:extLst>
          </p:cNvPr>
          <p:cNvSpPr>
            <a:spLocks noGrp="1"/>
          </p:cNvSpPr>
          <p:nvPr>
            <p:ph type="body" idx="1"/>
          </p:nvPr>
        </p:nvSpPr>
        <p:spPr>
          <a:xfrm>
            <a:off x="415600" y="1773033"/>
            <a:ext cx="11360800" cy="4555200"/>
          </a:xfrm>
        </p:spPr>
        <p:txBody>
          <a:bodyPr wrap="square" anchor="t">
            <a:normAutofit fontScale="85000" lnSpcReduction="20000"/>
          </a:bodyPr>
          <a:lstStyle/>
          <a:p>
            <a:pPr>
              <a:lnSpc>
                <a:spcPct val="105000"/>
              </a:lnSpc>
              <a:spcAft>
                <a:spcPts val="600"/>
              </a:spcAft>
            </a:pPr>
            <a:r>
              <a:rPr lang="en-US" sz="2400" dirty="0">
                <a:solidFill>
                  <a:schemeClr val="tx1"/>
                </a:solidFill>
                <a:latin typeface="Montserrat Medium" panose="00000600000000000000" pitchFamily="2" charset="0"/>
              </a:rPr>
              <a:t>All advertising materials purchased with IDHS/DBHR grant funds shall include the following statement: </a:t>
            </a:r>
          </a:p>
          <a:p>
            <a:pPr marL="152396" indent="0" algn="ctr">
              <a:lnSpc>
                <a:spcPct val="105000"/>
              </a:lnSpc>
              <a:spcAft>
                <a:spcPts val="600"/>
              </a:spcAft>
              <a:buNone/>
            </a:pPr>
            <a:r>
              <a:rPr lang="en-US" sz="3300" i="1" dirty="0">
                <a:solidFill>
                  <a:schemeClr val="tx1"/>
                </a:solidFill>
                <a:latin typeface="Montserrat Medium" panose="00000600000000000000" pitchFamily="2" charset="0"/>
              </a:rPr>
              <a:t>       </a:t>
            </a:r>
            <a:r>
              <a:rPr lang="en-US" sz="2400" i="1" dirty="0">
                <a:solidFill>
                  <a:schemeClr val="tx1"/>
                </a:solidFill>
                <a:latin typeface="Montserrat Medium" panose="00000600000000000000" pitchFamily="2" charset="0"/>
              </a:rPr>
              <a:t>Funded in whole or in part by the Illinois Department of Human Services, Division of Behavioral Health and Recovery </a:t>
            </a:r>
          </a:p>
          <a:p>
            <a:pPr>
              <a:lnSpc>
                <a:spcPct val="105000"/>
              </a:lnSpc>
              <a:spcAft>
                <a:spcPts val="600"/>
              </a:spcAft>
            </a:pPr>
            <a:r>
              <a:rPr lang="en-US" sz="2400" dirty="0">
                <a:solidFill>
                  <a:schemeClr val="tx1"/>
                </a:solidFill>
                <a:latin typeface="Montserrat Medium" panose="00000600000000000000" pitchFamily="2" charset="0"/>
              </a:rPr>
              <a:t>Materials should be approved by IDHS/DBHR before publication. Please email materials for review to Johanna Gonzalez (</a:t>
            </a:r>
            <a:r>
              <a:rPr lang="en-US" sz="2400" dirty="0">
                <a:solidFill>
                  <a:schemeClr val="tx1"/>
                </a:solidFill>
                <a:latin typeface="Montserrat Medium" panose="00000600000000000000" pitchFamily="2" charset="0"/>
                <a:hlinkClick r:id="rId3">
                  <a:extLst>
                    <a:ext uri="{A12FA001-AC4F-418D-AE19-62706E023703}">
                      <ahyp:hlinkClr xmlns:ahyp="http://schemas.microsoft.com/office/drawing/2018/hyperlinkcolor" val="tx"/>
                    </a:ext>
                  </a:extLst>
                </a:hlinkClick>
              </a:rPr>
              <a:t>Johanna.Gonzalez@illinois.gov</a:t>
            </a:r>
            <a:r>
              <a:rPr lang="en-US" sz="2400" dirty="0">
                <a:solidFill>
                  <a:schemeClr val="tx1"/>
                </a:solidFill>
                <a:latin typeface="Montserrat Medium" panose="00000600000000000000" pitchFamily="2" charset="0"/>
              </a:rPr>
              <a:t> ), Kim Sriner(</a:t>
            </a:r>
            <a:r>
              <a:rPr lang="en-US" sz="2400" dirty="0">
                <a:solidFill>
                  <a:schemeClr val="tx1"/>
                </a:solidFill>
                <a:latin typeface="Montserrat Medium" panose="00000600000000000000" pitchFamily="2" charset="0"/>
                <a:hlinkClick r:id="rId4">
                  <a:extLst>
                    <a:ext uri="{A12FA001-AC4F-418D-AE19-62706E023703}">
                      <ahyp:hlinkClr xmlns:ahyp="http://schemas.microsoft.com/office/drawing/2018/hyperlinkcolor" val="tx"/>
                    </a:ext>
                  </a:extLst>
                </a:hlinkClick>
              </a:rPr>
              <a:t>Kimberly.Sriner@illinois.gov</a:t>
            </a:r>
            <a:r>
              <a:rPr lang="en-US" sz="2400" dirty="0">
                <a:solidFill>
                  <a:schemeClr val="tx1"/>
                </a:solidFill>
                <a:latin typeface="Montserrat Medium" panose="00000600000000000000" pitchFamily="2" charset="0"/>
              </a:rPr>
              <a:t> ), and James Kowalsky (</a:t>
            </a:r>
            <a:r>
              <a:rPr lang="en-US" sz="2400" dirty="0">
                <a:solidFill>
                  <a:schemeClr val="tx1"/>
                </a:solidFill>
                <a:latin typeface="Montserrat Medium" panose="00000600000000000000" pitchFamily="2" charset="0"/>
                <a:hlinkClick r:id="rId5">
                  <a:extLst>
                    <a:ext uri="{A12FA001-AC4F-418D-AE19-62706E023703}">
                      <ahyp:hlinkClr xmlns:ahyp="http://schemas.microsoft.com/office/drawing/2018/hyperlinkcolor" val="tx"/>
                    </a:ext>
                  </a:extLst>
                </a:hlinkClick>
              </a:rPr>
              <a:t>James.Kowalsky@illinois.gov</a:t>
            </a:r>
            <a:r>
              <a:rPr lang="en-US" sz="2400" dirty="0">
                <a:solidFill>
                  <a:schemeClr val="tx1"/>
                </a:solidFill>
                <a:latin typeface="Montserrat Medium" panose="00000600000000000000" pitchFamily="2" charset="0"/>
              </a:rPr>
              <a:t>)</a:t>
            </a:r>
          </a:p>
          <a:p>
            <a:pPr>
              <a:lnSpc>
                <a:spcPct val="105000"/>
              </a:lnSpc>
              <a:spcAft>
                <a:spcPts val="600"/>
              </a:spcAft>
            </a:pPr>
            <a:r>
              <a:rPr lang="en-US" sz="2400" dirty="0">
                <a:solidFill>
                  <a:schemeClr val="tx1"/>
                </a:solidFill>
                <a:latin typeface="Montserrat Medium" panose="00000600000000000000" pitchFamily="2" charset="0"/>
              </a:rPr>
              <a:t>If you do not get a response to one of your marketing review request within 2 days, please resend to us and one of us will make sure we get to them ASAP. </a:t>
            </a:r>
          </a:p>
          <a:p>
            <a:pPr>
              <a:lnSpc>
                <a:spcPct val="105000"/>
              </a:lnSpc>
              <a:spcAft>
                <a:spcPts val="600"/>
              </a:spcAft>
            </a:pPr>
            <a:r>
              <a:rPr lang="en-US" sz="2400" dirty="0">
                <a:solidFill>
                  <a:schemeClr val="tx1"/>
                </a:solidFill>
                <a:latin typeface="Montserrat Medium" panose="00000600000000000000" pitchFamily="2" charset="0"/>
              </a:rPr>
              <a:t>Marketing materials must be relevant, promote grant-funded services or support linkage to them</a:t>
            </a:r>
          </a:p>
          <a:p>
            <a:pPr>
              <a:lnSpc>
                <a:spcPct val="105000"/>
              </a:lnSpc>
              <a:spcAft>
                <a:spcPts val="600"/>
              </a:spcAft>
            </a:pPr>
            <a:r>
              <a:rPr lang="en-US" sz="2400" dirty="0">
                <a:solidFill>
                  <a:schemeClr val="tx1"/>
                </a:solidFill>
                <a:latin typeface="Montserrat Medium" panose="00000600000000000000" pitchFamily="2" charset="0"/>
              </a:rPr>
              <a:t>Marketing materials must be nonjudgmental, person-centered language avoid stigmatizing language (e.g., “addict”, “substance abuse”)</a:t>
            </a:r>
          </a:p>
          <a:p>
            <a:pPr>
              <a:lnSpc>
                <a:spcPct val="105000"/>
              </a:lnSpc>
              <a:spcAft>
                <a:spcPts val="600"/>
              </a:spcAft>
            </a:pPr>
            <a:endParaRPr lang="en-US" sz="1500" dirty="0"/>
          </a:p>
        </p:txBody>
      </p:sp>
      <p:sp>
        <p:nvSpPr>
          <p:cNvPr id="6" name="Title 5">
            <a:extLst>
              <a:ext uri="{FF2B5EF4-FFF2-40B4-BE49-F238E27FC236}">
                <a16:creationId xmlns:a16="http://schemas.microsoft.com/office/drawing/2014/main" id="{423108A6-CBC9-47BB-25C3-E00A9C2B1915}"/>
              </a:ext>
            </a:extLst>
          </p:cNvPr>
          <p:cNvSpPr>
            <a:spLocks noGrp="1"/>
          </p:cNvSpPr>
          <p:nvPr>
            <p:ph type="title" idx="2"/>
          </p:nvPr>
        </p:nvSpPr>
        <p:spPr>
          <a:xfrm>
            <a:off x="667400" y="420200"/>
            <a:ext cx="6058520" cy="763600"/>
          </a:xfrm>
        </p:spPr>
        <p:txBody>
          <a:bodyPr wrap="square" anchor="t">
            <a:noAutofit/>
          </a:bodyPr>
          <a:lstStyle/>
          <a:p>
            <a:r>
              <a:rPr lang="en-US" sz="4000" dirty="0">
                <a:solidFill>
                  <a:schemeClr val="bg1"/>
                </a:solidFill>
                <a:latin typeface="Montserrat Medium" panose="00000600000000000000" pitchFamily="2" charset="0"/>
              </a:rPr>
              <a:t>Marketing Materials</a:t>
            </a:r>
          </a:p>
        </p:txBody>
      </p:sp>
      <p:sp>
        <p:nvSpPr>
          <p:cNvPr id="2" name="Slide Number Placeholder 1">
            <a:extLst>
              <a:ext uri="{FF2B5EF4-FFF2-40B4-BE49-F238E27FC236}">
                <a16:creationId xmlns:a16="http://schemas.microsoft.com/office/drawing/2014/main" id="{68F7EE32-253D-4C62-351E-29EB64CADE74}"/>
              </a:ext>
            </a:extLst>
          </p:cNvPr>
          <p:cNvSpPr>
            <a:spLocks noGrp="1"/>
          </p:cNvSpPr>
          <p:nvPr>
            <p:ph type="sldNum" idx="12"/>
          </p:nvPr>
        </p:nvSpPr>
        <p:spPr/>
        <p:txBody>
          <a:bodyPr/>
          <a:lstStyle/>
          <a:p>
            <a:fld id="{00000000-1234-1234-1234-123412341234}" type="slidenum">
              <a:rPr lang="en" smtClean="0"/>
              <a:pPr/>
              <a:t>38</a:t>
            </a:fld>
            <a:endParaRPr lang="en"/>
          </a:p>
        </p:txBody>
      </p:sp>
    </p:spTree>
    <p:extLst>
      <p:ext uri="{BB962C8B-B14F-4D97-AF65-F5344CB8AC3E}">
        <p14:creationId xmlns:p14="http://schemas.microsoft.com/office/powerpoint/2010/main" val="531917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7F181A-E812-2203-5D14-9D552C3773CA}"/>
              </a:ext>
            </a:extLst>
          </p:cNvPr>
          <p:cNvSpPr>
            <a:spLocks noGrp="1"/>
          </p:cNvSpPr>
          <p:nvPr>
            <p:ph type="title"/>
          </p:nvPr>
        </p:nvSpPr>
        <p:spPr/>
        <p:txBody>
          <a:bodyPr/>
          <a:lstStyle/>
          <a:p>
            <a:r>
              <a:rPr lang="en-US" dirty="0">
                <a:latin typeface="Montserrat Medium" panose="00000600000000000000" pitchFamily="2" charset="0"/>
              </a:rPr>
              <a:t>IDHS-DBHR </a:t>
            </a:r>
            <a:br>
              <a:rPr lang="en-US" dirty="0">
                <a:latin typeface="Montserrat Medium" panose="00000600000000000000" pitchFamily="2" charset="0"/>
              </a:rPr>
            </a:br>
            <a:r>
              <a:rPr lang="en-US" dirty="0">
                <a:latin typeface="Montserrat Medium" panose="00000600000000000000" pitchFamily="2" charset="0"/>
              </a:rPr>
              <a:t>Fiscal Forms </a:t>
            </a:r>
          </a:p>
        </p:txBody>
      </p:sp>
      <p:sp>
        <p:nvSpPr>
          <p:cNvPr id="6" name="Text Placeholder 5">
            <a:extLst>
              <a:ext uri="{FF2B5EF4-FFF2-40B4-BE49-F238E27FC236}">
                <a16:creationId xmlns:a16="http://schemas.microsoft.com/office/drawing/2014/main" id="{8AF27A56-052E-BAFE-0131-CDC4B8DF5910}"/>
              </a:ext>
            </a:extLst>
          </p:cNvPr>
          <p:cNvSpPr>
            <a:spLocks noGrp="1"/>
          </p:cNvSpPr>
          <p:nvPr>
            <p:ph type="body" sz="quarter" idx="13"/>
          </p:nvPr>
        </p:nvSpPr>
        <p:spPr>
          <a:xfrm>
            <a:off x="803275" y="5029200"/>
            <a:ext cx="2224405" cy="670560"/>
          </a:xfrm>
        </p:spPr>
        <p:txBody>
          <a:bodyPr/>
          <a:lstStyle/>
          <a:p>
            <a:r>
              <a:rPr lang="en-US" dirty="0">
                <a:latin typeface="Montserrat Medium" panose="00000600000000000000" pitchFamily="2" charset="0"/>
              </a:rPr>
              <a:t>FY26</a:t>
            </a:r>
          </a:p>
        </p:txBody>
      </p:sp>
      <p:sp>
        <p:nvSpPr>
          <p:cNvPr id="2" name="Slide Number Placeholder 1">
            <a:extLst>
              <a:ext uri="{FF2B5EF4-FFF2-40B4-BE49-F238E27FC236}">
                <a16:creationId xmlns:a16="http://schemas.microsoft.com/office/drawing/2014/main" id="{29762FB6-E9F8-8A96-C33B-F586687AB517}"/>
              </a:ext>
            </a:extLst>
          </p:cNvPr>
          <p:cNvSpPr>
            <a:spLocks noGrp="1"/>
          </p:cNvSpPr>
          <p:nvPr>
            <p:ph type="sldNum" sz="quarter" idx="12"/>
          </p:nvPr>
        </p:nvSpPr>
        <p:spPr/>
        <p:txBody>
          <a:bodyPr/>
          <a:lstStyle/>
          <a:p>
            <a:fld id="{1AF6F2DA-B01E-0F4A-9C3D-CC5E8B20FA62}" type="slidenum">
              <a:rPr lang="en-US" smtClean="0"/>
              <a:pPr/>
              <a:t>39</a:t>
            </a:fld>
            <a:endParaRPr lang="en-US" dirty="0"/>
          </a:p>
        </p:txBody>
      </p:sp>
    </p:spTree>
    <p:extLst>
      <p:ext uri="{BB962C8B-B14F-4D97-AF65-F5344CB8AC3E}">
        <p14:creationId xmlns:p14="http://schemas.microsoft.com/office/powerpoint/2010/main" val="109071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3CFE8-D12D-351F-9739-C14EA88B1C58}"/>
              </a:ext>
            </a:extLst>
          </p:cNvPr>
          <p:cNvSpPr>
            <a:spLocks noGrp="1"/>
          </p:cNvSpPr>
          <p:nvPr>
            <p:ph type="title"/>
          </p:nvPr>
        </p:nvSpPr>
        <p:spPr/>
        <p:txBody>
          <a:bodyPr>
            <a:normAutofit fontScale="90000"/>
          </a:bodyPr>
          <a:lstStyle/>
          <a:p>
            <a:r>
              <a:rPr lang="en-US" dirty="0"/>
              <a:t>IDHS-DBHR Team </a:t>
            </a:r>
          </a:p>
        </p:txBody>
      </p:sp>
      <p:pic>
        <p:nvPicPr>
          <p:cNvPr id="4" name="Picture 3">
            <a:extLst>
              <a:ext uri="{FF2B5EF4-FFF2-40B4-BE49-F238E27FC236}">
                <a16:creationId xmlns:a16="http://schemas.microsoft.com/office/drawing/2014/main" id="{8A95BFB5-9CBA-706F-4466-CCBF56A76136}"/>
              </a:ext>
            </a:extLst>
          </p:cNvPr>
          <p:cNvPicPr>
            <a:picLocks noChangeAspect="1"/>
          </p:cNvPicPr>
          <p:nvPr/>
        </p:nvPicPr>
        <p:blipFill>
          <a:blip r:embed="rId2"/>
          <a:stretch>
            <a:fillRect/>
          </a:stretch>
        </p:blipFill>
        <p:spPr>
          <a:xfrm>
            <a:off x="811072" y="1474300"/>
            <a:ext cx="10569856" cy="3909399"/>
          </a:xfrm>
          <a:prstGeom prst="rect">
            <a:avLst/>
          </a:prstGeom>
        </p:spPr>
      </p:pic>
      <p:sp>
        <p:nvSpPr>
          <p:cNvPr id="3" name="Slide Number Placeholder 2">
            <a:extLst>
              <a:ext uri="{FF2B5EF4-FFF2-40B4-BE49-F238E27FC236}">
                <a16:creationId xmlns:a16="http://schemas.microsoft.com/office/drawing/2014/main" id="{B6EE6C51-A732-2406-3EBA-3880235757D0}"/>
              </a:ext>
            </a:extLst>
          </p:cNvPr>
          <p:cNvSpPr>
            <a:spLocks noGrp="1"/>
          </p:cNvSpPr>
          <p:nvPr>
            <p:ph type="sldNum" sz="quarter" idx="12"/>
          </p:nvPr>
        </p:nvSpPr>
        <p:spPr/>
        <p:txBody>
          <a:bodyPr/>
          <a:lstStyle/>
          <a:p>
            <a:fld id="{1AF6F2DA-B01E-0F4A-9C3D-CC5E8B20FA62}" type="slidenum">
              <a:rPr lang="en-US" smtClean="0"/>
              <a:pPr/>
              <a:t>4</a:t>
            </a:fld>
            <a:endParaRPr lang="en-US"/>
          </a:p>
        </p:txBody>
      </p:sp>
    </p:spTree>
    <p:extLst>
      <p:ext uri="{BB962C8B-B14F-4D97-AF65-F5344CB8AC3E}">
        <p14:creationId xmlns:p14="http://schemas.microsoft.com/office/powerpoint/2010/main" val="4080998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44FA0D-6F5B-B001-8985-323F7A36C898}"/>
              </a:ext>
            </a:extLst>
          </p:cNvPr>
          <p:cNvSpPr>
            <a:spLocks noGrp="1"/>
          </p:cNvSpPr>
          <p:nvPr>
            <p:ph type="title"/>
          </p:nvPr>
        </p:nvSpPr>
        <p:spPr/>
        <p:txBody>
          <a:bodyPr>
            <a:normAutofit fontScale="90000"/>
          </a:bodyPr>
          <a:lstStyle/>
          <a:p>
            <a:r>
              <a:rPr lang="en-US" dirty="0">
                <a:latin typeface="Montserrat Medium" panose="00000600000000000000" pitchFamily="2" charset="0"/>
              </a:rPr>
              <a:t>FY26 Monthly Expense Voucher 	</a:t>
            </a:r>
          </a:p>
        </p:txBody>
      </p:sp>
      <p:pic>
        <p:nvPicPr>
          <p:cNvPr id="5" name="Picture 4">
            <a:extLst>
              <a:ext uri="{FF2B5EF4-FFF2-40B4-BE49-F238E27FC236}">
                <a16:creationId xmlns:a16="http://schemas.microsoft.com/office/drawing/2014/main" id="{47A6C68D-A05F-911D-72DD-2D472378A5E5}"/>
              </a:ext>
            </a:extLst>
          </p:cNvPr>
          <p:cNvPicPr>
            <a:picLocks noChangeAspect="1"/>
          </p:cNvPicPr>
          <p:nvPr/>
        </p:nvPicPr>
        <p:blipFill>
          <a:blip r:embed="rId2"/>
          <a:stretch>
            <a:fillRect/>
          </a:stretch>
        </p:blipFill>
        <p:spPr>
          <a:xfrm>
            <a:off x="4110005" y="1239520"/>
            <a:ext cx="7817107" cy="4709160"/>
          </a:xfrm>
          <a:prstGeom prst="rect">
            <a:avLst/>
          </a:prstGeom>
        </p:spPr>
      </p:pic>
      <p:sp>
        <p:nvSpPr>
          <p:cNvPr id="11" name="TextBox 10">
            <a:extLst>
              <a:ext uri="{FF2B5EF4-FFF2-40B4-BE49-F238E27FC236}">
                <a16:creationId xmlns:a16="http://schemas.microsoft.com/office/drawing/2014/main" id="{7CA931A4-C4A0-3324-1B1E-0F9AAF530E3B}"/>
              </a:ext>
            </a:extLst>
          </p:cNvPr>
          <p:cNvSpPr txBox="1"/>
          <p:nvPr/>
        </p:nvSpPr>
        <p:spPr>
          <a:xfrm>
            <a:off x="375920" y="1239520"/>
            <a:ext cx="3525520" cy="3970318"/>
          </a:xfrm>
          <a:prstGeom prst="rect">
            <a:avLst/>
          </a:prstGeom>
          <a:noFill/>
        </p:spPr>
        <p:txBody>
          <a:bodyPr wrap="square" rtlCol="0">
            <a:spAutoFit/>
          </a:bodyPr>
          <a:lstStyle/>
          <a:p>
            <a:endParaRPr lang="en-US" sz="1800" dirty="0">
              <a:solidFill>
                <a:srgbClr val="000000"/>
              </a:solidFill>
              <a:effectLst/>
              <a:latin typeface="Arial" panose="020B0604020202020204" pitchFamily="34" charset="0"/>
              <a:ea typeface="Times New Roman" panose="02020603050405020304" pitchFamily="18" charset="0"/>
            </a:endParaRPr>
          </a:p>
          <a:p>
            <a:endParaRPr lang="en-US" dirty="0">
              <a:solidFill>
                <a:srgbClr val="000000"/>
              </a:solidFill>
              <a:latin typeface="Arial" panose="020B0604020202020204" pitchFamily="34" charset="0"/>
              <a:ea typeface="Times New Roman" panose="02020603050405020304" pitchFamily="18" charset="0"/>
            </a:endParaRPr>
          </a:p>
          <a:p>
            <a:endParaRPr lang="en-US" sz="1800" dirty="0">
              <a:solidFill>
                <a:srgbClr val="000000"/>
              </a:solidFill>
              <a:effectLst/>
              <a:latin typeface="Arial" panose="020B0604020202020204" pitchFamily="34" charset="0"/>
              <a:ea typeface="Times New Roman" panose="02020603050405020304" pitchFamily="18" charset="0"/>
            </a:endParaRPr>
          </a:p>
          <a:p>
            <a:endParaRPr lang="en-US" dirty="0">
              <a:solidFill>
                <a:srgbClr val="000000"/>
              </a:solidFill>
              <a:latin typeface="Montserrat Medium" panose="00000600000000000000" pitchFamily="2" charset="0"/>
              <a:ea typeface="Times New Roman" panose="02020603050405020304" pitchFamily="18" charset="0"/>
            </a:endParaRPr>
          </a:p>
          <a:p>
            <a:r>
              <a:rPr lang="en-US" sz="1800" dirty="0">
                <a:solidFill>
                  <a:srgbClr val="000000"/>
                </a:solidFill>
                <a:effectLst/>
                <a:latin typeface="Montserrat Medium" panose="00000600000000000000" pitchFamily="2" charset="0"/>
                <a:ea typeface="Times New Roman" panose="02020603050405020304" pitchFamily="18" charset="0"/>
              </a:rPr>
              <a:t>Vouchers are set up the same as in previous years. New feature: Monthly tabs added at the bottom of the workbook. This layout allows Excel to use more formulas to auto-populate information. Improves efficiency and makes monthly reporting easier</a:t>
            </a:r>
            <a:endParaRPr lang="en-US" dirty="0">
              <a:latin typeface="Montserrat Medium" panose="00000600000000000000" pitchFamily="2" charset="0"/>
            </a:endParaRPr>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15DD55D5-FE6C-D34E-E5B2-8CD76E223A0B}"/>
                  </a:ext>
                </a:extLst>
              </p14:cNvPr>
              <p14:cNvContentPartPr/>
              <p14:nvPr/>
            </p14:nvContentPartPr>
            <p14:xfrm>
              <a:off x="4561560" y="5800880"/>
              <a:ext cx="7255440" cy="31320"/>
            </p14:xfrm>
          </p:contentPart>
        </mc:Choice>
        <mc:Fallback xmlns="">
          <p:pic>
            <p:nvPicPr>
              <p:cNvPr id="12" name="Ink 11">
                <a:extLst>
                  <a:ext uri="{FF2B5EF4-FFF2-40B4-BE49-F238E27FC236}">
                    <a16:creationId xmlns:a16="http://schemas.microsoft.com/office/drawing/2014/main" id="{15DD55D5-FE6C-D34E-E5B2-8CD76E223A0B}"/>
                  </a:ext>
                </a:extLst>
              </p:cNvPr>
              <p:cNvPicPr/>
              <p:nvPr/>
            </p:nvPicPr>
            <p:blipFill>
              <a:blip r:embed="rId4"/>
              <a:stretch>
                <a:fillRect/>
              </a:stretch>
            </p:blipFill>
            <p:spPr>
              <a:xfrm>
                <a:off x="4507920" y="5693240"/>
                <a:ext cx="7363080" cy="246960"/>
              </a:xfrm>
              <a:prstGeom prst="rect">
                <a:avLst/>
              </a:prstGeom>
            </p:spPr>
          </p:pic>
        </mc:Fallback>
      </mc:AlternateContent>
      <p:sp>
        <p:nvSpPr>
          <p:cNvPr id="2" name="Slide Number Placeholder 1">
            <a:extLst>
              <a:ext uri="{FF2B5EF4-FFF2-40B4-BE49-F238E27FC236}">
                <a16:creationId xmlns:a16="http://schemas.microsoft.com/office/drawing/2014/main" id="{09CE6EC3-F2C2-9200-1499-A01FBD00B3F0}"/>
              </a:ext>
            </a:extLst>
          </p:cNvPr>
          <p:cNvSpPr>
            <a:spLocks noGrp="1"/>
          </p:cNvSpPr>
          <p:nvPr>
            <p:ph type="sldNum" sz="quarter" idx="12"/>
          </p:nvPr>
        </p:nvSpPr>
        <p:spPr/>
        <p:txBody>
          <a:bodyPr/>
          <a:lstStyle/>
          <a:p>
            <a:fld id="{1AF6F2DA-B01E-0F4A-9C3D-CC5E8B20FA62}" type="slidenum">
              <a:rPr lang="en-US" smtClean="0"/>
              <a:pPr/>
              <a:t>40</a:t>
            </a:fld>
            <a:endParaRPr lang="en-US"/>
          </a:p>
        </p:txBody>
      </p:sp>
    </p:spTree>
    <p:extLst>
      <p:ext uri="{BB962C8B-B14F-4D97-AF65-F5344CB8AC3E}">
        <p14:creationId xmlns:p14="http://schemas.microsoft.com/office/powerpoint/2010/main" val="3276366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53DBD8-A312-8B74-468D-2F2BDEA3CFD1}"/>
              </a:ext>
            </a:extLst>
          </p:cNvPr>
          <p:cNvSpPr>
            <a:spLocks noGrp="1"/>
          </p:cNvSpPr>
          <p:nvPr>
            <p:ph type="title"/>
          </p:nvPr>
        </p:nvSpPr>
        <p:spPr>
          <a:xfrm>
            <a:off x="182880" y="91441"/>
            <a:ext cx="8585200" cy="558800"/>
          </a:xfrm>
        </p:spPr>
        <p:txBody>
          <a:bodyPr>
            <a:normAutofit/>
          </a:bodyPr>
          <a:lstStyle/>
          <a:p>
            <a:r>
              <a:rPr lang="en-US" dirty="0">
                <a:latin typeface="Montserrat Medium" panose="00000600000000000000" pitchFamily="2" charset="0"/>
              </a:rPr>
              <a:t>FY26 Periodic Financial Report </a:t>
            </a:r>
          </a:p>
        </p:txBody>
      </p:sp>
      <p:pic>
        <p:nvPicPr>
          <p:cNvPr id="3" name="Picture 2">
            <a:extLst>
              <a:ext uri="{FF2B5EF4-FFF2-40B4-BE49-F238E27FC236}">
                <a16:creationId xmlns:a16="http://schemas.microsoft.com/office/drawing/2014/main" id="{D4B7A028-3566-CB05-BB08-78A57D85D540}"/>
              </a:ext>
            </a:extLst>
          </p:cNvPr>
          <p:cNvPicPr>
            <a:picLocks noChangeAspect="1"/>
          </p:cNvPicPr>
          <p:nvPr/>
        </p:nvPicPr>
        <p:blipFill>
          <a:blip r:embed="rId2"/>
          <a:stretch>
            <a:fillRect/>
          </a:stretch>
        </p:blipFill>
        <p:spPr>
          <a:xfrm>
            <a:off x="3495040" y="1517799"/>
            <a:ext cx="8585201" cy="4621755"/>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261F3F6-8192-A910-2F6D-07EE1C55DD49}"/>
                  </a:ext>
                </a:extLst>
              </p14:cNvPr>
              <p14:cNvContentPartPr/>
              <p14:nvPr/>
            </p14:nvContentPartPr>
            <p14:xfrm>
              <a:off x="3947481" y="5963720"/>
              <a:ext cx="8132760" cy="72720"/>
            </p14:xfrm>
          </p:contentPart>
        </mc:Choice>
        <mc:Fallback xmlns="">
          <p:pic>
            <p:nvPicPr>
              <p:cNvPr id="4" name="Ink 3">
                <a:extLst>
                  <a:ext uri="{FF2B5EF4-FFF2-40B4-BE49-F238E27FC236}">
                    <a16:creationId xmlns:a16="http://schemas.microsoft.com/office/drawing/2014/main" id="{E261F3F6-8192-A910-2F6D-07EE1C55DD49}"/>
                  </a:ext>
                </a:extLst>
              </p:cNvPr>
              <p:cNvPicPr/>
              <p:nvPr/>
            </p:nvPicPr>
            <p:blipFill>
              <a:blip r:embed="rId4"/>
              <a:stretch>
                <a:fillRect/>
              </a:stretch>
            </p:blipFill>
            <p:spPr>
              <a:xfrm>
                <a:off x="3893841" y="5855720"/>
                <a:ext cx="8240400" cy="288360"/>
              </a:xfrm>
              <a:prstGeom prst="rect">
                <a:avLst/>
              </a:prstGeom>
            </p:spPr>
          </p:pic>
        </mc:Fallback>
      </mc:AlternateContent>
      <p:sp>
        <p:nvSpPr>
          <p:cNvPr id="5" name="TextBox 4">
            <a:extLst>
              <a:ext uri="{FF2B5EF4-FFF2-40B4-BE49-F238E27FC236}">
                <a16:creationId xmlns:a16="http://schemas.microsoft.com/office/drawing/2014/main" id="{BFD4B2AF-FEAF-E3DE-6D56-88607668075C}"/>
              </a:ext>
            </a:extLst>
          </p:cNvPr>
          <p:cNvSpPr txBox="1"/>
          <p:nvPr/>
        </p:nvSpPr>
        <p:spPr>
          <a:xfrm>
            <a:off x="284480" y="1422400"/>
            <a:ext cx="3129280" cy="4247317"/>
          </a:xfrm>
          <a:prstGeom prst="rect">
            <a:avLst/>
          </a:prstGeom>
          <a:noFill/>
        </p:spPr>
        <p:txBody>
          <a:bodyPr wrap="square" rtlCol="0">
            <a:spAutoFit/>
          </a:bodyPr>
          <a:lstStyle/>
          <a:p>
            <a:r>
              <a:rPr lang="en-US" dirty="0">
                <a:latin typeface="Montserrat Medium" panose="00000600000000000000" pitchFamily="2" charset="0"/>
              </a:rPr>
              <a:t>New This Year: PFR Requirement. PFR is now integrated into the same workbook as your vouchers. Many fields will auto-populate to help reduce errors. Aims to minimize corrections and resubmissions. Purpose: Increase transparency and streamline funding. Voucher workbooks will be released within the next 1–2 weeks</a:t>
            </a:r>
          </a:p>
        </p:txBody>
      </p:sp>
      <p:sp>
        <p:nvSpPr>
          <p:cNvPr id="2" name="Slide Number Placeholder 1">
            <a:extLst>
              <a:ext uri="{FF2B5EF4-FFF2-40B4-BE49-F238E27FC236}">
                <a16:creationId xmlns:a16="http://schemas.microsoft.com/office/drawing/2014/main" id="{2AB3DC8B-A34F-4913-9C57-C603DB5B2C5D}"/>
              </a:ext>
            </a:extLst>
          </p:cNvPr>
          <p:cNvSpPr>
            <a:spLocks noGrp="1"/>
          </p:cNvSpPr>
          <p:nvPr>
            <p:ph type="sldNum" sz="quarter" idx="12"/>
          </p:nvPr>
        </p:nvSpPr>
        <p:spPr/>
        <p:txBody>
          <a:bodyPr/>
          <a:lstStyle/>
          <a:p>
            <a:fld id="{1AF6F2DA-B01E-0F4A-9C3D-CC5E8B20FA62}" type="slidenum">
              <a:rPr lang="en-US" smtClean="0"/>
              <a:pPr/>
              <a:t>41</a:t>
            </a:fld>
            <a:endParaRPr lang="en-US"/>
          </a:p>
        </p:txBody>
      </p:sp>
    </p:spTree>
    <p:extLst>
      <p:ext uri="{BB962C8B-B14F-4D97-AF65-F5344CB8AC3E}">
        <p14:creationId xmlns:p14="http://schemas.microsoft.com/office/powerpoint/2010/main" val="245576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84492-BF26-F7A4-9DD7-3063C76F69B0}"/>
              </a:ext>
            </a:extLst>
          </p:cNvPr>
          <p:cNvSpPr>
            <a:spLocks noGrp="1"/>
          </p:cNvSpPr>
          <p:nvPr>
            <p:ph type="title"/>
          </p:nvPr>
        </p:nvSpPr>
        <p:spPr>
          <a:xfrm>
            <a:off x="803188" y="1236572"/>
            <a:ext cx="6465517" cy="1587908"/>
          </a:xfrm>
        </p:spPr>
        <p:txBody>
          <a:bodyPr>
            <a:normAutofit/>
          </a:bodyPr>
          <a:lstStyle/>
          <a:p>
            <a:r>
              <a:rPr lang="en-US" sz="6600" dirty="0"/>
              <a:t>Questions? </a:t>
            </a:r>
          </a:p>
        </p:txBody>
      </p:sp>
      <p:sp>
        <p:nvSpPr>
          <p:cNvPr id="6" name="Text Placeholder 5">
            <a:extLst>
              <a:ext uri="{FF2B5EF4-FFF2-40B4-BE49-F238E27FC236}">
                <a16:creationId xmlns:a16="http://schemas.microsoft.com/office/drawing/2014/main" id="{5A7E51AD-977D-9FDC-58FC-EC9FDBD04F46}"/>
              </a:ext>
            </a:extLst>
          </p:cNvPr>
          <p:cNvSpPr>
            <a:spLocks noGrp="1"/>
          </p:cNvSpPr>
          <p:nvPr>
            <p:ph type="body" sz="quarter" idx="13"/>
          </p:nvPr>
        </p:nvSpPr>
        <p:spPr>
          <a:xfrm>
            <a:off x="406400" y="4196080"/>
            <a:ext cx="7477760" cy="2336800"/>
          </a:xfrm>
        </p:spPr>
        <p:txBody>
          <a:bodyPr>
            <a:normAutofit/>
          </a:bodyPr>
          <a:lstStyle/>
          <a:p>
            <a:r>
              <a:rPr lang="en-US" dirty="0"/>
              <a:t>Thank you all for attending today. I appreciate your time and engagement, and I look forward to working with you throughout this fiscal year. </a:t>
            </a:r>
          </a:p>
        </p:txBody>
      </p:sp>
      <p:sp>
        <p:nvSpPr>
          <p:cNvPr id="2" name="Slide Number Placeholder 1">
            <a:extLst>
              <a:ext uri="{FF2B5EF4-FFF2-40B4-BE49-F238E27FC236}">
                <a16:creationId xmlns:a16="http://schemas.microsoft.com/office/drawing/2014/main" id="{D5A70402-356E-93D2-2C02-45939C1FADCC}"/>
              </a:ext>
            </a:extLst>
          </p:cNvPr>
          <p:cNvSpPr>
            <a:spLocks noGrp="1"/>
          </p:cNvSpPr>
          <p:nvPr>
            <p:ph type="sldNum" sz="quarter" idx="12"/>
          </p:nvPr>
        </p:nvSpPr>
        <p:spPr/>
        <p:txBody>
          <a:bodyPr/>
          <a:lstStyle/>
          <a:p>
            <a:fld id="{1AF6F2DA-B01E-0F4A-9C3D-CC5E8B20FA62}" type="slidenum">
              <a:rPr lang="en-US" smtClean="0"/>
              <a:pPr/>
              <a:t>42</a:t>
            </a:fld>
            <a:endParaRPr lang="en-US" dirty="0"/>
          </a:p>
        </p:txBody>
      </p:sp>
    </p:spTree>
    <p:extLst>
      <p:ext uri="{BB962C8B-B14F-4D97-AF65-F5344CB8AC3E}">
        <p14:creationId xmlns:p14="http://schemas.microsoft.com/office/powerpoint/2010/main" val="2852811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06BA1D-FE83-FC87-CFD8-4ABC8AAC80ED}"/>
              </a:ext>
            </a:extLst>
          </p:cNvPr>
          <p:cNvSpPr>
            <a:spLocks noGrp="1"/>
          </p:cNvSpPr>
          <p:nvPr>
            <p:ph type="title"/>
          </p:nvPr>
        </p:nvSpPr>
        <p:spPr/>
        <p:txBody>
          <a:bodyPr>
            <a:normAutofit fontScale="90000"/>
          </a:bodyPr>
          <a:lstStyle/>
          <a:p>
            <a:r>
              <a:rPr lang="en-US" dirty="0"/>
              <a:t>DBHR Team-ROSC Project Roles </a:t>
            </a:r>
          </a:p>
        </p:txBody>
      </p:sp>
      <p:pic>
        <p:nvPicPr>
          <p:cNvPr id="6" name="Picture 5">
            <a:extLst>
              <a:ext uri="{FF2B5EF4-FFF2-40B4-BE49-F238E27FC236}">
                <a16:creationId xmlns:a16="http://schemas.microsoft.com/office/drawing/2014/main" id="{790807BC-6AB9-D7AD-28CF-FC4BC98577C4}"/>
              </a:ext>
            </a:extLst>
          </p:cNvPr>
          <p:cNvPicPr>
            <a:picLocks noChangeAspect="1"/>
          </p:cNvPicPr>
          <p:nvPr/>
        </p:nvPicPr>
        <p:blipFill>
          <a:blip r:embed="rId2"/>
          <a:stretch>
            <a:fillRect/>
          </a:stretch>
        </p:blipFill>
        <p:spPr>
          <a:xfrm>
            <a:off x="1496931" y="857027"/>
            <a:ext cx="9198137" cy="5143946"/>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40C2AA36-C599-6707-6429-96A55375E51C}"/>
                  </a:ext>
                </a:extLst>
              </p14:cNvPr>
              <p14:cNvContentPartPr/>
              <p14:nvPr/>
            </p14:nvContentPartPr>
            <p14:xfrm>
              <a:off x="8015840" y="3625840"/>
              <a:ext cx="2161800" cy="22680"/>
            </p14:xfrm>
          </p:contentPart>
        </mc:Choice>
        <mc:Fallback xmlns="">
          <p:pic>
            <p:nvPicPr>
              <p:cNvPr id="8" name="Ink 7">
                <a:extLst>
                  <a:ext uri="{FF2B5EF4-FFF2-40B4-BE49-F238E27FC236}">
                    <a16:creationId xmlns:a16="http://schemas.microsoft.com/office/drawing/2014/main" id="{40C2AA36-C599-6707-6429-96A55375E51C}"/>
                  </a:ext>
                </a:extLst>
              </p:cNvPr>
              <p:cNvPicPr/>
              <p:nvPr/>
            </p:nvPicPr>
            <p:blipFill>
              <a:blip r:embed="rId4"/>
              <a:stretch>
                <a:fillRect/>
              </a:stretch>
            </p:blipFill>
            <p:spPr>
              <a:xfrm>
                <a:off x="7962200" y="3518200"/>
                <a:ext cx="2269440" cy="238320"/>
              </a:xfrm>
              <a:prstGeom prst="rect">
                <a:avLst/>
              </a:prstGeom>
            </p:spPr>
          </p:pic>
        </mc:Fallback>
      </mc:AlternateContent>
      <p:sp>
        <p:nvSpPr>
          <p:cNvPr id="2" name="Slide Number Placeholder 1">
            <a:extLst>
              <a:ext uri="{FF2B5EF4-FFF2-40B4-BE49-F238E27FC236}">
                <a16:creationId xmlns:a16="http://schemas.microsoft.com/office/drawing/2014/main" id="{C7242C7D-95ED-8A38-213F-7466A639876D}"/>
              </a:ext>
            </a:extLst>
          </p:cNvPr>
          <p:cNvSpPr>
            <a:spLocks noGrp="1"/>
          </p:cNvSpPr>
          <p:nvPr>
            <p:ph type="sldNum" sz="quarter" idx="12"/>
          </p:nvPr>
        </p:nvSpPr>
        <p:spPr/>
        <p:txBody>
          <a:bodyPr/>
          <a:lstStyle/>
          <a:p>
            <a:fld id="{1AF6F2DA-B01E-0F4A-9C3D-CC5E8B20FA62}" type="slidenum">
              <a:rPr lang="en-US" smtClean="0"/>
              <a:pPr/>
              <a:t>5</a:t>
            </a:fld>
            <a:endParaRPr lang="en-US"/>
          </a:p>
        </p:txBody>
      </p:sp>
    </p:spTree>
    <p:extLst>
      <p:ext uri="{BB962C8B-B14F-4D97-AF65-F5344CB8AC3E}">
        <p14:creationId xmlns:p14="http://schemas.microsoft.com/office/powerpoint/2010/main" val="422770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9895-609A-C1D8-F6CD-E60C89183AAF}"/>
              </a:ext>
            </a:extLst>
          </p:cNvPr>
          <p:cNvSpPr>
            <a:spLocks noGrp="1"/>
          </p:cNvSpPr>
          <p:nvPr>
            <p:ph type="title"/>
          </p:nvPr>
        </p:nvSpPr>
        <p:spPr/>
        <p:txBody>
          <a:bodyPr>
            <a:normAutofit fontScale="90000"/>
          </a:bodyPr>
          <a:lstStyle/>
          <a:p>
            <a:endParaRPr lang="en-US" dirty="0"/>
          </a:p>
        </p:txBody>
      </p:sp>
      <p:pic>
        <p:nvPicPr>
          <p:cNvPr id="4" name="Picture 3">
            <a:extLst>
              <a:ext uri="{FF2B5EF4-FFF2-40B4-BE49-F238E27FC236}">
                <a16:creationId xmlns:a16="http://schemas.microsoft.com/office/drawing/2014/main" id="{228C7C7F-108D-42C6-9DEC-70A8A087FD04}"/>
              </a:ext>
            </a:extLst>
          </p:cNvPr>
          <p:cNvPicPr>
            <a:picLocks noChangeAspect="1"/>
          </p:cNvPicPr>
          <p:nvPr/>
        </p:nvPicPr>
        <p:blipFill>
          <a:blip r:embed="rId2"/>
          <a:stretch>
            <a:fillRect/>
          </a:stretch>
        </p:blipFill>
        <p:spPr>
          <a:xfrm>
            <a:off x="1073985" y="1253301"/>
            <a:ext cx="10044030" cy="4351397"/>
          </a:xfrm>
          <a:prstGeom prst="rect">
            <a:avLst/>
          </a:prstGeom>
        </p:spPr>
      </p:pic>
      <p:sp>
        <p:nvSpPr>
          <p:cNvPr id="3" name="Slide Number Placeholder 2">
            <a:extLst>
              <a:ext uri="{FF2B5EF4-FFF2-40B4-BE49-F238E27FC236}">
                <a16:creationId xmlns:a16="http://schemas.microsoft.com/office/drawing/2014/main" id="{E61542AB-851B-2EE3-8D73-D71B6BA1CDAA}"/>
              </a:ext>
            </a:extLst>
          </p:cNvPr>
          <p:cNvSpPr>
            <a:spLocks noGrp="1"/>
          </p:cNvSpPr>
          <p:nvPr>
            <p:ph type="sldNum" sz="quarter" idx="12"/>
          </p:nvPr>
        </p:nvSpPr>
        <p:spPr/>
        <p:txBody>
          <a:bodyPr/>
          <a:lstStyle/>
          <a:p>
            <a:fld id="{1AF6F2DA-B01E-0F4A-9C3D-CC5E8B20FA62}" type="slidenum">
              <a:rPr lang="en-US" smtClean="0"/>
              <a:pPr/>
              <a:t>6</a:t>
            </a:fld>
            <a:endParaRPr lang="en-US"/>
          </a:p>
        </p:txBody>
      </p:sp>
    </p:spTree>
    <p:extLst>
      <p:ext uri="{BB962C8B-B14F-4D97-AF65-F5344CB8AC3E}">
        <p14:creationId xmlns:p14="http://schemas.microsoft.com/office/powerpoint/2010/main" val="2151701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04BC-8E11-0E7A-CCB9-421D2CFC8E66}"/>
              </a:ext>
            </a:extLst>
          </p:cNvPr>
          <p:cNvSpPr>
            <a:spLocks noGrp="1"/>
          </p:cNvSpPr>
          <p:nvPr>
            <p:ph type="title"/>
          </p:nvPr>
        </p:nvSpPr>
        <p:spPr/>
        <p:txBody>
          <a:bodyPr>
            <a:normAutofit fontScale="90000"/>
          </a:bodyPr>
          <a:lstStyle/>
          <a:p>
            <a:r>
              <a:rPr lang="en-US" dirty="0"/>
              <a:t>Statewide ROSC Leadership Team Roles </a:t>
            </a:r>
          </a:p>
        </p:txBody>
      </p:sp>
      <p:pic>
        <p:nvPicPr>
          <p:cNvPr id="4" name="Picture 3">
            <a:extLst>
              <a:ext uri="{FF2B5EF4-FFF2-40B4-BE49-F238E27FC236}">
                <a16:creationId xmlns:a16="http://schemas.microsoft.com/office/drawing/2014/main" id="{99E23A4A-E3F1-8B62-BB73-F6C94E54930D}"/>
              </a:ext>
            </a:extLst>
          </p:cNvPr>
          <p:cNvPicPr>
            <a:picLocks noChangeAspect="1"/>
          </p:cNvPicPr>
          <p:nvPr/>
        </p:nvPicPr>
        <p:blipFill>
          <a:blip r:embed="rId2"/>
          <a:stretch>
            <a:fillRect/>
          </a:stretch>
        </p:blipFill>
        <p:spPr>
          <a:xfrm>
            <a:off x="1207346" y="876079"/>
            <a:ext cx="9777307" cy="5105842"/>
          </a:xfrm>
          <a:prstGeom prst="rect">
            <a:avLst/>
          </a:prstGeom>
        </p:spPr>
      </p:pic>
      <p:sp>
        <p:nvSpPr>
          <p:cNvPr id="3" name="Slide Number Placeholder 2">
            <a:extLst>
              <a:ext uri="{FF2B5EF4-FFF2-40B4-BE49-F238E27FC236}">
                <a16:creationId xmlns:a16="http://schemas.microsoft.com/office/drawing/2014/main" id="{015AC5E2-6121-E7A6-DD71-3F9F47236DFE}"/>
              </a:ext>
            </a:extLst>
          </p:cNvPr>
          <p:cNvSpPr>
            <a:spLocks noGrp="1"/>
          </p:cNvSpPr>
          <p:nvPr>
            <p:ph type="sldNum" sz="quarter" idx="12"/>
          </p:nvPr>
        </p:nvSpPr>
        <p:spPr/>
        <p:txBody>
          <a:bodyPr/>
          <a:lstStyle/>
          <a:p>
            <a:fld id="{1AF6F2DA-B01E-0F4A-9C3D-CC5E8B20FA62}" type="slidenum">
              <a:rPr lang="en-US" smtClean="0"/>
              <a:pPr/>
              <a:t>7</a:t>
            </a:fld>
            <a:endParaRPr lang="en-US"/>
          </a:p>
        </p:txBody>
      </p:sp>
    </p:spTree>
    <p:extLst>
      <p:ext uri="{BB962C8B-B14F-4D97-AF65-F5344CB8AC3E}">
        <p14:creationId xmlns:p14="http://schemas.microsoft.com/office/powerpoint/2010/main" val="1611507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8147B2-B742-80AB-A94C-4EE2CD0D29E7}"/>
              </a:ext>
            </a:extLst>
          </p:cNvPr>
          <p:cNvSpPr>
            <a:spLocks noGrp="1"/>
          </p:cNvSpPr>
          <p:nvPr>
            <p:ph type="title"/>
          </p:nvPr>
        </p:nvSpPr>
        <p:spPr/>
        <p:txBody>
          <a:bodyPr/>
          <a:lstStyle/>
          <a:p>
            <a:r>
              <a:rPr lang="en-US" dirty="0"/>
              <a:t>IDHS-DBHR IL Regional Map </a:t>
            </a:r>
          </a:p>
        </p:txBody>
      </p:sp>
      <p:pic>
        <p:nvPicPr>
          <p:cNvPr id="1026" name="Picture 2" descr="Map of DHS Regions">
            <a:extLst>
              <a:ext uri="{FF2B5EF4-FFF2-40B4-BE49-F238E27FC236}">
                <a16:creationId xmlns:a16="http://schemas.microsoft.com/office/drawing/2014/main" id="{E0BF4AED-26C8-566B-7237-7081703CC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233" y="0"/>
            <a:ext cx="51593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C8392EC-0A1A-FE39-F472-66DFDF1C2165}"/>
              </a:ext>
            </a:extLst>
          </p:cNvPr>
          <p:cNvSpPr txBox="1"/>
          <p:nvPr/>
        </p:nvSpPr>
        <p:spPr>
          <a:xfrm>
            <a:off x="4632960" y="4480560"/>
            <a:ext cx="2306320" cy="923330"/>
          </a:xfrm>
          <a:prstGeom prst="rect">
            <a:avLst/>
          </a:prstGeom>
          <a:noFill/>
        </p:spPr>
        <p:txBody>
          <a:bodyPr wrap="square" rtlCol="0">
            <a:spAutoFit/>
          </a:bodyPr>
          <a:lstStyle/>
          <a:p>
            <a:r>
              <a:rPr lang="en-US" dirty="0">
                <a:latin typeface="Montserrat Medium" panose="00000600000000000000" pitchFamily="2" charset="0"/>
              </a:rPr>
              <a:t>Each region has an assigned TA/SRLC</a:t>
            </a:r>
          </a:p>
        </p:txBody>
      </p:sp>
      <p:sp>
        <p:nvSpPr>
          <p:cNvPr id="3" name="Slide Number Placeholder 2">
            <a:extLst>
              <a:ext uri="{FF2B5EF4-FFF2-40B4-BE49-F238E27FC236}">
                <a16:creationId xmlns:a16="http://schemas.microsoft.com/office/drawing/2014/main" id="{4D83EC2B-4E1B-5B22-7738-B60AA1B25054}"/>
              </a:ext>
            </a:extLst>
          </p:cNvPr>
          <p:cNvSpPr>
            <a:spLocks noGrp="1"/>
          </p:cNvSpPr>
          <p:nvPr>
            <p:ph type="sldNum" sz="quarter" idx="12"/>
          </p:nvPr>
        </p:nvSpPr>
        <p:spPr/>
        <p:txBody>
          <a:bodyPr/>
          <a:lstStyle/>
          <a:p>
            <a:fld id="{1AF6F2DA-B01E-0F4A-9C3D-CC5E8B20FA62}" type="slidenum">
              <a:rPr lang="en-US" smtClean="0"/>
              <a:pPr/>
              <a:t>8</a:t>
            </a:fld>
            <a:endParaRPr lang="en-US"/>
          </a:p>
        </p:txBody>
      </p:sp>
    </p:spTree>
    <p:extLst>
      <p:ext uri="{BB962C8B-B14F-4D97-AF65-F5344CB8AC3E}">
        <p14:creationId xmlns:p14="http://schemas.microsoft.com/office/powerpoint/2010/main" val="1526141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CB232-A8D9-080D-DC38-10FD50DC2677}"/>
              </a:ext>
            </a:extLst>
          </p:cNvPr>
          <p:cNvSpPr>
            <a:spLocks noGrp="1"/>
          </p:cNvSpPr>
          <p:nvPr>
            <p:ph type="title"/>
          </p:nvPr>
        </p:nvSpPr>
        <p:spPr/>
        <p:txBody>
          <a:bodyPr>
            <a:normAutofit fontScale="90000"/>
          </a:bodyPr>
          <a:lstStyle/>
          <a:p>
            <a:r>
              <a:rPr lang="en-US" dirty="0"/>
              <a:t>Statewide ROSC TA &amp; RSS Team: Built for Support  </a:t>
            </a:r>
          </a:p>
        </p:txBody>
      </p:sp>
      <p:pic>
        <p:nvPicPr>
          <p:cNvPr id="4" name="Picture 3">
            <a:extLst>
              <a:ext uri="{FF2B5EF4-FFF2-40B4-BE49-F238E27FC236}">
                <a16:creationId xmlns:a16="http://schemas.microsoft.com/office/drawing/2014/main" id="{FDC86AAB-E112-05EA-247F-2FDD9BD98962}"/>
              </a:ext>
            </a:extLst>
          </p:cNvPr>
          <p:cNvPicPr>
            <a:picLocks noChangeAspect="1"/>
          </p:cNvPicPr>
          <p:nvPr/>
        </p:nvPicPr>
        <p:blipFill>
          <a:blip r:embed="rId2"/>
          <a:stretch>
            <a:fillRect/>
          </a:stretch>
        </p:blipFill>
        <p:spPr>
          <a:xfrm>
            <a:off x="997778" y="887510"/>
            <a:ext cx="10196444" cy="5082980"/>
          </a:xfrm>
          <a:prstGeom prst="rect">
            <a:avLst/>
          </a:prstGeom>
        </p:spPr>
      </p:pic>
      <p:sp>
        <p:nvSpPr>
          <p:cNvPr id="3" name="Slide Number Placeholder 2">
            <a:extLst>
              <a:ext uri="{FF2B5EF4-FFF2-40B4-BE49-F238E27FC236}">
                <a16:creationId xmlns:a16="http://schemas.microsoft.com/office/drawing/2014/main" id="{19B3809B-57A0-94F7-9B8F-9BB1B719AA0A}"/>
              </a:ext>
            </a:extLst>
          </p:cNvPr>
          <p:cNvSpPr>
            <a:spLocks noGrp="1"/>
          </p:cNvSpPr>
          <p:nvPr>
            <p:ph type="sldNum" sz="quarter" idx="12"/>
          </p:nvPr>
        </p:nvSpPr>
        <p:spPr/>
        <p:txBody>
          <a:bodyPr/>
          <a:lstStyle/>
          <a:p>
            <a:fld id="{1AF6F2DA-B01E-0F4A-9C3D-CC5E8B20FA62}" type="slidenum">
              <a:rPr lang="en-US" smtClean="0"/>
              <a:pPr/>
              <a:t>9</a:t>
            </a:fld>
            <a:endParaRPr lang="en-US"/>
          </a:p>
        </p:txBody>
      </p:sp>
    </p:spTree>
    <p:extLst>
      <p:ext uri="{BB962C8B-B14F-4D97-AF65-F5344CB8AC3E}">
        <p14:creationId xmlns:p14="http://schemas.microsoft.com/office/powerpoint/2010/main" val="3364243866"/>
      </p:ext>
    </p:extLst>
  </p:cSld>
  <p:clrMapOvr>
    <a:masterClrMapping/>
  </p:clrMapOvr>
</p:sld>
</file>

<file path=ppt/theme/theme1.xml><?xml version="1.0" encoding="utf-8"?>
<a:theme xmlns:a="http://schemas.openxmlformats.org/drawingml/2006/main" name="Office Theme">
  <a:themeElements>
    <a:clrScheme name="IDHS Colors">
      <a:dk1>
        <a:srgbClr val="000000"/>
      </a:dk1>
      <a:lt1>
        <a:srgbClr val="FFFFFF"/>
      </a:lt1>
      <a:dk2>
        <a:srgbClr val="020A78"/>
      </a:dk2>
      <a:lt2>
        <a:srgbClr val="FBB83A"/>
      </a:lt2>
      <a:accent1>
        <a:srgbClr val="020A78"/>
      </a:accent1>
      <a:accent2>
        <a:srgbClr val="0C70C8"/>
      </a:accent2>
      <a:accent3>
        <a:srgbClr val="445469"/>
      </a:accent3>
      <a:accent4>
        <a:srgbClr val="FBB83A"/>
      </a:accent4>
      <a:accent5>
        <a:srgbClr val="5B9BD5"/>
      </a:accent5>
      <a:accent6>
        <a:srgbClr val="D6D6D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3324</TotalTime>
  <Words>3880</Words>
  <Application>Microsoft Office PowerPoint</Application>
  <PresentationFormat>Widescreen</PresentationFormat>
  <Paragraphs>250</Paragraphs>
  <Slides>42</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Montserrat</vt:lpstr>
      <vt:lpstr>Montserrat Medium</vt:lpstr>
      <vt:lpstr>Montserrat SemiBold</vt:lpstr>
      <vt:lpstr>Times New Roman</vt:lpstr>
      <vt:lpstr>Office Theme</vt:lpstr>
      <vt:lpstr>Simple Light</vt:lpstr>
      <vt:lpstr>Recovery-Oriented Systems of Care(ROSC) Onboarding Training FY26 </vt:lpstr>
      <vt:lpstr>Illinois ROSC Support Structure </vt:lpstr>
      <vt:lpstr>PowerPoint Presentation</vt:lpstr>
      <vt:lpstr>IDHS-DBHR Team </vt:lpstr>
      <vt:lpstr>DBHR Team-ROSC Project Roles </vt:lpstr>
      <vt:lpstr>PowerPoint Presentation</vt:lpstr>
      <vt:lpstr>Statewide ROSC Leadership Team Roles </vt:lpstr>
      <vt:lpstr>IDHS-DBHR IL Regional Map </vt:lpstr>
      <vt:lpstr>Statewide ROSC TA &amp; RSS Team: Built for Support  </vt:lpstr>
      <vt:lpstr>IDHS-DBHR Updated Resource Map 07/01/2025 </vt:lpstr>
      <vt:lpstr>Deliverables  Grant Expectations</vt:lpstr>
      <vt:lpstr> </vt:lpstr>
      <vt:lpstr>PowerPoint Presentation</vt:lpstr>
      <vt:lpstr>PowerPoint Presentation</vt:lpstr>
      <vt:lpstr>PowerPoint Presentation</vt:lpstr>
      <vt:lpstr>When ROSC Councils identify a need or gap in their community, it’s not for the ROSC to do the work but for the ROSC to champion the need for it, to identify the relevant stakeholders, and to facilitate the development of a collaborative response. </vt:lpstr>
      <vt:lpstr>PowerPoint Presentation</vt:lpstr>
      <vt:lpstr>PowerPoint Presentation</vt:lpstr>
      <vt:lpstr>PowerPoint Presentation</vt:lpstr>
      <vt:lpstr>Due Date 07/30/2025</vt:lpstr>
      <vt:lpstr>Due Date 07/30/2025</vt:lpstr>
      <vt:lpstr>Due Date 08/30/2025</vt:lpstr>
      <vt:lpstr>Due Date 08/30/2025</vt:lpstr>
      <vt:lpstr>Due Date 10/30/2025</vt:lpstr>
      <vt:lpstr>Due Date 12/30/2025</vt:lpstr>
      <vt:lpstr>PowerPoint Presentation</vt:lpstr>
      <vt:lpstr>PowerPoint Presentation</vt:lpstr>
      <vt:lpstr>FY26 Deliverables &amp; Updates Checklist </vt:lpstr>
      <vt:lpstr>PowerPoint Presentation</vt:lpstr>
      <vt:lpstr>PowerPoint Presentation</vt:lpstr>
      <vt:lpstr>FY26 PPR</vt:lpstr>
      <vt:lpstr>FY26 PPR </vt:lpstr>
      <vt:lpstr>FY26  </vt:lpstr>
      <vt:lpstr>PowerPoint Presentation</vt:lpstr>
      <vt:lpstr>PowerPoint Presentation</vt:lpstr>
      <vt:lpstr>GSU Website-Recovery-Oriented Systems of Care </vt:lpstr>
      <vt:lpstr>PowerPoint Presentation</vt:lpstr>
      <vt:lpstr>Marketing Materials</vt:lpstr>
      <vt:lpstr>IDHS-DBHR  Fiscal Forms </vt:lpstr>
      <vt:lpstr>FY26 Monthly Expense Voucher  </vt:lpstr>
      <vt:lpstr>FY26 Periodic Financial Report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Erasmo Gomes</dc:creator>
  <cp:lastModifiedBy>Gonzalez, Johanna</cp:lastModifiedBy>
  <cp:revision>54</cp:revision>
  <cp:lastPrinted>2024-07-16T16:49:30Z</cp:lastPrinted>
  <dcterms:created xsi:type="dcterms:W3CDTF">2022-09-23T20:26:18Z</dcterms:created>
  <dcterms:modified xsi:type="dcterms:W3CDTF">2025-07-18T21:01:17Z</dcterms:modified>
</cp:coreProperties>
</file>