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6"/>
  </p:notesMasterIdLst>
  <p:sldIdLst>
    <p:sldId id="351" r:id="rId2"/>
    <p:sldId id="368" r:id="rId3"/>
    <p:sldId id="286" r:id="rId4"/>
    <p:sldId id="257" r:id="rId5"/>
    <p:sldId id="388" r:id="rId6"/>
    <p:sldId id="360" r:id="rId7"/>
    <p:sldId id="361" r:id="rId8"/>
    <p:sldId id="379" r:id="rId9"/>
    <p:sldId id="386" r:id="rId10"/>
    <p:sldId id="383" r:id="rId11"/>
    <p:sldId id="384" r:id="rId12"/>
    <p:sldId id="366" r:id="rId13"/>
    <p:sldId id="348" r:id="rId14"/>
    <p:sldId id="372" r:id="rId15"/>
    <p:sldId id="352" r:id="rId16"/>
    <p:sldId id="378" r:id="rId17"/>
    <p:sldId id="345" r:id="rId18"/>
    <p:sldId id="300" r:id="rId19"/>
    <p:sldId id="356" r:id="rId20"/>
    <p:sldId id="382" r:id="rId21"/>
    <p:sldId id="258" r:id="rId22"/>
    <p:sldId id="333" r:id="rId23"/>
    <p:sldId id="367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4719"/>
  </p:normalViewPr>
  <p:slideViewPr>
    <p:cSldViewPr snapToGrid="0" snapToObjects="1">
      <p:cViewPr varScale="1">
        <p:scale>
          <a:sx n="152" d="100"/>
          <a:sy n="152" d="100"/>
        </p:scale>
        <p:origin x="94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4876B8C-29F0-78A7-A842-1DDCCA32278A}"/>
              </a:ext>
            </a:extLst>
          </p:cNvPr>
          <p:cNvGrpSpPr/>
          <p:nvPr userDrawn="1"/>
        </p:nvGrpSpPr>
        <p:grpSpPr>
          <a:xfrm>
            <a:off x="0" y="0"/>
            <a:ext cx="4004705" cy="1327523"/>
            <a:chOff x="0" y="0"/>
            <a:chExt cx="4004705" cy="1327523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B650C36-1AC9-F72F-33F5-BDA3F46A569E}"/>
                </a:ext>
              </a:extLst>
            </p:cNvPr>
            <p:cNvSpPr/>
            <p:nvPr/>
          </p:nvSpPr>
          <p:spPr>
            <a:xfrm>
              <a:off x="0" y="0"/>
              <a:ext cx="4004705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B9971A9E-4E8A-E974-C780-B510C037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75966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3235B35-3082-AE9D-809C-81E07CBD71C3}"/>
              </a:ext>
            </a:extLst>
          </p:cNvPr>
          <p:cNvGrpSpPr/>
          <p:nvPr/>
        </p:nvGrpSpPr>
        <p:grpSpPr>
          <a:xfrm>
            <a:off x="458195" y="1931874"/>
            <a:ext cx="3568931" cy="2994252"/>
            <a:chOff x="291145" y="3674800"/>
            <a:chExt cx="3568931" cy="29942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A567BB-1D5A-2EF3-E0F2-51B3A63DBF91}"/>
                </a:ext>
              </a:extLst>
            </p:cNvPr>
            <p:cNvSpPr txBox="1"/>
            <p:nvPr/>
          </p:nvSpPr>
          <p:spPr>
            <a:xfrm>
              <a:off x="291145" y="3674800"/>
              <a:ext cx="3568931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800" b="1" dirty="0" err="1">
                  <a:solidFill>
                    <a:srgbClr val="FFB6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Pedoman</a:t>
              </a:r>
              <a:endPara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4986B7-C4E5-6A0A-0254-B78C74FF6357}"/>
                </a:ext>
              </a:extLst>
            </p:cNvPr>
            <p:cNvSpPr txBox="1"/>
            <p:nvPr/>
          </p:nvSpPr>
          <p:spPr>
            <a:xfrm>
              <a:off x="291145" y="4400867"/>
              <a:ext cx="3568931" cy="22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Gerakan</a:t>
              </a:r>
            </a:p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Baca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Dengar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pPr>
                <a:lnSpc>
                  <a:spcPts val="4400"/>
                </a:lnSpc>
              </a:pP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(GEBADA)</a:t>
              </a:r>
              <a:endPara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9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kami,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melalui</a:t>
            </a:r>
            <a:b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publik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0062" y="1329031"/>
            <a:ext cx="2736759" cy="3948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kali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harus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men-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dengarkan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b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setiap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tahunnya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197469" y="6033642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dalam</a:t>
            </a: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 Bahasa Indonesia TB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(113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(32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(10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~6.5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~7.5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</a:t>
            </a:r>
            <a:r>
              <a:rPr lang="en-US" sz="16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minggu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*Kej-2Raj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1Taw-Mal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그림 11" descr="블랙, 어둠이(가) 표시된 사진&#10;&#10;자동 생성된 설명">
            <a:extLst>
              <a:ext uri="{FF2B5EF4-FFF2-40B4-BE49-F238E27FC236}">
                <a16:creationId xmlns:a16="http://schemas.microsoft.com/office/drawing/2014/main" id="{ADA16C0E-AF88-552E-DE2C-12454E88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3" y="218582"/>
            <a:ext cx="2724178" cy="8331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7A1698-146C-C076-9290-0AA7799B6918}"/>
              </a:ext>
            </a:extLst>
          </p:cNvPr>
          <p:cNvSpPr txBox="1"/>
          <p:nvPr/>
        </p:nvSpPr>
        <p:spPr>
          <a:xfrm>
            <a:off x="3504787" y="6189219"/>
            <a:ext cx="8341812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0"/>
              </a:rPr>
              <a:t>PL &amp; PB </a:t>
            </a:r>
            <a:r>
              <a:rPr lang="en-US" dirty="0" err="1">
                <a:latin typeface="Avenir Next LT Pro" panose="020B0504020202020204" pitchFamily="34" charset="0"/>
              </a:rPr>
              <a:t>Seimbang</a:t>
            </a:r>
            <a:r>
              <a:rPr lang="en-US" dirty="0">
                <a:latin typeface="Avenir Next LT Pro" panose="020B0504020202020204" pitchFamily="34" charset="0"/>
              </a:rPr>
              <a:t> dan Sering Berdoa Kitab </a:t>
            </a:r>
            <a:r>
              <a:rPr lang="en-US" dirty="0" err="1">
                <a:latin typeface="Avenir Next LT Pro" panose="020B0504020202020204" pitchFamily="34" charset="0"/>
              </a:rPr>
              <a:t>Mazmur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32672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39682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247714"/>
            <a:ext cx="55324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55:17 (FAYH)</a:t>
            </a:r>
            <a:b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pagi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b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memohon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nyaring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; dan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serta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doaku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3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559155"/>
            <a:ext cx="5729137" cy="132981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760969"/>
            <a:ext cx="52874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72:20 (TB) </a:t>
            </a:r>
          </a:p>
          <a:p>
            <a:r>
              <a:rPr lang="en-US" altLang="ko-KR" sz="25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Sekianlah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b="1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doa-doa</a:t>
            </a:r>
            <a:r>
              <a:rPr lang="en-US" altLang="ko-KR" sz="25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Daud bin Isai.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0" y="321268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Seimbang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067840"/>
            <a:ext cx="559388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4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8EABE-E55E-65EB-146E-0C49FF88061C}"/>
              </a:ext>
            </a:extLst>
          </p:cNvPr>
          <p:cNvSpPr/>
          <p:nvPr/>
        </p:nvSpPr>
        <p:spPr>
          <a:xfrm>
            <a:off x="6174775" y="4999245"/>
            <a:ext cx="5729137" cy="159973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140C9-4010-F378-20B5-75214FA3B199}"/>
              </a:ext>
            </a:extLst>
          </p:cNvPr>
          <p:cNvSpPr txBox="1"/>
          <p:nvPr/>
        </p:nvSpPr>
        <p:spPr>
          <a:xfrm>
            <a:off x="6371424" y="5187228"/>
            <a:ext cx="55324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Berjaga-jagalah</a:t>
            </a:r>
            <a:r>
              <a:rPr lang="en-US" sz="2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senantiasa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sambil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 (PB)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(PB)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349661"/>
            <a:ext cx="2479082" cy="659670"/>
            <a:chOff x="3495684" y="349661"/>
            <a:chExt cx="2479082" cy="65967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25826" y="349661"/>
              <a:ext cx="2398039" cy="5748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SEMUA GRATIS!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b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Scripture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074B4D-BAF6-5715-0688-0D51C0A41C1B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altLang="ko-KR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 Datang: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endParaRPr lang="en-US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74F512-46C7-D1CB-DBA6-4DC06C922409}"/>
              </a:ext>
            </a:extLst>
          </p:cNvPr>
          <p:cNvSpPr txBox="1"/>
          <p:nvPr/>
        </p:nvSpPr>
        <p:spPr>
          <a:xfrm>
            <a:off x="8445922" y="2248003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Q2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0CEBB-DA0D-0D62-D1B9-121176AE58A0}"/>
              </a:ext>
            </a:extLst>
          </p:cNvPr>
          <p:cNvSpPr txBox="1"/>
          <p:nvPr/>
        </p:nvSpPr>
        <p:spPr>
          <a:xfrm>
            <a:off x="8904709" y="2267928"/>
            <a:ext cx="2727398" cy="2555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(PL) </a:t>
            </a: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endParaRPr lang="en-US" sz="2800" b="1" dirty="0">
              <a:solidFill>
                <a:srgbClr val="FB85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B47E69-C33E-42ED-DA3D-493CA5D7C7BB}"/>
              </a:ext>
            </a:extLst>
          </p:cNvPr>
          <p:cNvSpPr txBox="1"/>
          <p:nvPr/>
        </p:nvSpPr>
        <p:spPr>
          <a:xfrm>
            <a:off x="8445922" y="385142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Q4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59" y="1437347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355440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400" b="1723"/>
          <a:stretch/>
        </p:blipFill>
        <p:spPr>
          <a:xfrm>
            <a:off x="8581538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535BF-AB2F-33A2-369B-2281F42A762C}"/>
              </a:ext>
            </a:extLst>
          </p:cNvPr>
          <p:cNvSpPr txBox="1"/>
          <p:nvPr/>
        </p:nvSpPr>
        <p:spPr>
          <a:xfrm>
            <a:off x="6145303" y="4993433"/>
            <a:ext cx="16655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venir Next LT Pro" panose="020B0504020202020204" pitchFamily="34" charset="77"/>
              </a:rPr>
              <a:t>2024 NYC Wed PRS Plan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C26D224-1002-2105-CBD1-841260DF1C78}"/>
              </a:ext>
            </a:extLst>
          </p:cNvPr>
          <p:cNvGrpSpPr/>
          <p:nvPr/>
        </p:nvGrpSpPr>
        <p:grpSpPr>
          <a:xfrm>
            <a:off x="0" y="0"/>
            <a:ext cx="3576907" cy="1327523"/>
            <a:chOff x="0" y="0"/>
            <a:chExt cx="3576907" cy="13275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2B52DD5-7212-CE9D-6759-3506F82AB351}"/>
                </a:ext>
              </a:extLst>
            </p:cNvPr>
            <p:cNvSpPr/>
            <p:nvPr/>
          </p:nvSpPr>
          <p:spPr>
            <a:xfrm>
              <a:off x="0" y="0"/>
              <a:ext cx="3576907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16" name="그림 1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14D65C2-F333-35DA-39FD-35520BBB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427404"/>
            <a:ext cx="718674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92F9B2E-ABD6-DCF1-ADAD-DD4E46252584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496017" y="1202990"/>
            <a:ext cx="2484000" cy="5054400"/>
          </a:xfrm>
          <a:prstGeom prst="roundRect">
            <a:avLst>
              <a:gd name="adj" fmla="val 5163"/>
            </a:avLst>
          </a:prstGeom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322" b="4806"/>
          <a:stretch/>
        </p:blipFill>
        <p:spPr>
          <a:xfrm>
            <a:off x="8583012" y="1244874"/>
            <a:ext cx="2482097" cy="4940771"/>
          </a:xfrm>
          <a:prstGeom prst="roundRect">
            <a:avLst>
              <a:gd name="adj" fmla="val 5609"/>
            </a:avLst>
          </a:prstGeom>
        </p:spPr>
      </p:pic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Grup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Reguler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(1-2-3)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11327" y="3065064"/>
            <a:ext cx="2876384" cy="1158760"/>
            <a:chOff x="5343180" y="3183707"/>
            <a:chExt cx="2876384" cy="1158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43180" y="3480693"/>
              <a:ext cx="169755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540" b="1583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C903B3-69FF-BEFB-72A2-7D5B484E8AF1}"/>
                  </a:ext>
                </a:extLst>
              </p:cNvPr>
              <p:cNvSpPr/>
              <p:nvPr/>
            </p:nvSpPr>
            <p:spPr>
              <a:xfrm>
                <a:off x="8462765" y="4565945"/>
                <a:ext cx="2712922" cy="908344"/>
              </a:xfrm>
              <a:prstGeom prst="rect">
                <a:avLst/>
              </a:prstGeom>
              <a:solidFill>
                <a:srgbClr val="F1F2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63123" y="1166116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63123" y="2064885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63123" y="2955839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63123" y="3854608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4th</a:t>
                </a:r>
              </a:p>
            </p:txBody>
          </p:sp>
        </p:grp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C165344-FD07-2B15-AF50-6F0D858503A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278" y="617468"/>
            <a:ext cx="2638902" cy="5634614"/>
          </a:xfrm>
          <a:prstGeom prst="roundRect">
            <a:avLst>
              <a:gd name="adj" fmla="val 5163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80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536412" y="2809194"/>
            <a:ext cx="1128547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35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35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35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35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35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35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35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35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35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35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35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35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536412" y="1489549"/>
            <a:ext cx="1062523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 </a:t>
            </a: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Tawarikh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24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Lukas 4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876218"/>
            <a:ext cx="5480099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Pengkhotbah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4:12, Lukas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992983"/>
            <a:ext cx="5890755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Rencana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566723"/>
            <a:ext cx="5480099" cy="9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defRPr/>
            </a:pP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Ulangan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8:3, </a:t>
            </a: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Matius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4:4</a:t>
            </a:r>
            <a:endParaRPr lang="en-US" altLang="ko-KR" sz="2700" dirty="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u="none" strike="noStrike" kern="1200" cap="none" spc="-11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35235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Membagikannya</a:t>
            </a:r>
            <a:endParaRPr kumimoji="0" lang="en-US" altLang="ko-KR" sz="3000" b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08975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Amsal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27:17, 1</a:t>
            </a:r>
            <a:r>
              <a:rPr lang="ko-KR" altLang="en-US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Timotius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768106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746154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80710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Hanya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Mendengarkan</a:t>
            </a:r>
            <a:endParaRPr lang="en-US" altLang="ko-KR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Mendengarkan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dan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Mengikuti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Alkitab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di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Layar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atau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dalam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Bentuk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Cetak</a:t>
            </a:r>
            <a:endParaRPr lang="en-US" altLang="ko-KR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778751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atau</a:t>
            </a: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2D3414F-D154-5DB2-0602-5275FCC33737}"/>
              </a:ext>
            </a:extLst>
          </p:cNvPr>
          <p:cNvGrpSpPr/>
          <p:nvPr/>
        </p:nvGrpSpPr>
        <p:grpSpPr>
          <a:xfrm>
            <a:off x="458195" y="1931874"/>
            <a:ext cx="3568931" cy="2994252"/>
            <a:chOff x="291145" y="3674800"/>
            <a:chExt cx="3568931" cy="29942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DFD37B-A3A2-93A1-3C0D-D40342070436}"/>
                </a:ext>
              </a:extLst>
            </p:cNvPr>
            <p:cNvSpPr txBox="1"/>
            <p:nvPr/>
          </p:nvSpPr>
          <p:spPr>
            <a:xfrm>
              <a:off x="291145" y="3674800"/>
              <a:ext cx="3568931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800" b="1" dirty="0" err="1">
                  <a:solidFill>
                    <a:srgbClr val="FFB6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Pedoman</a:t>
              </a:r>
              <a:endPara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EDD5D6-962B-FF05-6F52-822CA985857C}"/>
                </a:ext>
              </a:extLst>
            </p:cNvPr>
            <p:cNvSpPr txBox="1"/>
            <p:nvPr/>
          </p:nvSpPr>
          <p:spPr>
            <a:xfrm>
              <a:off x="291145" y="4400867"/>
              <a:ext cx="3568931" cy="22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Gerakan</a:t>
              </a:r>
            </a:p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Baca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Dengar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pPr>
                <a:lnSpc>
                  <a:spcPts val="4400"/>
                </a:lnSpc>
              </a:pP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pPr>
                <a:lnSpc>
                  <a:spcPts val="4400"/>
                </a:lnSpc>
              </a:pP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(GEBADA)</a:t>
              </a:r>
              <a:endPara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43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5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Nazaret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21073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17429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5" y="5125964"/>
            <a:ext cx="7901733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592226"/>
            <a:ext cx="670807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encana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ahunan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289093"/>
            <a:ext cx="10299418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2800" b="1" u="none" strike="noStrike" kern="1200" cap="none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06696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CGN </a:t>
            </a:r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605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</p:txBody>
      </p:sp>
      <p:sp>
        <p:nvSpPr>
          <p:cNvPr id="51" name="Rounded Rectangle 52">
            <a:extLst>
              <a:ext uri="{FF2B5EF4-FFF2-40B4-BE49-F238E27FC236}">
                <a16:creationId xmlns:a16="http://schemas.microsoft.com/office/drawing/2014/main" id="{2F4EF881-ACD8-F85B-B9DC-F25F01EAD789}"/>
              </a:ext>
            </a:extLst>
          </p:cNvPr>
          <p:cNvSpPr/>
          <p:nvPr/>
        </p:nvSpPr>
        <p:spPr>
          <a:xfrm>
            <a:off x="6172995" y="117478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000" b="1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0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(1 Tim 4:13 TB)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29014" y="850882"/>
            <a:ext cx="6979159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629014" y="3143747"/>
            <a:ext cx="75629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629014" y="4028043"/>
            <a:ext cx="756298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Tuhan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605873" y="5359691"/>
            <a:ext cx="717134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34327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336377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337378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337378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430522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430522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281335" y="3465702"/>
            <a:ext cx="240654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402313" y="3465702"/>
            <a:ext cx="243911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58" y="3600284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600284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05B1B2F5-9CDA-3411-D0F6-A311F2DB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01" y="3222604"/>
            <a:ext cx="4826049" cy="1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2A7B3C62-F94C-0622-FB6E-B396E16B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98" y="1990886"/>
            <a:ext cx="9404604" cy="28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 err="1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Empat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695595"/>
            <a:ext cx="2195543" cy="5134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580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805306" y="6183670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695595"/>
            <a:ext cx="2723764" cy="5134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580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580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580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580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580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580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8F903BA-DA11-5F0F-01F5-87724F78896C}"/>
              </a:ext>
            </a:extLst>
          </p:cNvPr>
          <p:cNvGrpSpPr/>
          <p:nvPr/>
        </p:nvGrpSpPr>
        <p:grpSpPr>
          <a:xfrm>
            <a:off x="0" y="0"/>
            <a:ext cx="4004705" cy="1327523"/>
            <a:chOff x="0" y="0"/>
            <a:chExt cx="4004705" cy="132752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45D5FE0-E679-660D-894D-0E5C14A4F7C1}"/>
                </a:ext>
              </a:extLst>
            </p:cNvPr>
            <p:cNvSpPr/>
            <p:nvPr/>
          </p:nvSpPr>
          <p:spPr>
            <a:xfrm>
              <a:off x="0" y="0"/>
              <a:ext cx="4004705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2" name="그림 1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634CD3C1-68F2-40C9-9BA3-E85291632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90278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760077" y="2687557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Kejadian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Keluaran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Imamat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Matius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Lukas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 err="1">
                <a:latin typeface="Avenir Next LT Pro Demi" panose="020B0504020202020204" pitchFamily="34" charset="77"/>
              </a:rPr>
              <a:t>Kisah</a:t>
            </a:r>
            <a:r>
              <a:rPr lang="en-US" altLang="ko-KR" sz="2200" b="1" dirty="0">
                <a:latin typeface="Avenir Next LT Pro Demi" panose="020B0504020202020204" pitchFamily="34" charset="77"/>
              </a:rPr>
              <a:t> Para Rasul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922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</a:t>
            </a:r>
            <a:r>
              <a:rPr lang="en-US" sz="16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Terjemahan</a:t>
            </a: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Rut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Yoel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Yunus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Filipi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Kolose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&amp; 2 </a:t>
            </a:r>
            <a:r>
              <a:rPr lang="en-US" sz="2200" b="1" dirty="0" err="1">
                <a:latin typeface="Avenir Next LT Pro Demi" panose="020B0504020202020204" pitchFamily="34" charset="77"/>
              </a:rPr>
              <a:t>Timotius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4961649" y="2682474"/>
            <a:ext cx="227915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Ratapan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Amos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Mikha</a:t>
            </a: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Galatia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Efesus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Yohanes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372411" y="2682473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Yosua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Ezra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Amsal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Markus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Yohanes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Roma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15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19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15–30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–1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1–3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3–6+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163746" y="2682474"/>
            <a:ext cx="2281424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Obaja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Hagai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Titus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Filemon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2 &amp; 3 Yohanes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8 Kitab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Kurang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dari</a:t>
            </a:r>
            <a:endParaRPr lang="en-US" sz="2400" b="1" spc="-50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9394</TotalTime>
  <Words>1842</Words>
  <Application>Microsoft Macintosh PowerPoint</Application>
  <PresentationFormat>와이드스크린</PresentationFormat>
  <Paragraphs>386</Paragraphs>
  <Slides>24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554</cp:revision>
  <cp:lastPrinted>2024-03-26T13:54:42Z</cp:lastPrinted>
  <dcterms:created xsi:type="dcterms:W3CDTF">2022-08-02T13:41:17Z</dcterms:created>
  <dcterms:modified xsi:type="dcterms:W3CDTF">2025-06-02T08:20:55Z</dcterms:modified>
</cp:coreProperties>
</file>