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84" r:id="rId2"/>
  </p:sldMasterIdLst>
  <p:notesMasterIdLst>
    <p:notesMasterId r:id="rId10"/>
  </p:notesMasterIdLst>
  <p:sldIdLst>
    <p:sldId id="256" r:id="rId3"/>
    <p:sldId id="314" r:id="rId4"/>
    <p:sldId id="317" r:id="rId5"/>
    <p:sldId id="324" r:id="rId6"/>
    <p:sldId id="315" r:id="rId7"/>
    <p:sldId id="348" r:id="rId8"/>
    <p:sldId id="347" r:id="rId9"/>
  </p:sldIdLst>
  <p:sldSz cx="12192000" cy="6858000"/>
  <p:notesSz cx="6807200" cy="9939338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Microsoft YaHei UI" panose="020B0503020204020204" pitchFamily="34" charset="-122"/>
      <p:regular r:id="rId15"/>
      <p:bold r:id="rId16"/>
    </p:embeddedFont>
    <p:embeddedFont>
      <p:font typeface="Microsoft YaHei UI Light" panose="020B0502040204020203" pitchFamily="34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EBEBEB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76077" autoAdjust="0"/>
  </p:normalViewPr>
  <p:slideViewPr>
    <p:cSldViewPr snapToGrid="0" snapToObjects="1">
      <p:cViewPr varScale="1">
        <p:scale>
          <a:sx n="50" d="100"/>
          <a:sy n="50" d="100"/>
        </p:scale>
        <p:origin x="33" y="18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5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1AF3A371-B9C4-42F0-A4BB-5DB2B137D213}"/>
    <pc:docChg chg="modSld">
      <pc:chgData name="Anny Chen" userId="7e40e3d8-2239-48d5-b69d-251f2fc4a175" providerId="ADAL" clId="{1AF3A371-B9C4-42F0-A4BB-5DB2B137D213}" dt="2025-07-14T06:49:10.890" v="11" actId="6549"/>
      <pc:docMkLst>
        <pc:docMk/>
      </pc:docMkLst>
      <pc:sldChg chg="modSp mod">
        <pc:chgData name="Anny Chen" userId="7e40e3d8-2239-48d5-b69d-251f2fc4a175" providerId="ADAL" clId="{1AF3A371-B9C4-42F0-A4BB-5DB2B137D213}" dt="2025-07-14T06:49:10.890" v="11" actId="6549"/>
        <pc:sldMkLst>
          <pc:docMk/>
          <pc:sldMk cId="3416296940" sldId="256"/>
        </pc:sldMkLst>
        <pc:spChg chg="mod">
          <ac:chgData name="Anny Chen" userId="7e40e3d8-2239-48d5-b69d-251f2fc4a175" providerId="ADAL" clId="{1AF3A371-B9C4-42F0-A4BB-5DB2B137D213}" dt="2025-07-14T06:49:10.890" v="11" actId="6549"/>
          <ac:spMkLst>
            <pc:docMk/>
            <pc:sldMk cId="3416296940" sldId="256"/>
            <ac:spMk id="12" creationId="{53D6209F-446F-DE76-A9B0-328389B2EDFA}"/>
          </ac:spMkLst>
        </pc:spChg>
      </pc:sldChg>
      <pc:sldChg chg="modSp mod">
        <pc:chgData name="Anny Chen" userId="7e40e3d8-2239-48d5-b69d-251f2fc4a175" providerId="ADAL" clId="{1AF3A371-B9C4-42F0-A4BB-5DB2B137D213}" dt="2025-07-14T06:35:53.001" v="8" actId="20577"/>
        <pc:sldMkLst>
          <pc:docMk/>
          <pc:sldMk cId="3865594633" sldId="314"/>
        </pc:sldMkLst>
        <pc:spChg chg="mod">
          <ac:chgData name="Anny Chen" userId="7e40e3d8-2239-48d5-b69d-251f2fc4a175" providerId="ADAL" clId="{1AF3A371-B9C4-42F0-A4BB-5DB2B137D213}" dt="2025-07-14T06:35:53.001" v="8" actId="20577"/>
          <ac:spMkLst>
            <pc:docMk/>
            <pc:sldMk cId="3865594633" sldId="314"/>
            <ac:spMk id="14" creationId="{81B0A4BA-6C17-93C6-30B7-97618C51C7C4}"/>
          </ac:spMkLst>
        </pc:spChg>
      </pc:sldChg>
      <pc:sldChg chg="modNotesTx">
        <pc:chgData name="Anny Chen" userId="7e40e3d8-2239-48d5-b69d-251f2fc4a175" providerId="ADAL" clId="{1AF3A371-B9C4-42F0-A4BB-5DB2B137D213}" dt="2025-07-14T06:49:01.525" v="9" actId="6549"/>
        <pc:sldMkLst>
          <pc:docMk/>
          <pc:sldMk cId="1904044766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931B2-32AA-6B40-B82D-7AF436A7987F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6CAE-D254-7140-BE8A-6A49AC10B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9EBB0-349B-DC9C-D95E-061BEEFC73B5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DF0BB7A1-71DF-D74E-8BA4-56D1F44F168F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>
            <a:extLst>
              <a:ext uri="{FF2B5EF4-FFF2-40B4-BE49-F238E27FC236}">
                <a16:creationId xmlns:a16="http://schemas.microsoft.com/office/drawing/2014/main" id="{39939828-C628-4FA9-614F-3FF0E60F0025}"/>
              </a:ext>
            </a:extLst>
          </p:cNvPr>
          <p:cNvGrpSpPr/>
          <p:nvPr userDrawn="1"/>
        </p:nvGrpSpPr>
        <p:grpSpPr>
          <a:xfrm>
            <a:off x="154446" y="193971"/>
            <a:ext cx="3140015" cy="1138686"/>
            <a:chOff x="146649" y="198408"/>
            <a:chExt cx="3140015" cy="1138686"/>
          </a:xfrm>
          <a:noFill/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62B0D6-E1E9-6C80-37C0-2689D3660431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图片 9" descr="文本&#10;&#10;描述已自动生成">
              <a:extLst>
                <a:ext uri="{FF2B5EF4-FFF2-40B4-BE49-F238E27FC236}">
                  <a16:creationId xmlns:a16="http://schemas.microsoft.com/office/drawing/2014/main" id="{3765A6B1-5A2E-0E02-0CFE-5D519E74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184" y="296961"/>
              <a:ext cx="2851391" cy="651600"/>
            </a:xfrm>
            <a:prstGeom prst="rect">
              <a:avLst/>
            </a:prstGeom>
            <a:grpFill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0E555-9DD4-E0CA-99D9-9C9D3F7147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ECF10-7999-1D8C-BB7A-744CF124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051" y="3087598"/>
            <a:ext cx="7239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C1CE2-DE9B-80DA-6B5C-CAE5B053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4051" y="-3087598"/>
            <a:ext cx="7239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46BB31-D941-2119-528A-2719C07AD1B8}"/>
              </a:ext>
            </a:extLst>
          </p:cNvPr>
          <p:cNvSpPr/>
          <p:nvPr/>
        </p:nvSpPr>
        <p:spPr>
          <a:xfrm>
            <a:off x="0" y="0"/>
            <a:ext cx="12192000" cy="43151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A40D74-88A7-579B-9D30-24DD268B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304817"/>
            <a:ext cx="6400800" cy="308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8DF8-1C49-2B12-45DF-9D0CD0890670}"/>
              </a:ext>
            </a:extLst>
          </p:cNvPr>
          <p:cNvSpPr txBox="1"/>
          <p:nvPr/>
        </p:nvSpPr>
        <p:spPr>
          <a:xfrm>
            <a:off x="703342" y="4840021"/>
            <a:ext cx="11722685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53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53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53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604CE-28AC-BE5D-D057-723E3083CDED}"/>
              </a:ext>
            </a:extLst>
          </p:cNvPr>
          <p:cNvSpPr/>
          <p:nvPr/>
        </p:nvSpPr>
        <p:spPr>
          <a:xfrm>
            <a:off x="0" y="6426485"/>
            <a:ext cx="12192000" cy="43151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DF61C-E7D2-452B-2C77-1C63903864C2}"/>
              </a:ext>
            </a:extLst>
          </p:cNvPr>
          <p:cNvSpPr/>
          <p:nvPr/>
        </p:nvSpPr>
        <p:spPr>
          <a:xfrm>
            <a:off x="0" y="20548"/>
            <a:ext cx="472611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F8BA6-876B-C07B-7C9B-44B83524AFF4}"/>
              </a:ext>
            </a:extLst>
          </p:cNvPr>
          <p:cNvSpPr/>
          <p:nvPr/>
        </p:nvSpPr>
        <p:spPr>
          <a:xfrm>
            <a:off x="11719388" y="1"/>
            <a:ext cx="472612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6209F-446F-DE76-A9B0-328389B2EDFA}"/>
              </a:ext>
            </a:extLst>
          </p:cNvPr>
          <p:cNvSpPr txBox="1"/>
          <p:nvPr/>
        </p:nvSpPr>
        <p:spPr>
          <a:xfrm>
            <a:off x="5354273" y="5887482"/>
            <a:ext cx="621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TW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TW" b="0" i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TW" altLang="en-US" b="0" i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zh-TW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46263" y="0"/>
            <a:ext cx="8845737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1CAC9331-F8C9-CC13-AC1D-047A8E8B9C56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6732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 書 會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2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流程導引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FC8FC30-A183-DC7D-3504-712C205B0759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C2F8B-7095-89D5-6296-285AF008721B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39B8B-FB54-2CBF-C4CF-4671D71EBD9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E4BC89-EF7F-1E4A-2EED-B9F7F6E681A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4F3210-41F6-1218-9410-6A3C0BCCB289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若有任何問題，</a:t>
              </a:r>
              <a:br>
                <a:rPr lang="en-US" altLang="zh-TW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</a:br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請在讀書會後私下提出及討論</a:t>
              </a:r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7F0C0F-AC8F-5768-9B3D-6F680D604E38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endParaRPr lang="en-US" sz="28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6DC4F48-C6AC-CDD9-02EB-AF080A9A00CD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2A336-69A8-1A5D-C1EE-93C8E9C3F093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A478D-7771-99F5-2F7D-BB648AFA7517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36732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 Show Up</a:t>
            </a:r>
            <a:endParaRPr lang="en-US" sz="4800" b="1" spc="-15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0053BFF-B1E6-69B5-E16A-B743B6FCB2A7}"/>
              </a:ext>
            </a:extLst>
          </p:cNvPr>
          <p:cNvGrpSpPr/>
          <p:nvPr/>
        </p:nvGrpSpPr>
        <p:grpSpPr>
          <a:xfrm>
            <a:off x="4588288" y="4285617"/>
            <a:ext cx="6825946" cy="769441"/>
            <a:chOff x="4545756" y="4287700"/>
            <a:chExt cx="6904500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91EB49-6541-8882-7C2B-46A6833E6441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</a:t>
              </a:r>
              <a:endParaRPr lang="en-US" sz="28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0A4BA-6C17-93C6-30B7-97618C51C7C4}"/>
                </a:ext>
              </a:extLst>
            </p:cNvPr>
            <p:cNvSpPr txBox="1"/>
            <p:nvPr/>
          </p:nvSpPr>
          <p:spPr>
            <a:xfrm>
              <a:off x="4984039" y="4287700"/>
              <a:ext cx="646621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0505F1F-438B-13C0-2D79-847F92673371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8F4F5B-D029-6922-FBB4-6C63F5E486DD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endParaRPr lang="en-US" sz="28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每一位分享時間固定 </a:t>
              </a:r>
              <a:r>
                <a:rPr lang="en-US" altLang="zh-TW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zh-TW" altLang="en-US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約</a:t>
              </a:r>
              <a:r>
                <a:rPr lang="en-US" altLang="zh-TW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分鐘，可用使計時器</a:t>
              </a:r>
              <a:r>
                <a:rPr lang="en-US" altLang="zh-TW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或你可跳過分享</a:t>
              </a:r>
              <a:endParaRPr lang="en-US" sz="26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0F825C4-300C-69CF-B845-AC09B0EF4F46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62B5F-8E3C-CBC0-F2A8-D33BF89F1885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7775A-6108-95D4-68F3-E04A0FFD8A61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2400"/>
                </a:spcAft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分享者先介紹自己的姓名及所在地</a:t>
              </a:r>
              <a:endParaRPr lang="en-US" sz="26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0BEC7-DBCD-239D-B19B-7B3C6513378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837056" y="0"/>
            <a:ext cx="935494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170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3826015" y="1167500"/>
            <a:ext cx="8181501" cy="5313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3800"/>
              </a:lnSpc>
              <a:spcAft>
                <a:spcPts val="0"/>
              </a:spcAft>
            </a:pP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魯益師是個做任何事都比一般人早和快的奇人。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三歲開始閱讀，五歲開始寫故事；青年時代在牛津大學除了以優等成績獲古典學學位之外，更破紀錄額外只花一年時間完成英國文學學位。</a:t>
            </a:r>
            <a:endParaRPr lang="en-US" altLang="zh-TW" sz="2500" spc="-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信主十年左右（不算資深的信徒）即獲英國廣播公司邀請，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在一系列節目上講解基督教，成為繼邱吉爾之後英國聽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眾最熟悉的戰時廣播嘉賓。廣播內容後來彙整為。</a:t>
            </a:r>
            <a:endParaRPr lang="en-US" altLang="zh-TW" sz="2500" spc="-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我如何思考基督教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Mere Christianity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），風行全世界，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獲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今日基督教雜誌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選為二十世紀百大好書首位。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魯益師其他經典著作包括：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我如何成為基督徒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四種愛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痛苦的奧祕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（校園出版）等。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4133451" y="435836"/>
            <a:ext cx="75666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C.S.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Lewis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魯益師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en-US" altLang="ko-KR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(1898 - 1963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ko-KR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그림 1" descr="CS 루이스처럼 읽고 쓰기… 대작가의 비법을 기록하다-국민일보">
            <a:extLst>
              <a:ext uri="{FF2B5EF4-FFF2-40B4-BE49-F238E27FC236}">
                <a16:creationId xmlns:a16="http://schemas.microsoft.com/office/drawing/2014/main" id="{F92EFD9C-9B86-07F1-2680-C5F4D41E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277" r="3406" b="5250"/>
          <a:stretch>
            <a:fillRect/>
          </a:stretch>
        </p:blipFill>
        <p:spPr bwMode="auto">
          <a:xfrm>
            <a:off x="474006" y="2265523"/>
            <a:ext cx="2326954" cy="2326954"/>
          </a:xfrm>
          <a:custGeom>
            <a:avLst/>
            <a:gdLst>
              <a:gd name="connsiteX0" fmla="*/ 1793712 w 3587424"/>
              <a:gd name="connsiteY0" fmla="*/ 0 h 3587424"/>
              <a:gd name="connsiteX1" fmla="*/ 3587424 w 3587424"/>
              <a:gd name="connsiteY1" fmla="*/ 1793712 h 3587424"/>
              <a:gd name="connsiteX2" fmla="*/ 1793712 w 3587424"/>
              <a:gd name="connsiteY2" fmla="*/ 3587424 h 3587424"/>
              <a:gd name="connsiteX3" fmla="*/ 0 w 3587424"/>
              <a:gd name="connsiteY3" fmla="*/ 1793712 h 3587424"/>
              <a:gd name="connsiteX4" fmla="*/ 1793712 w 3587424"/>
              <a:gd name="connsiteY4" fmla="*/ 0 h 35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24" h="3587424">
                <a:moveTo>
                  <a:pt x="1793712" y="0"/>
                </a:moveTo>
                <a:cubicBezTo>
                  <a:pt x="2784352" y="0"/>
                  <a:pt x="3587424" y="803072"/>
                  <a:pt x="3587424" y="1793712"/>
                </a:cubicBezTo>
                <a:cubicBezTo>
                  <a:pt x="3587424" y="2784352"/>
                  <a:pt x="2784352" y="3587424"/>
                  <a:pt x="1793712" y="3587424"/>
                </a:cubicBezTo>
                <a:cubicBezTo>
                  <a:pt x="803072" y="3587424"/>
                  <a:pt x="0" y="2784352"/>
                  <a:pt x="0" y="1793712"/>
                </a:cubicBezTo>
                <a:cubicBezTo>
                  <a:pt x="0" y="803072"/>
                  <a:pt x="803072" y="0"/>
                  <a:pt x="17937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0E73D-EFC7-0F8F-6375-FE75BA7C8FD4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4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030066" y="632590"/>
            <a:ext cx="7981049" cy="1510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讓經典，成為你的動力和靈感！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我如何思考基督教：認識魯益師返璞歸真的信仰</a:t>
            </a: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Mere Christianity</a:t>
            </a:r>
            <a:r>
              <a:rPr lang="ko-KR" altLang="en-US" sz="2200" dirty="0">
                <a:latin typeface="Microsoft YaHei UI Light" panose="020B0502040204020203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正是這樣的一部經典。</a:t>
            </a:r>
            <a:b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原著於一九五二年出版，翻譯成多國語言，啟蒙了萬千信徒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pic>
        <p:nvPicPr>
          <p:cNvPr id="9" name="圖片 8" descr="一張含有 文字, 平面設計, 藝術, 圖畫 的圖片&#10;&#10;自動產生的描述">
            <a:extLst>
              <a:ext uri="{FF2B5EF4-FFF2-40B4-BE49-F238E27FC236}">
                <a16:creationId xmlns:a16="http://schemas.microsoft.com/office/drawing/2014/main" id="{3ABB07E8-F5B8-05DF-AB4C-B10FF9BF1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0" y="1977656"/>
            <a:ext cx="2603138" cy="372672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965F5-6D0B-2598-2844-0CDEF7A91053}"/>
              </a:ext>
            </a:extLst>
          </p:cNvPr>
          <p:cNvSpPr txBox="1"/>
          <p:nvPr/>
        </p:nvSpPr>
        <p:spPr>
          <a:xfrm>
            <a:off x="4030066" y="5383621"/>
            <a:ext cx="7580691" cy="83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超越時空的限制，改變過無數的人。</a:t>
            </a:r>
            <a:b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今天，這部經典將為你開啟下一階段的信仰旅程。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DD11A-3C22-3109-7C2D-D99282515849}"/>
              </a:ext>
            </a:extLst>
          </p:cNvPr>
          <p:cNvSpPr txBox="1"/>
          <p:nvPr/>
        </p:nvSpPr>
        <p:spPr>
          <a:xfrm>
            <a:off x="4030066" y="2391453"/>
            <a:ext cx="6119036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是華文世界最新的譯本，</a:t>
            </a:r>
            <a:b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本書共收錄了三十三篇文章，分四部解答外界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對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基督信仰最尖銳的提問：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物質世界之外真的有一位神嗎？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耶穌有什麼特別？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基督教的道德觀在社會有用嗎？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三一神是怎麼一回事？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92370-8785-F8A1-D857-9B1C7D42CE2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86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17113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70391" y="1208617"/>
            <a:ext cx="6688549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人來就好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零作業（或少量的作業）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spc="-5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向作者及小組員學習</a:t>
            </a:r>
            <a:endParaRPr lang="en-US" sz="3000" spc="-5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在不同的主題上學習互相幫補：</a:t>
            </a:r>
            <a:br>
              <a:rPr lang="en-US" altLang="zh-TW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如神學、歷史、投資</a:t>
            </a:r>
            <a:r>
              <a:rPr lang="en-US" altLang="zh-TW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‧‧‧</a:t>
            </a: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一起讀可以增進個人閱讀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同時聽和讀有助於專注在內容上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強化理解及知識</a:t>
            </a:r>
            <a:endParaRPr lang="en-US" altLang="zh-TW" sz="3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適用於家庭、辦公室、教會等場合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462285" y="2696748"/>
            <a:ext cx="3359886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 Show Up 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 書 會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9C179-44E1-6BC8-01B2-D45109286435}"/>
              </a:ext>
            </a:extLst>
          </p:cNvPr>
          <p:cNvSpPr/>
          <p:nvPr/>
        </p:nvSpPr>
        <p:spPr>
          <a:xfrm>
            <a:off x="5025049" y="806485"/>
            <a:ext cx="1404371" cy="213321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5050449" y="379472"/>
            <a:ext cx="140437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好處</a:t>
            </a:r>
            <a:r>
              <a:rPr lang="en-US" altLang="ko-KR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7C20-2BB8-C458-7662-DF9043A9AE1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33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04734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EA09A-744C-855C-E5FC-27CA721A7455}"/>
              </a:ext>
            </a:extLst>
          </p:cNvPr>
          <p:cNvSpPr txBox="1"/>
          <p:nvPr/>
        </p:nvSpPr>
        <p:spPr>
          <a:xfrm>
            <a:off x="533027" y="2032973"/>
            <a:ext cx="3188073" cy="3068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豐富、</a:t>
            </a:r>
            <a:b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紮實的</a:t>
            </a:r>
            <a:endParaRPr lang="en-US" altLang="zh-CN" sz="4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信仰造就</a:t>
            </a:r>
            <a:endParaRPr lang="en-US" altLang="zh-CN" sz="4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600"/>
              </a:lnSpc>
            </a:pP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22F7C-3E91-2BD7-AACF-E9D1C5FF4EBD}"/>
              </a:ext>
            </a:extLst>
          </p:cNvPr>
          <p:cNvSpPr txBox="1"/>
          <p:nvPr/>
        </p:nvSpPr>
        <p:spPr>
          <a:xfrm>
            <a:off x="5040178" y="831627"/>
            <a:ext cx="6979159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TW" altLang="en-US" sz="37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TW" altLang="en-US" sz="37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宣讀、勸勉、教導</a:t>
            </a:r>
            <a:r>
              <a:rPr lang="zh-TW" altLang="en-US" sz="37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為念，</a:t>
            </a:r>
            <a:br>
              <a:rPr lang="en-US" altLang="zh-TW" sz="37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7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直等到我來。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2990B-604E-55B0-19A6-B2F6C1C10F07}"/>
              </a:ext>
            </a:extLst>
          </p:cNvPr>
          <p:cNvSpPr txBox="1"/>
          <p:nvPr/>
        </p:nvSpPr>
        <p:spPr>
          <a:xfrm>
            <a:off x="4762366" y="2415959"/>
            <a:ext cx="6979159" cy="3461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5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lang="en-US" altLang="zh-TW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lang="zh-TW" altLang="en-US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lang="en-US" altLang="zh-TW" sz="35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5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5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indent="-17145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9250" algn="l"/>
              </a:tabLst>
            </a:pPr>
            <a:r>
              <a: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</a:t>
            </a:r>
            <a:b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         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</a:t>
            </a:r>
            <a:r>
              <a: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讀書會</a:t>
            </a: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&amp;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8F252-5929-F442-8218-B08D0D7FA27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84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3E498C1-698C-11A3-FDF3-03D6CC6177B8}"/>
              </a:ext>
            </a:extLst>
          </p:cNvPr>
          <p:cNvSpPr/>
          <p:nvPr/>
        </p:nvSpPr>
        <p:spPr>
          <a:xfrm>
            <a:off x="0" y="0"/>
            <a:ext cx="122043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39E36-30BB-91A1-EE3C-75C609EF0228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44C7D-868F-1A8A-C10C-ADC1C171C1E5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/>
              <a:t>zh-tw.prsi.org</a:t>
            </a:r>
            <a:endParaRPr lang="en-US" dirty="0"/>
          </a:p>
        </p:txBody>
      </p:sp>
      <p:sp>
        <p:nvSpPr>
          <p:cNvPr id="8" name="文字方塊 10">
            <a:extLst>
              <a:ext uri="{FF2B5EF4-FFF2-40B4-BE49-F238E27FC236}">
                <a16:creationId xmlns:a16="http://schemas.microsoft.com/office/drawing/2014/main" id="{82B54834-D0E8-2008-72AD-7EFF61F7E925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</a:rPr>
              <a:t>www.justshowup.club</a:t>
            </a:r>
          </a:p>
        </p:txBody>
      </p:sp>
      <p:pic>
        <p:nvPicPr>
          <p:cNvPr id="16" name="그림 15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F98B3-5C8E-B6FB-8809-E781559D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174C7F-47EF-8E33-9E3A-1A0F19A6C74D}"/>
              </a:ext>
            </a:extLst>
          </p:cNvPr>
          <p:cNvGrpSpPr/>
          <p:nvPr/>
        </p:nvGrpSpPr>
        <p:grpSpPr>
          <a:xfrm>
            <a:off x="7675368" y="3268824"/>
            <a:ext cx="2632015" cy="1861098"/>
            <a:chOff x="7659466" y="3563019"/>
            <a:chExt cx="2632015" cy="186109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A59E598F-4040-FB3D-9C8E-D933422C5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644"/>
            <a:stretch>
              <a:fillRect/>
            </a:stretch>
          </p:blipFill>
          <p:spPr>
            <a:xfrm>
              <a:off x="7659466" y="3563019"/>
              <a:ext cx="2593915" cy="13137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ADD6ED-B335-7F53-74E7-987CDD9B9C70}"/>
                </a:ext>
              </a:extLst>
            </p:cNvPr>
            <p:cNvSpPr txBox="1"/>
            <p:nvPr/>
          </p:nvSpPr>
          <p:spPr>
            <a:xfrm>
              <a:off x="7697566" y="4993230"/>
              <a:ext cx="259391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ko-KR" sz="2200" spc="13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6F92B0-FFAF-78BF-0207-60EE3EBF17D9}"/>
              </a:ext>
            </a:extLst>
          </p:cNvPr>
          <p:cNvSpPr txBox="1"/>
          <p:nvPr/>
        </p:nvSpPr>
        <p:spPr>
          <a:xfrm>
            <a:off x="7960306" y="4808429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04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620</Words>
  <Application>Microsoft Office PowerPoint</Application>
  <PresentationFormat>寬螢幕</PresentationFormat>
  <Paragraphs>59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Calibri Light</vt:lpstr>
      <vt:lpstr>Arial</vt:lpstr>
      <vt:lpstr>Avenir Next LT Pro</vt:lpstr>
      <vt:lpstr>Calibri</vt:lpstr>
      <vt:lpstr>Microsoft YaHei UI</vt:lpstr>
      <vt:lpstr>Microsoft YaHei UI Light</vt:lpstr>
      <vt:lpstr>Office Theme</vt:lpstr>
      <vt:lpstr>3_Office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Anny Chen</cp:lastModifiedBy>
  <cp:revision>406</cp:revision>
  <cp:lastPrinted>2024-04-09T00:37:39Z</cp:lastPrinted>
  <dcterms:created xsi:type="dcterms:W3CDTF">2022-08-02T13:41:17Z</dcterms:created>
  <dcterms:modified xsi:type="dcterms:W3CDTF">2025-07-14T06:49:12Z</dcterms:modified>
</cp:coreProperties>
</file>