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86" r:id="rId11"/>
    <p:sldId id="383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8" autoAdjust="0"/>
    <p:restoredTop sz="86414"/>
  </p:normalViewPr>
  <p:slideViewPr>
    <p:cSldViewPr snapToGrid="0" snapToObjects="1">
      <p:cViewPr varScale="1">
        <p:scale>
          <a:sx n="137" d="100"/>
          <a:sy n="137" d="100"/>
        </p:scale>
        <p:origin x="14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87117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90278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32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760077" y="2687557"/>
            <a:ext cx="227244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Kejadian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Keluaran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Yeremia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>
                <a:latin typeface="Avenir Next LT Pro Demi" panose="020B0504020202020204" pitchFamily="34" charset="77"/>
              </a:rPr>
              <a:t>Matius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>
                <a:latin typeface="Avenir Next LT Pro Demi" panose="020B0504020202020204" pitchFamily="34" charset="77"/>
              </a:rPr>
              <a:t>Lukas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b="1" dirty="0" err="1">
                <a:latin typeface="Avenir Next LT Pro Demi" panose="020B0504020202020204" pitchFamily="34" charset="77"/>
              </a:rPr>
              <a:t>Kisah</a:t>
            </a:r>
            <a:r>
              <a:rPr lang="en-US" altLang="ko-KR" sz="2200" b="1" dirty="0">
                <a:latin typeface="Avenir Next LT Pro Demi" panose="020B0504020202020204" pitchFamily="34" charset="77"/>
              </a:rPr>
              <a:t> Para Rasul</a:t>
            </a:r>
            <a:endParaRPr lang="en-US" sz="2200" b="1" dirty="0">
              <a:latin typeface="Avenir Next LT Pro Demi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89888" y="62922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Dalam Bahasa Indonesia TB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Rut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Yoel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Yunus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Filipi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Kolose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</a:t>
            </a:r>
            <a:r>
              <a:rPr lang="en-US" sz="2200" b="1" dirty="0" err="1">
                <a:latin typeface="Avenir Next LT Pro Demi" panose="020B0504020202020204" pitchFamily="34" charset="77"/>
              </a:rPr>
              <a:t>Tesalonika</a:t>
            </a:r>
            <a:endParaRPr lang="en-US" sz="2200" b="1" dirty="0">
              <a:latin typeface="Avenir Next LT Pro Demi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4961649" y="2682474"/>
            <a:ext cx="227915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Ratapan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Amos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Mikha</a:t>
            </a: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Galatia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Efesus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1 Yohanes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372411" y="2682473"/>
            <a:ext cx="2272446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Yosua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Ezra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Amsal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Markus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Yohanes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Roma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15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7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17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19 </a:t>
            </a:r>
            <a:r>
              <a:rPr lang="en-US" altLang="ko-KR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Kitab</a:t>
            </a:r>
            <a:endParaRPr lang="en-US" sz="24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15–30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30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–1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1–3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3–11 jam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163746" y="2682474"/>
            <a:ext cx="2281424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</a:rPr>
              <a:t>PL: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 err="1">
                <a:latin typeface="Avenir Next LT Pro Demi" panose="020B0504020202020204" pitchFamily="34" charset="77"/>
              </a:rPr>
              <a:t>Obaja</a:t>
            </a:r>
            <a:endParaRPr lang="en-US" sz="2200" b="1" dirty="0">
              <a:latin typeface="Avenir Next LT Pro Demi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Hagai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PB: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Titus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Filemon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200" b="1" dirty="0">
                <a:latin typeface="Avenir Next LT Pro Demi" panose="020B0504020202020204" pitchFamily="34" charset="77"/>
              </a:rPr>
              <a:t>2 &amp; 3 Yohanes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8 Kitab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Kurang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dari</a:t>
            </a:r>
            <a:endParaRPr lang="en-US" sz="2400" b="1" spc="-50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/>
            <a:r>
              <a:rPr lang="en-US" sz="2400" b="1" spc="-50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15 </a:t>
            </a:r>
            <a:r>
              <a:rPr lang="en-US" sz="2400" b="1" spc="-50" dirty="0" err="1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mnt</a:t>
            </a:r>
            <a:endParaRPr lang="en-US" sz="2400" spc="-50" dirty="0">
              <a:solidFill>
                <a:srgbClr val="FB8500"/>
              </a:solidFill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9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kami,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melalui</a:t>
            </a:r>
            <a:b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publik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3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0062" y="1329031"/>
            <a:ext cx="2736759" cy="3948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kali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harus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men-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dengarkan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b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setiap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tahunnya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197469" y="6033642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Dalam Bahasa Indonesia TB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(113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(32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(10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~6.5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~7.5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Advanced+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</a:t>
            </a:r>
            <a:r>
              <a:rPr lang="en-US" sz="16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minggu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*Kej-2Raj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pertama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1Taw-Mal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kedua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그림 11" descr="블랙, 어둠이(가) 표시된 사진&#10;&#10;자동 생성된 설명">
            <a:extLst>
              <a:ext uri="{FF2B5EF4-FFF2-40B4-BE49-F238E27FC236}">
                <a16:creationId xmlns:a16="http://schemas.microsoft.com/office/drawing/2014/main" id="{ADA16C0E-AF88-552E-DE2C-12454E88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13" y="218582"/>
            <a:ext cx="2724178" cy="8331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7A1698-146C-C076-9290-0AA7799B6918}"/>
              </a:ext>
            </a:extLst>
          </p:cNvPr>
          <p:cNvSpPr txBox="1"/>
          <p:nvPr/>
        </p:nvSpPr>
        <p:spPr>
          <a:xfrm>
            <a:off x="3504787" y="6189219"/>
            <a:ext cx="8341812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0"/>
              </a:rPr>
              <a:t>PL &amp; PB </a:t>
            </a:r>
            <a:r>
              <a:rPr lang="en-US" dirty="0" err="1">
                <a:latin typeface="Avenir Next LT Pro" panose="020B0504020202020204" pitchFamily="34" charset="0"/>
              </a:rPr>
              <a:t>Seimbang</a:t>
            </a:r>
            <a:r>
              <a:rPr lang="en-US" dirty="0">
                <a:latin typeface="Avenir Next LT Pro" panose="020B0504020202020204" pitchFamily="34" charset="0"/>
              </a:rPr>
              <a:t> dan Sering Berdoa Kitab </a:t>
            </a:r>
            <a:r>
              <a:rPr lang="en-US" dirty="0" err="1">
                <a:latin typeface="Avenir Next LT Pro" panose="020B0504020202020204" pitchFamily="34" charset="0"/>
              </a:rPr>
              <a:t>Mazmur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32672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39682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247714"/>
            <a:ext cx="553248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55:17 (FAYH)</a:t>
            </a:r>
            <a:b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pagi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b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memohon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nyaring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; dan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serta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doaku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3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559155"/>
            <a:ext cx="5729137" cy="132981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760969"/>
            <a:ext cx="52874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72:20 (TB) </a:t>
            </a:r>
          </a:p>
          <a:p>
            <a:r>
              <a:rPr lang="en-US" altLang="ko-KR" sz="25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Sekianlah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b="1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doa-doa</a:t>
            </a:r>
            <a:r>
              <a:rPr lang="en-US" altLang="ko-KR" sz="25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Daud bin Isai.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0" y="321268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Seimbang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067840"/>
            <a:ext cx="5593885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4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2DA8EABE-E55E-65EB-146E-0C49FF88061C}"/>
              </a:ext>
            </a:extLst>
          </p:cNvPr>
          <p:cNvSpPr/>
          <p:nvPr/>
        </p:nvSpPr>
        <p:spPr>
          <a:xfrm>
            <a:off x="6174775" y="4999245"/>
            <a:ext cx="5729137" cy="159973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140C9-4010-F378-20B5-75214FA3B199}"/>
              </a:ext>
            </a:extLst>
          </p:cNvPr>
          <p:cNvSpPr txBox="1"/>
          <p:nvPr/>
        </p:nvSpPr>
        <p:spPr>
          <a:xfrm>
            <a:off x="6371424" y="5187228"/>
            <a:ext cx="55324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Berjaga-jagalah</a:t>
            </a:r>
            <a:r>
              <a:rPr lang="en-US" sz="2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senantiasa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sambil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(PB)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81879-D799-9320-F2E9-DF7941B8F283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F0149-104B-CA36-FF3E-E0B8B1F3EE7A}"/>
              </a:ext>
            </a:extLst>
          </p:cNvPr>
          <p:cNvSpPr txBox="1"/>
          <p:nvPr/>
        </p:nvSpPr>
        <p:spPr>
          <a:xfrm>
            <a:off x="8904709" y="2271817"/>
            <a:ext cx="2855510" cy="1403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(PL)</a:t>
            </a:r>
          </a:p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endParaRPr lang="en-US" altLang="ko-KR" sz="2800" b="1" dirty="0">
              <a:solidFill>
                <a:srgbClr val="FB85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CE93F-CFA7-E059-1E58-63C51255BB8C}"/>
              </a:ext>
            </a:extLst>
          </p:cNvPr>
          <p:cNvSpPr txBox="1"/>
          <p:nvPr/>
        </p:nvSpPr>
        <p:spPr>
          <a:xfrm>
            <a:off x="8445922" y="431484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328D0-BE0A-A629-3D4B-D191D8A35A5B}"/>
              </a:ext>
            </a:extLst>
          </p:cNvPr>
          <p:cNvSpPr txBox="1"/>
          <p:nvPr/>
        </p:nvSpPr>
        <p:spPr>
          <a:xfrm>
            <a:off x="8904709" y="4348698"/>
            <a:ext cx="2855510" cy="941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41FCC-8310-7F20-00E2-8F4144EC268F}"/>
              </a:ext>
            </a:extLst>
          </p:cNvPr>
          <p:cNvSpPr txBox="1"/>
          <p:nvPr/>
        </p:nvSpPr>
        <p:spPr>
          <a:xfrm>
            <a:off x="8445922" y="475306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8848E-A808-9248-FBBE-0DA6AA35D692}"/>
              </a:ext>
            </a:extLst>
          </p:cNvPr>
          <p:cNvSpPr txBox="1"/>
          <p:nvPr/>
        </p:nvSpPr>
        <p:spPr>
          <a:xfrm>
            <a:off x="8445922" y="3875400"/>
            <a:ext cx="3079118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CC2C89-3677-78B2-AE80-9BB34124B11A}"/>
              </a:ext>
            </a:extLst>
          </p:cNvPr>
          <p:cNvSpPr txBox="1"/>
          <p:nvPr/>
        </p:nvSpPr>
        <p:spPr>
          <a:xfrm>
            <a:off x="8445922" y="31131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0" b="1723"/>
          <a:stretch/>
        </p:blipFill>
        <p:spPr>
          <a:xfrm>
            <a:off x="8581538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535BF-AB2F-33A2-369B-2281F42A762C}"/>
              </a:ext>
            </a:extLst>
          </p:cNvPr>
          <p:cNvSpPr txBox="1"/>
          <p:nvPr/>
        </p:nvSpPr>
        <p:spPr>
          <a:xfrm>
            <a:off x="6145303" y="4993433"/>
            <a:ext cx="16655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venir Next LT Pro" panose="020B0504020202020204" pitchFamily="34" charset="77"/>
              </a:rPr>
              <a:t>2024 NYC Wed PRS Plan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C26D224-1002-2105-CBD1-841260DF1C78}"/>
              </a:ext>
            </a:extLst>
          </p:cNvPr>
          <p:cNvGrpSpPr/>
          <p:nvPr/>
        </p:nvGrpSpPr>
        <p:grpSpPr>
          <a:xfrm>
            <a:off x="0" y="0"/>
            <a:ext cx="3576907" cy="1327523"/>
            <a:chOff x="0" y="0"/>
            <a:chExt cx="3576907" cy="132752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2B52DD5-7212-CE9D-6759-3506F82AB351}"/>
                </a:ext>
              </a:extLst>
            </p:cNvPr>
            <p:cNvSpPr/>
            <p:nvPr/>
          </p:nvSpPr>
          <p:spPr>
            <a:xfrm>
              <a:off x="0" y="0"/>
              <a:ext cx="3576907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16" name="그림 1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14D65C2-F333-35DA-39FD-35520BBB6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427404"/>
            <a:ext cx="718674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92F9B2E-ABD6-DCF1-ADAD-DD4E4625258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96017" y="1202990"/>
            <a:ext cx="2484000" cy="5054400"/>
          </a:xfrm>
          <a:prstGeom prst="roundRect">
            <a:avLst>
              <a:gd name="adj" fmla="val 5163"/>
            </a:avLst>
          </a:prstGeom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322" b="4806"/>
          <a:stretch/>
        </p:blipFill>
        <p:spPr>
          <a:xfrm>
            <a:off x="8583012" y="1244874"/>
            <a:ext cx="2482097" cy="4940771"/>
          </a:xfrm>
          <a:prstGeom prst="roundRect">
            <a:avLst>
              <a:gd name="adj" fmla="val 5609"/>
            </a:avLst>
          </a:prstGeom>
        </p:spPr>
      </p:pic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Grup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Reguler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(1-2-3)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540" b="1583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C903B3-69FF-BEFB-72A2-7D5B484E8AF1}"/>
                  </a:ext>
                </a:extLst>
              </p:cNvPr>
              <p:cNvSpPr/>
              <p:nvPr/>
            </p:nvSpPr>
            <p:spPr>
              <a:xfrm>
                <a:off x="8462765" y="4565945"/>
                <a:ext cx="2712922" cy="908344"/>
              </a:xfrm>
              <a:prstGeom prst="rect">
                <a:avLst/>
              </a:prstGeom>
              <a:solidFill>
                <a:srgbClr val="F1F2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63123" y="1166116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63123" y="2064885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63123" y="2955839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63123" y="3854608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4th</a:t>
                </a:r>
              </a:p>
            </p:txBody>
          </p:sp>
        </p:grp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C165344-FD07-2B15-AF50-6F0D858503A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502278" y="617468"/>
            <a:ext cx="2638902" cy="5634614"/>
          </a:xfrm>
          <a:prstGeom prst="roundRect">
            <a:avLst>
              <a:gd name="adj" fmla="val 5163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2 </a:t>
            </a: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Tawarikh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24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Lukas 4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55641" y="820308"/>
            <a:ext cx="6795384" cy="5309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3000" dirty="0" err="1"/>
              <a:t>Untuk</a:t>
            </a:r>
            <a:r>
              <a:rPr lang="en-US" altLang="ko-KR" sz="3000" dirty="0"/>
              <a:t> </a:t>
            </a:r>
            <a:r>
              <a:rPr lang="en-US" altLang="ko-KR" sz="3000" dirty="0" err="1"/>
              <a:t>menghormati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penyampaian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Firman</a:t>
            </a:r>
            <a:r>
              <a:rPr lang="en-US" altLang="ko-KR" sz="3000" dirty="0"/>
              <a:t> Tuhan </a:t>
            </a:r>
            <a:r>
              <a:rPr lang="en-US" altLang="ko-KR" sz="3000" dirty="0" err="1"/>
              <a:t>selama</a:t>
            </a:r>
            <a:r>
              <a:rPr lang="en-US" altLang="ko-KR" sz="3000" dirty="0"/>
              <a:t> PRS, </a:t>
            </a:r>
            <a:r>
              <a:rPr lang="en-US" altLang="ko-KR" sz="3000" dirty="0" err="1"/>
              <a:t>mohon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untuk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tidak</a:t>
            </a:r>
            <a:r>
              <a:rPr lang="en-US" altLang="ko-KR" sz="3000" dirty="0"/>
              <a:t> </a:t>
            </a:r>
            <a:r>
              <a:rPr lang="en-US" altLang="ko-KR" sz="3000" dirty="0" err="1"/>
              <a:t>melakukan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hal-hal</a:t>
            </a:r>
            <a:r>
              <a:rPr lang="en-US" altLang="ko-KR" sz="3000" dirty="0"/>
              <a:t> </a:t>
            </a:r>
            <a:r>
              <a:rPr lang="en-US" altLang="ko-KR" sz="3000" dirty="0" err="1"/>
              <a:t>berikut</a:t>
            </a:r>
            <a:r>
              <a:rPr lang="en-US" altLang="ko-KR" sz="3000" dirty="0"/>
              <a:t>:</a:t>
            </a:r>
            <a:endParaRPr lang="en-US" sz="30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30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3000" dirty="0" err="1"/>
              <a:t>Melakukan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aktivitas</a:t>
            </a:r>
            <a:r>
              <a:rPr lang="en-US" altLang="ko-KR" sz="3000" dirty="0"/>
              <a:t> lain </a:t>
            </a:r>
            <a:br>
              <a:rPr lang="en-US" altLang="ko-KR" sz="3000" dirty="0"/>
            </a:br>
            <a:r>
              <a:rPr lang="en-US" altLang="ko-KR" sz="3000" dirty="0"/>
              <a:t>(</a:t>
            </a:r>
            <a:r>
              <a:rPr lang="en-US" altLang="ko-KR" sz="3000" dirty="0" err="1"/>
              <a:t>seperti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berjalan</a:t>
            </a:r>
            <a:r>
              <a:rPr lang="en-US" altLang="ko-KR" sz="3000" dirty="0"/>
              <a:t> di </a:t>
            </a:r>
            <a:r>
              <a:rPr lang="en-US" altLang="ko-KR" sz="3000" dirty="0" err="1"/>
              <a:t>atas</a:t>
            </a:r>
            <a:r>
              <a:rPr lang="en-US" altLang="ko-KR" sz="3000" dirty="0"/>
              <a:t> treadmill)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3000" dirty="0" err="1"/>
              <a:t>mengenakan</a:t>
            </a:r>
            <a:r>
              <a:rPr lang="en-US" sz="3000" dirty="0"/>
              <a:t> </a:t>
            </a:r>
            <a:r>
              <a:rPr lang="en-US" sz="3000" dirty="0" err="1"/>
              <a:t>celana</a:t>
            </a:r>
            <a:r>
              <a:rPr lang="en-US" sz="3000" dirty="0"/>
              <a:t> </a:t>
            </a:r>
            <a:r>
              <a:rPr lang="en-US" sz="3000" dirty="0" err="1"/>
              <a:t>pendek</a:t>
            </a:r>
            <a:r>
              <a:rPr lang="en-US" sz="3000" dirty="0"/>
              <a:t> </a:t>
            </a:r>
            <a:r>
              <a:rPr lang="en-US" sz="3000" dirty="0" err="1"/>
              <a:t>santai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sandal </a:t>
            </a:r>
            <a:r>
              <a:rPr lang="en-US" sz="3000" dirty="0" err="1"/>
              <a:t>saat</a:t>
            </a:r>
            <a:r>
              <a:rPr lang="en-US" sz="3000" dirty="0"/>
              <a:t> </a:t>
            </a:r>
            <a:r>
              <a:rPr lang="en-US" sz="3000" dirty="0" err="1"/>
              <a:t>datang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 </a:t>
            </a:r>
            <a:r>
              <a:rPr lang="en-US" sz="3000" dirty="0" err="1"/>
              <a:t>kantor</a:t>
            </a:r>
            <a:r>
              <a:rPr lang="en-US" sz="3000" dirty="0"/>
              <a:t> G&amp;M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876218"/>
            <a:ext cx="5480099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Pengkhotbah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4:12, Lukas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992983"/>
            <a:ext cx="5890755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Rencana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566723"/>
            <a:ext cx="5480099" cy="9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defRPr/>
            </a:pP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Ulangan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8:3, </a:t>
            </a: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Matius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4:4</a:t>
            </a:r>
            <a:endParaRPr lang="en-US" altLang="ko-KR" sz="2700" dirty="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u="none" strike="noStrike" kern="1200" cap="none" spc="-11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35235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Membagikannya</a:t>
            </a:r>
            <a:endParaRPr kumimoji="0" lang="en-US" altLang="ko-KR" sz="3000" b="1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08975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Amsal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27:17, 1</a:t>
            </a:r>
            <a:r>
              <a:rPr lang="ko-KR" altLang="en-US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Timotius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768106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746154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43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5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Nazaret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21073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17429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5" y="5125964"/>
            <a:ext cx="7901733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592226"/>
            <a:ext cx="670807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encana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ahunan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289093"/>
            <a:ext cx="10299418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2800" b="1" u="none" strike="noStrike" kern="1200" cap="none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06696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CGN </a:t>
            </a:r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605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145177" y="4019523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000" b="1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</a:p>
          <a:p>
            <a:r>
              <a:rPr lang="en-US" sz="40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28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(1 Tim 4:13 TB)</a:t>
            </a:r>
            <a:endParaRPr lang="en-US" sz="32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29014" y="716658"/>
            <a:ext cx="6979159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009523"/>
            <a:ext cx="75629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3882935"/>
            <a:ext cx="81054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56347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34327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336377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337378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337378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430522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430522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465702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465702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600284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600284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Juli 2025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8F903BA-DA11-5F0F-01F5-87724F78896C}"/>
              </a:ext>
            </a:extLst>
          </p:cNvPr>
          <p:cNvGrpSpPr/>
          <p:nvPr/>
        </p:nvGrpSpPr>
        <p:grpSpPr>
          <a:xfrm>
            <a:off x="0" y="0"/>
            <a:ext cx="4004705" cy="1327523"/>
            <a:chOff x="0" y="0"/>
            <a:chExt cx="4004705" cy="1327523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45D5FE0-E679-660D-894D-0E5C14A4F7C1}"/>
                </a:ext>
              </a:extLst>
            </p:cNvPr>
            <p:cNvSpPr/>
            <p:nvPr/>
          </p:nvSpPr>
          <p:spPr>
            <a:xfrm>
              <a:off x="0" y="0"/>
              <a:ext cx="4004705" cy="132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12" name="그림 11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634CD3C1-68F2-40C9-9BA3-E85291632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3" y="218582"/>
              <a:ext cx="2724178" cy="833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9520</TotalTime>
  <Words>1919</Words>
  <Application>Microsoft Macintosh PowerPoint</Application>
  <PresentationFormat>와이드스크린</PresentationFormat>
  <Paragraphs>398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570</cp:revision>
  <cp:lastPrinted>2024-03-26T13:54:42Z</cp:lastPrinted>
  <dcterms:created xsi:type="dcterms:W3CDTF">2022-08-02T13:41:17Z</dcterms:created>
  <dcterms:modified xsi:type="dcterms:W3CDTF">2025-07-15T01:26:19Z</dcterms:modified>
</cp:coreProperties>
</file>