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8"/>
  </p:notesMasterIdLst>
  <p:sldIdLst>
    <p:sldId id="357" r:id="rId2"/>
    <p:sldId id="396" r:id="rId3"/>
    <p:sldId id="364" r:id="rId4"/>
    <p:sldId id="286" r:id="rId5"/>
    <p:sldId id="387" r:id="rId6"/>
    <p:sldId id="388" r:id="rId7"/>
    <p:sldId id="343" r:id="rId8"/>
    <p:sldId id="361" r:id="rId9"/>
    <p:sldId id="339" r:id="rId10"/>
    <p:sldId id="386" r:id="rId11"/>
    <p:sldId id="379" r:id="rId12"/>
    <p:sldId id="380" r:id="rId13"/>
    <p:sldId id="362" r:id="rId14"/>
    <p:sldId id="366" r:id="rId15"/>
    <p:sldId id="394" r:id="rId16"/>
    <p:sldId id="351" r:id="rId17"/>
    <p:sldId id="378" r:id="rId18"/>
    <p:sldId id="345" r:id="rId19"/>
    <p:sldId id="300" r:id="rId20"/>
    <p:sldId id="356" r:id="rId21"/>
    <p:sldId id="340" r:id="rId22"/>
    <p:sldId id="369" r:id="rId23"/>
    <p:sldId id="397" r:id="rId24"/>
    <p:sldId id="372" r:id="rId25"/>
    <p:sldId id="335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F1B1A"/>
    <a:srgbClr val="FF5F05"/>
    <a:srgbClr val="FB8500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8"/>
    <p:restoredTop sz="94640"/>
  </p:normalViewPr>
  <p:slideViewPr>
    <p:cSldViewPr snapToGrid="0" snapToObjects="1">
      <p:cViewPr varScale="1">
        <p:scale>
          <a:sx n="207" d="100"/>
          <a:sy n="207" d="100"/>
        </p:scale>
        <p:origin x="1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48590" y="65151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54740" y="2051699"/>
            <a:ext cx="6790958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For Zoom joiners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please keep the 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video on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if you can.</a:t>
            </a:r>
          </a:p>
          <a:p>
            <a:pPr>
              <a:spcAft>
                <a:spcPts val="4200"/>
              </a:spcAft>
            </a:pP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This will help all of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us focus on the Word of God.</a:t>
            </a:r>
            <a:endParaRPr lang="en-US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760077" y="2687557"/>
            <a:ext cx="227244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Genesis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>
                <a:latin typeface="Avenir Next LT Pro Demi" panose="020B0504020202020204" pitchFamily="34" charset="77"/>
              </a:rPr>
              <a:t>Exodus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Deuteronomy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Psalms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Isaiah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Jeremiah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Ezekiel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89888" y="62922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Ruth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Song of Songs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Micah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Ephesians Philippians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John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4961649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Ecclesiastes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Hosea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Esther</a:t>
            </a: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2 Corinthians Hebrews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372411" y="2682473"/>
            <a:ext cx="227244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Leviticus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Joshua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Daniel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Matthew, Mark,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Luke, John, Acts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10 Books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9 Books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20 Books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9 Books</a:t>
            </a: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15–30 mins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30 mins–1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1–3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3–6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163746" y="2682474"/>
            <a:ext cx="2281424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</a:rPr>
              <a:t>OT: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Obadiah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Joel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Jonah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NT: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Colossians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Titus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Thessalonians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18 Books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Less than </a:t>
            </a:r>
            <a:b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 mins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b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3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Listening Goals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22236" y="2316236"/>
            <a:ext cx="2736759" cy="2230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</a:t>
            </a: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Listen to Each Year?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666176" y="6232158"/>
            <a:ext cx="2064532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~1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3356855" y="6187388"/>
            <a:ext cx="8637676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(77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(21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(6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~2.5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Starter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Regular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  <a:r>
              <a:rPr lang="en-US" altLang="ko-KR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Group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week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*Genesis–2Kings (1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1Chron–Malachi (2</a:t>
            </a:r>
            <a:r>
              <a:rPr lang="en-US" sz="1400" baseline="300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yr)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573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4008562"/>
            <a:ext cx="5710849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1:8b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When you sacrifice lame or diseased animals, is that not wrong?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Try offering them to your governor!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Would he be pleased with you? Would he accept you?” says the LORD Almighty.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E6979-154C-B1A8-9CED-C28728987639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270E5D-0243-70A2-DF38-90160A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F5EAC9-AE49-12F2-4D45-3CE63358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(NT)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94E8-2AD4-35D3-79D1-068DE2AEAA4E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CD0F51-1D97-C57C-8C58-D4FD2FF94861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BE6A38-AFCA-085E-BE8F-9A57CDA67A79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057927-7897-A685-D320-2C93DB1C4CF8}"/>
              </a:ext>
            </a:extLst>
          </p:cNvPr>
          <p:cNvSpPr txBox="1"/>
          <p:nvPr/>
        </p:nvSpPr>
        <p:spPr>
          <a:xfrm>
            <a:off x="8445922" y="2230268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7E71D-F945-F0D2-5076-BCDEB8AD9B1D}"/>
              </a:ext>
            </a:extLst>
          </p:cNvPr>
          <p:cNvSpPr txBox="1"/>
          <p:nvPr/>
        </p:nvSpPr>
        <p:spPr>
          <a:xfrm>
            <a:off x="8904709" y="2271817"/>
            <a:ext cx="2855510" cy="1287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(NT)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 (OT)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BDB58-6350-0E54-24A3-4B8F2B61F6C8}"/>
              </a:ext>
            </a:extLst>
          </p:cNvPr>
          <p:cNvSpPr txBox="1"/>
          <p:nvPr/>
        </p:nvSpPr>
        <p:spPr>
          <a:xfrm>
            <a:off x="8445922" y="4314849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76624-2A6B-BF75-249F-B64420F80EC7}"/>
              </a:ext>
            </a:extLst>
          </p:cNvPr>
          <p:cNvSpPr txBox="1"/>
          <p:nvPr/>
        </p:nvSpPr>
        <p:spPr>
          <a:xfrm>
            <a:off x="8904709" y="4348698"/>
            <a:ext cx="2855510" cy="851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(OT)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63088-DBB0-09A7-CEF5-D7D6D5F7A971}"/>
              </a:ext>
            </a:extLst>
          </p:cNvPr>
          <p:cNvSpPr txBox="1"/>
          <p:nvPr/>
        </p:nvSpPr>
        <p:spPr>
          <a:xfrm>
            <a:off x="8445922" y="475306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6FFDF-5227-6555-E26E-21E367CFF526}"/>
              </a:ext>
            </a:extLst>
          </p:cNvPr>
          <p:cNvSpPr txBox="1"/>
          <p:nvPr/>
        </p:nvSpPr>
        <p:spPr>
          <a:xfrm>
            <a:off x="8445922" y="3875400"/>
            <a:ext cx="3079118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ADA38-6B9B-52B4-2C2D-84116ED1E112}"/>
              </a:ext>
            </a:extLst>
          </p:cNvPr>
          <p:cNvSpPr txBox="1"/>
          <p:nvPr/>
        </p:nvSpPr>
        <p:spPr>
          <a:xfrm>
            <a:off x="8445922" y="3113137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618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34" b="1762"/>
          <a:stretch/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366516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sz="3600" dirty="0">
                <a:latin typeface="Avenir Next LT Pro" panose="020B0504020202020204" pitchFamily="34" charset="77"/>
              </a:rPr>
              <a:t>Track Bible Listening!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40" b="1583"/>
          <a:stretch/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</p:spTree>
    <p:extLst>
      <p:ext uri="{BB962C8B-B14F-4D97-AF65-F5344CB8AC3E}">
        <p14:creationId xmlns:p14="http://schemas.microsoft.com/office/powerpoint/2010/main" val="98626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09378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Regular Group (1-2-3)</a:t>
            </a:r>
            <a:r>
              <a:rPr lang="en-US" sz="4400" b="0" dirty="0">
                <a:latin typeface="Avenir Next LT Pro" panose="020B0504020202020204" pitchFamily="34" charset="77"/>
              </a:rPr>
              <a:t>, we recommend setting up </a:t>
            </a: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59" b="1824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4th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9A4E5B-09E6-7527-3679-CE47D6AD4E63}"/>
                  </a:ext>
                </a:extLst>
              </p:cNvPr>
              <p:cNvSpPr/>
              <p:nvPr/>
            </p:nvSpPr>
            <p:spPr>
              <a:xfrm>
                <a:off x="9252962" y="4850784"/>
                <a:ext cx="181401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15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2025 NYC Wed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348650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700" b="1" dirty="0">
                <a:latin typeface="Avenir Next LT Pro" panose="020B0504020202020204" pitchFamily="34" charset="77"/>
              </a:rPr>
              <a:t>Commit these to faithful men who will be able to teach others also.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 </a:t>
            </a:r>
            <a:br>
              <a:rPr lang="en-US" sz="2700" b="1" baseline="300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You therefore must endure hardship as a </a:t>
            </a:r>
            <a:r>
              <a:rPr lang="en-US" sz="2700" b="1" dirty="0">
                <a:latin typeface="Avenir Next LT Pro" panose="020B0504020202020204" pitchFamily="34" charset="77"/>
              </a:rPr>
              <a:t>good soldier of Jesus Christ</a:t>
            </a:r>
            <a:r>
              <a:rPr lang="en-US" sz="2700" dirty="0">
                <a:latin typeface="Avenir Next LT Pro" panose="020B0504020202020204" pitchFamily="34" charset="77"/>
              </a:rPr>
              <a:t>. No one engaged in warfare entangles himself with the affairs of </a:t>
            </a:r>
            <a:r>
              <a:rPr lang="en-US" sz="2700" i="1" dirty="0">
                <a:latin typeface="Avenir Next LT Pro" panose="020B0504020202020204" pitchFamily="34" charset="77"/>
              </a:rPr>
              <a:t>this</a:t>
            </a:r>
            <a:r>
              <a:rPr lang="en-US" sz="2700" dirty="0">
                <a:latin typeface="Avenir Next LT Pro" panose="020B0504020202020204" pitchFamily="34" charset="77"/>
              </a:rPr>
              <a:t> life, that he may please him who enlisted him as a </a:t>
            </a:r>
            <a:r>
              <a:rPr lang="en-US" sz="2700" b="1" dirty="0">
                <a:latin typeface="Avenir Next LT Pro" panose="020B0504020202020204" pitchFamily="34" charset="77"/>
              </a:rPr>
              <a:t>soldier</a:t>
            </a:r>
            <a:r>
              <a:rPr lang="en-US" sz="2700" dirty="0">
                <a:latin typeface="Avenir Next LT Pro" panose="020B0504020202020204" pitchFamily="34" charset="77"/>
              </a:rPr>
              <a:t>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And also if </a:t>
            </a:r>
            <a:br>
              <a:rPr lang="en-US" sz="27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anyone competes in </a:t>
            </a:r>
            <a:r>
              <a:rPr lang="en-US" sz="2700" b="1" dirty="0">
                <a:latin typeface="Avenir Next LT Pro" panose="020B0504020202020204" pitchFamily="34" charset="77"/>
              </a:rPr>
              <a:t>athletics</a:t>
            </a:r>
            <a:r>
              <a:rPr lang="en-US" sz="2700" dirty="0">
                <a:latin typeface="Avenir Next LT Pro" panose="020B0504020202020204" pitchFamily="34" charset="77"/>
              </a:rPr>
              <a:t>, he is not crowned unless he competes according to the rules.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The </a:t>
            </a:r>
            <a:r>
              <a:rPr lang="en-US" sz="2700" b="1" dirty="0">
                <a:latin typeface="Avenir Next LT Pro" panose="020B0504020202020204" pitchFamily="34" charset="77"/>
              </a:rPr>
              <a:t>hardworking farmer</a:t>
            </a:r>
            <a:r>
              <a:rPr lang="en-US" sz="2700" dirty="0">
                <a:latin typeface="Avenir Next LT Pro" panose="020B0504020202020204" pitchFamily="34" charset="77"/>
              </a:rPr>
              <a:t> must be first to partake of the crops. </a:t>
            </a:r>
            <a:r>
              <a:rPr lang="en-US" sz="27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(NKJV)</a:t>
            </a:r>
            <a:endParaRPr lang="en-US" sz="27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563813" y="1374590"/>
            <a:ext cx="6033827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700" b="1" dirty="0">
                <a:effectLst/>
                <a:latin typeface="Avenir Next LT Pro" panose="020B0504020202020204" pitchFamily="34" charset="77"/>
              </a:rPr>
              <a:t>Psalm 5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Deuteronomy 22-24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2 Peter 1-3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6</a:t>
            </a:r>
            <a:endParaRPr lang="en-US" sz="4700" b="1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Track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Today’s </a:t>
            </a: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74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Scan to download the free PRS 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E183D-3518-CF43-E669-27C253C66BF4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5189-C54C-E578-54F1-0A87F2C3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140F7-AA16-750B-54A6-9BD64A34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8CF11-3B16-F717-51B6-32B3B34BFF42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8686D-5D76-911A-14CF-9347ED8AEBFD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55641" y="931818"/>
            <a:ext cx="6795384" cy="502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4200"/>
              </a:lnSpc>
              <a:spcAft>
                <a:spcPts val="1800"/>
              </a:spcAft>
            </a:pPr>
            <a:r>
              <a:rPr lang="en-US" dirty="0"/>
              <a:t>To be respectful of hearing God’s Word during PRS, </a:t>
            </a:r>
            <a:br>
              <a:rPr lang="en-US" dirty="0"/>
            </a:br>
            <a:r>
              <a:rPr lang="en-US" dirty="0"/>
              <a:t>please refrain from: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Eating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Multitasking (e.g. treadmill)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dirty="0"/>
              <a:t>Wearing casual shorts or sandals when coming to G&amp;M offices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6755"/>
            <a:ext cx="342788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US" dirty="0">
                <a:solidFill>
                  <a:srgbClr val="FFB600"/>
                </a:solidFill>
              </a:rPr>
              <a:t>3 Steps for </a:t>
            </a:r>
            <a:r>
              <a:rPr lang="en-US" dirty="0"/>
              <a:t>Successful Bible Listening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an Annual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6" y="5125964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Track and Share It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Set an Annual Goal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Avenir Next LT Pro" panose="020B0504020202020204" pitchFamily="34" charset="77"/>
              </a:rPr>
              <a:t>Belong to a PRS Group, </a:t>
            </a:r>
            <a:r>
              <a:rPr lang="en-US" sz="2800" b="1" dirty="0">
                <a:latin typeface="Avenir Next LT Pro"/>
              </a:rPr>
              <a:t>Preferably with 1 or 2 Friends</a:t>
            </a:r>
            <a:endParaRPr lang="en-US" sz="28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CC3528F-E756-4001-A2E3-06462B6DDA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2FFA64-B499-517B-4684-6AAF5EDCBE2D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7032A-F845-F4AD-09EE-A09E4D9EA658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B6D431-AC35-2F37-0DED-5D43A59CC8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D508E3-F125-560D-42F8-10EE01BA3381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0F688A-35A9-DBB7-EE7F-2527D16B3C24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74C0E8-E8B4-01E8-1474-DC08C93A157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62ADD-E419-516D-9230-378649CA540C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6D1188-5491-4CFB-45D0-3432E11F1654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A38DE7-6DF9-4345-F9AD-0B69E4D4F00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4548D4-370C-6F4C-5B23-E0FD6975D5D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9B8FF-B14B-7790-D004-76EB8DC69211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C7FE88-C567-3FB7-B05D-A94C040EC241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D8706B-3813-8EC9-DB8F-EBE7E1187A5B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98F753AF-F415-D166-020E-80C6FA3A6BF2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51646C-1EDB-37CB-D551-7D58F2EAE704}"/>
              </a:ext>
            </a:extLst>
          </p:cNvPr>
          <p:cNvSpPr/>
          <p:nvPr/>
        </p:nvSpPr>
        <p:spPr>
          <a:xfrm>
            <a:off x="4166432" y="117626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FE41F76-29CE-7535-F76D-DCB744B94345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B0DC404-2271-E357-EE13-E68D3C7D151A}"/>
              </a:ext>
            </a:extLst>
          </p:cNvPr>
          <p:cNvSpPr/>
          <p:nvPr/>
        </p:nvSpPr>
        <p:spPr>
          <a:xfrm>
            <a:off x="8173984" y="1171037"/>
            <a:ext cx="1857642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9A2AA6-2761-957D-7D5D-9A64948305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D6BAD91-3EF5-7D03-44B1-663A2619107D}"/>
              </a:ext>
            </a:extLst>
          </p:cNvPr>
          <p:cNvSpPr/>
          <p:nvPr/>
        </p:nvSpPr>
        <p:spPr>
          <a:xfrm>
            <a:off x="133527" y="3980685"/>
            <a:ext cx="1882057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E061B5-89EE-ACD1-FC1C-793456FCD62A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42FC932-0EFC-8DBF-67E5-AA262DD41B85}"/>
              </a:ext>
            </a:extLst>
          </p:cNvPr>
          <p:cNvSpPr/>
          <p:nvPr/>
        </p:nvSpPr>
        <p:spPr>
          <a:xfrm>
            <a:off x="4166693" y="3980685"/>
            <a:ext cx="1856210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72126920-DBF9-744C-B94C-B5E779B2FE67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E532A952-01B3-6F78-2AE6-318603E199B0}"/>
              </a:ext>
            </a:extLst>
          </p:cNvPr>
          <p:cNvSpPr/>
          <p:nvPr/>
        </p:nvSpPr>
        <p:spPr>
          <a:xfrm>
            <a:off x="8160042" y="3980685"/>
            <a:ext cx="187554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2641A338-7DDC-BD68-708F-60D8D3A560CA}"/>
              </a:ext>
            </a:extLst>
          </p:cNvPr>
          <p:cNvSpPr/>
          <p:nvPr/>
        </p:nvSpPr>
        <p:spPr>
          <a:xfrm>
            <a:off x="10170357" y="3993322"/>
            <a:ext cx="187155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C8EB6C-E376-AF7D-09D7-AE66343402FA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January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FAB5E-4BF7-79F1-6CC0-EBF8396AD310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February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F7D1BC-6857-6DFF-C7B5-FF73CDFCA562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CE92B2-0638-D48E-66BA-C965CC2717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7F4AD-50EF-0CC0-5346-BCEB3C18CF49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65AE41-CB6B-08D4-9B84-EDD8BA0E86A7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E86B5-2769-9380-DFCA-6CDEECAD5E37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0B2CC-6D39-AEC0-EE36-81195756BF3C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August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81029E-7F38-EE94-BF67-0475B5581376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EADE3-98FD-DC00-20BB-EF452495B487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BBA3-0574-A2A4-0DF3-F10E34F7F54F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7E162A-1408-4869-0E8E-A5D771B229B7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December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A0387-A195-6EAB-AA3F-4552A565FE4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2025 Wed PRS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97553-E40D-E3FD-7892-D674DA4D748D}"/>
              </a:ext>
            </a:extLst>
          </p:cNvPr>
          <p:cNvSpPr txBox="1"/>
          <p:nvPr/>
        </p:nvSpPr>
        <p:spPr>
          <a:xfrm>
            <a:off x="133528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Corinthians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D6D-0D04-715F-F92F-23F6B7A2B1D5}"/>
              </a:ext>
            </a:extLst>
          </p:cNvPr>
          <p:cNvSpPr txBox="1"/>
          <p:nvPr/>
        </p:nvSpPr>
        <p:spPr>
          <a:xfrm>
            <a:off x="2155213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Corinthians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44FE3-0EF1-8F29-69E9-D33B61D83592}"/>
              </a:ext>
            </a:extLst>
          </p:cNvPr>
          <p:cNvSpPr txBox="1"/>
          <p:nvPr/>
        </p:nvSpPr>
        <p:spPr>
          <a:xfrm>
            <a:off x="4151276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Leviticus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8EE2-6DDD-E5CA-46C1-9670C746CA00}"/>
              </a:ext>
            </a:extLst>
          </p:cNvPr>
          <p:cNvSpPr txBox="1"/>
          <p:nvPr/>
        </p:nvSpPr>
        <p:spPr>
          <a:xfrm>
            <a:off x="6170465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36A6B-5454-22A6-D233-D0C24FAC456C}"/>
              </a:ext>
            </a:extLst>
          </p:cNvPr>
          <p:cNvSpPr txBox="1"/>
          <p:nvPr/>
        </p:nvSpPr>
        <p:spPr>
          <a:xfrm>
            <a:off x="8169130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83428-5B82-E590-601D-1F8EA90AF7CB}"/>
              </a:ext>
            </a:extLst>
          </p:cNvPr>
          <p:cNvSpPr txBox="1"/>
          <p:nvPr/>
        </p:nvSpPr>
        <p:spPr>
          <a:xfrm>
            <a:off x="10170357" y="174605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Numbers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Galatians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8030CB-6393-26FC-5A47-875914E914F3}"/>
              </a:ext>
            </a:extLst>
          </p:cNvPr>
          <p:cNvSpPr txBox="1"/>
          <p:nvPr/>
        </p:nvSpPr>
        <p:spPr>
          <a:xfrm>
            <a:off x="133527" y="4551091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Timothy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EBC5EE-6B77-0708-5613-06A2352BC5EA}"/>
              </a:ext>
            </a:extLst>
          </p:cNvPr>
          <p:cNvSpPr txBox="1"/>
          <p:nvPr/>
        </p:nvSpPr>
        <p:spPr>
          <a:xfrm>
            <a:off x="2155076" y="455526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Peter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Peter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24A536-BBED-44A8-3555-7E15E71BA142}"/>
              </a:ext>
            </a:extLst>
          </p:cNvPr>
          <p:cNvSpPr txBox="1"/>
          <p:nvPr/>
        </p:nvSpPr>
        <p:spPr>
          <a:xfrm>
            <a:off x="4147044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Deuteronomy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DC974-6128-ED5D-143E-57B74D324D1D}"/>
              </a:ext>
            </a:extLst>
          </p:cNvPr>
          <p:cNvSpPr txBox="1"/>
          <p:nvPr/>
        </p:nvSpPr>
        <p:spPr>
          <a:xfrm>
            <a:off x="6170465" y="455022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CD83D-BE34-FBD1-E7AB-8E9ED7F45DD4}"/>
              </a:ext>
            </a:extLst>
          </p:cNvPr>
          <p:cNvSpPr txBox="1"/>
          <p:nvPr/>
        </p:nvSpPr>
        <p:spPr>
          <a:xfrm>
            <a:off x="8165172" y="4547345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32B06-F4FA-977B-0B0A-5A876A500793}"/>
              </a:ext>
            </a:extLst>
          </p:cNvPr>
          <p:cNvSpPr txBox="1"/>
          <p:nvPr/>
        </p:nvSpPr>
        <p:spPr>
          <a:xfrm>
            <a:off x="10170357" y="4545603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Daniel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Matthew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James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Colossians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938B50F-DAFC-F7EC-7F43-B2525E3D1FF3}"/>
              </a:ext>
            </a:extLst>
          </p:cNvPr>
          <p:cNvSpPr/>
          <p:nvPr/>
        </p:nvSpPr>
        <p:spPr>
          <a:xfrm>
            <a:off x="2157676" y="3983289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93713" y="0"/>
            <a:ext cx="879828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56893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5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Christian Learning</a:t>
            </a:r>
            <a:endParaRPr lang="en-US" sz="32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F87A2B-3748-8937-3FB2-02AD94704CF8}"/>
              </a:ext>
            </a:extLst>
          </p:cNvPr>
          <p:cNvSpPr/>
          <p:nvPr/>
        </p:nvSpPr>
        <p:spPr>
          <a:xfrm>
            <a:off x="3965849" y="354249"/>
            <a:ext cx="8068637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536960" y="644285"/>
            <a:ext cx="6979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US" sz="36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Timothy 4:13 (NIV)</a:t>
            </a:r>
            <a:br>
              <a:rPr lang="en-US" sz="3600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429000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736387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7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115416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Rege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2 (13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  <a:endParaRPr lang="en-US" sz="2000" dirty="0">
              <a:solidFill>
                <a:srgbClr val="202124"/>
              </a:solidFill>
              <a:effectLst/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112851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Leap Over a Wall (8.5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Eugene Peterson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112851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Heart of the Holy Land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(~4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Paul Wright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8270-4049-5963-37F6-58742A587412}"/>
              </a:ext>
            </a:extLst>
          </p:cNvPr>
          <p:cNvSpPr txBox="1"/>
          <p:nvPr/>
        </p:nvSpPr>
        <p:spPr>
          <a:xfrm>
            <a:off x="8213881" y="4324855"/>
            <a:ext cx="3755153" cy="111511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Upcoming (Aug 29)</a:t>
            </a:r>
          </a:p>
          <a:p>
            <a:pPr>
              <a:lnSpc>
                <a:spcPts val="2200"/>
              </a:lnSpc>
            </a:pP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Pro Rege Volume 3 </a:t>
            </a:r>
            <a:b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(~13 </a:t>
            </a:r>
            <a:r>
              <a:rPr lang="en-US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Abraham Kuyper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D1BEE-DBE0-5365-651F-D5624FE614F2}"/>
              </a:ext>
            </a:extLst>
          </p:cNvPr>
          <p:cNvSpPr txBox="1"/>
          <p:nvPr/>
        </p:nvSpPr>
        <p:spPr>
          <a:xfrm>
            <a:off x="4215399" y="4324855"/>
            <a:ext cx="3755153" cy="139724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Upcoming (Aug 27)</a:t>
            </a:r>
          </a:p>
          <a:p>
            <a:pPr>
              <a:lnSpc>
                <a:spcPts val="2200"/>
              </a:lnSpc>
            </a:pPr>
            <a:r>
              <a:rPr lang="en-US" sz="1700" b="1" dirty="0">
                <a:latin typeface="Avenir Next LT Pro" panose="020B0504020202020204" pitchFamily="34" charset="77"/>
              </a:rPr>
              <a:t>Excellence Wins: A No-Nonsense Guide to Becoming the Best in a World of Compromise</a:t>
            </a:r>
            <a:r>
              <a:rPr lang="en-US" sz="17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(5 </a:t>
            </a:r>
            <a:r>
              <a:rPr lang="en-US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b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dirty="0">
                <a:latin typeface="Avenir Next LT Pro" panose="020B0504020202020204" pitchFamily="34" charset="77"/>
              </a:rPr>
              <a:t>Horst Schulze</a:t>
            </a:r>
            <a:endParaRPr lang="en-US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4BA58-CF14-31B6-3207-6F15624E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732" y="5427860"/>
            <a:ext cx="17797464" cy="3622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AECC2-434E-B1D4-F99C-6CC28FB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9697" y="4224750"/>
            <a:ext cx="5790263" cy="488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762748" y="1023544"/>
            <a:ext cx="10892959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US" sz="6600" b="1" dirty="0">
                <a:latin typeface="Avenir Next LT Pro" panose="020B0504020202020204" pitchFamily="34" charset="77"/>
              </a:rPr>
              <a:t>If you can, join us for 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coffee &amp; tea in the kitchen 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until 2:30 PM</a:t>
            </a:r>
          </a:p>
        </p:txBody>
      </p:sp>
    </p:spTree>
    <p:extLst>
      <p:ext uri="{BB962C8B-B14F-4D97-AF65-F5344CB8AC3E}">
        <p14:creationId xmlns:p14="http://schemas.microsoft.com/office/powerpoint/2010/main" val="321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3A662-2489-AC2C-0A8F-A3D93EDAB347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52F4-2D97-A639-B63F-BE9399A8C8C2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We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R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ecommend: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23341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Just Listening</a:t>
            </a:r>
            <a:b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Listening and Following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the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Bible on the Screen or in Print</a:t>
            </a:r>
            <a:endParaRPr lang="en-US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5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2277"/>
            <a:ext cx="9144000" cy="32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August 2025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427949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6709</TotalTime>
  <Words>1973</Words>
  <Application>Microsoft Macintosh PowerPoint</Application>
  <PresentationFormat>Widescreen</PresentationFormat>
  <Paragraphs>374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system-ui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607</cp:revision>
  <cp:lastPrinted>2025-06-10T17:57:51Z</cp:lastPrinted>
  <dcterms:created xsi:type="dcterms:W3CDTF">2022-08-02T13:41:17Z</dcterms:created>
  <dcterms:modified xsi:type="dcterms:W3CDTF">2025-08-13T21:41:26Z</dcterms:modified>
</cp:coreProperties>
</file>