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9"/>
  </p:notesMasterIdLst>
  <p:sldIdLst>
    <p:sldId id="293" r:id="rId2"/>
    <p:sldId id="296" r:id="rId3"/>
    <p:sldId id="317" r:id="rId4"/>
    <p:sldId id="294" r:id="rId5"/>
    <p:sldId id="318" r:id="rId6"/>
    <p:sldId id="270" r:id="rId7"/>
    <p:sldId id="269" r:id="rId8"/>
  </p:sldIdLst>
  <p:sldSz cx="12192000" cy="6858000"/>
  <p:notesSz cx="6807200" cy="9939338"/>
  <p:embeddedFontLst>
    <p:embeddedFont>
      <p:font typeface="Pretendard" panose="02000503000000020004" pitchFamily="2" charset="-127"/>
      <p:regular r:id="rId10"/>
      <p:bold r:id="rId11"/>
      <p:italic r:id="rId12"/>
      <p:boldItalic r:id="rId13"/>
    </p:embeddedFont>
    <p:embeddedFont>
      <p:font typeface="Pretendard ExtraBold" panose="02000903000000020004" pitchFamily="2" charset="-127"/>
      <p:regular r:id="rId14"/>
      <p:bold r:id="rId15"/>
      <p:italic r:id="rId16"/>
      <p:boldItalic r:id="rId17"/>
    </p:embeddedFont>
    <p:embeddedFont>
      <p:font typeface="Pretendard Light" panose="02000403000000020004" pitchFamily="2" charset="-127"/>
      <p:regular r:id="rId18"/>
    </p:embeddedFont>
    <p:embeddedFont>
      <p:font typeface="Freesentation 4 Regular" pitchFamily="2" charset="-127"/>
      <p:regular r:id="rId19"/>
    </p:embeddedFont>
    <p:embeddedFont>
      <p:font typeface="Freesentation 5 Medium" pitchFamily="2" charset="-127"/>
      <p:regular r:id="rId20"/>
    </p:embeddedFont>
    <p:embeddedFont>
      <p:font typeface="Freesentation 6 SemiBold" pitchFamily="2" charset="-127"/>
      <p:regular r:id="rId21"/>
      <p:bold r:id="rId22"/>
    </p:embeddedFont>
    <p:embeddedFont>
      <p:font typeface="Freesentation 8 ExtraBold" pitchFamily="2" charset="-127"/>
      <p:bold r:id="rId23"/>
    </p:embeddedFont>
    <p:embeddedFont>
      <p:font typeface="Freesentation 9 Black" pitchFamily="2" charset="-127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600"/>
    <a:srgbClr val="FDB924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1" autoAdjust="0"/>
    <p:restoredTop sz="96327"/>
  </p:normalViewPr>
  <p:slideViewPr>
    <p:cSldViewPr snapToGrid="0" snapToObjects="1">
      <p:cViewPr>
        <p:scale>
          <a:sx n="140" d="100"/>
          <a:sy n="140" d="100"/>
        </p:scale>
        <p:origin x="1392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EDFE4-CA0D-4CA1-85B2-49B5A55823C6}" type="datetimeFigureOut">
              <a:rPr lang="en-US" smtClean="0"/>
              <a:t>8/18/25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375D8-6EAB-44BC-882C-2613BB74F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76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22FC6-4BEE-4DEC-9C02-1C36DBBD998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" panose="02000503000000020004" pitchFamily="2" charset="-127"/>
                <a:ea typeface="Pretendard" panose="02000503000000020004" pitchFamily="2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etendard" panose="02000503000000020004" pitchFamily="2" charset="-127"/>
              <a:ea typeface="Pretendard" panose="02000503000000020004" pitchFamily="2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852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ea typeface="Pretendard" panose="02000503000000020004" pitchFamily="2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22FC6-4BEE-4DEC-9C02-1C36DBBD998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" panose="02000503000000020004" pitchFamily="2" charset="-127"/>
                <a:ea typeface="Pretendard" panose="02000503000000020004" pitchFamily="2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etendard" panose="02000503000000020004" pitchFamily="2" charset="-127"/>
              <a:ea typeface="Pretendard" panose="02000503000000020004" pitchFamily="2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597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22FC6-4BEE-4DEC-9C02-1C36DBBD998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" panose="02000503000000020004" pitchFamily="2" charset="-127"/>
                <a:ea typeface="Pretendard" panose="02000503000000020004" pitchFamily="2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etendard" panose="02000503000000020004" pitchFamily="2" charset="-127"/>
              <a:ea typeface="Pretendard" panose="02000503000000020004" pitchFamily="2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065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US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2215B-F93D-424B-88C9-338741F78612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3313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97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66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7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32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2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76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57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50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06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09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0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0F1E1CF-1634-57FE-2445-BFA65D2AFD1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1612669" cy="77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3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7F0E555-9DD4-E0CA-99D9-9C9D3F7147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4ECF10-7999-1D8C-BB7A-744CF124B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734051" y="3087598"/>
            <a:ext cx="7239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EC1CE2-DE9B-80DA-6B5C-CAE5B053F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734051" y="-3087598"/>
            <a:ext cx="7239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A46BB31-D941-2119-528A-2719C07AD1B8}"/>
              </a:ext>
            </a:extLst>
          </p:cNvPr>
          <p:cNvSpPr/>
          <p:nvPr/>
        </p:nvSpPr>
        <p:spPr>
          <a:xfrm>
            <a:off x="0" y="0"/>
            <a:ext cx="12192000" cy="431515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604CE-28AC-BE5D-D057-723E3083CDED}"/>
              </a:ext>
            </a:extLst>
          </p:cNvPr>
          <p:cNvSpPr/>
          <p:nvPr/>
        </p:nvSpPr>
        <p:spPr>
          <a:xfrm>
            <a:off x="0" y="6426485"/>
            <a:ext cx="12192000" cy="431515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1DF61C-E7D2-452B-2C77-1C63903864C2}"/>
              </a:ext>
            </a:extLst>
          </p:cNvPr>
          <p:cNvSpPr/>
          <p:nvPr/>
        </p:nvSpPr>
        <p:spPr>
          <a:xfrm>
            <a:off x="0" y="20548"/>
            <a:ext cx="472611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F8BA6-876B-C07B-7C9B-44B83524AFF4}"/>
              </a:ext>
            </a:extLst>
          </p:cNvPr>
          <p:cNvSpPr/>
          <p:nvPr/>
        </p:nvSpPr>
        <p:spPr>
          <a:xfrm>
            <a:off x="11719388" y="1"/>
            <a:ext cx="472612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그림 11" descr="텍스트이(가) 표시된 사진&#10;&#10;자동 생성된 설명">
            <a:extLst>
              <a:ext uri="{FF2B5EF4-FFF2-40B4-BE49-F238E27FC236}">
                <a16:creationId xmlns:a16="http://schemas.microsoft.com/office/drawing/2014/main" id="{89E726D4-46CA-FDF9-360F-5F2125D56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6660" y="1170236"/>
            <a:ext cx="6358679" cy="451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79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4047214" y="0"/>
            <a:ext cx="8144786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eesentation 4 Regular" pitchFamily="2" charset="-127"/>
              <a:ea typeface="Freesentation 4 Regular" pitchFamily="2" charset="-127"/>
              <a:cs typeface="FreesiaUPC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341" y="0"/>
            <a:ext cx="7239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5339B8B-FB54-2CBF-C4CF-4671D71EBD98}"/>
              </a:ext>
            </a:extLst>
          </p:cNvPr>
          <p:cNvSpPr txBox="1"/>
          <p:nvPr/>
        </p:nvSpPr>
        <p:spPr>
          <a:xfrm>
            <a:off x="3235944" y="2651977"/>
            <a:ext cx="18378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Freesentation 4 Regular" pitchFamily="2" charset="-127"/>
                <a:ea typeface="Freesentation 4 Regular" pitchFamily="2" charset="-127"/>
                <a:cs typeface="FreesiaUPC" panose="020B0604020202020204" pitchFamily="34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42A336-69A8-1A5D-C1EE-93C8E9C3F093}"/>
              </a:ext>
            </a:extLst>
          </p:cNvPr>
          <p:cNvSpPr txBox="1"/>
          <p:nvPr/>
        </p:nvSpPr>
        <p:spPr>
          <a:xfrm>
            <a:off x="3152941" y="3784629"/>
            <a:ext cx="187374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Freesentation 4 Regular" pitchFamily="2" charset="-127"/>
                <a:ea typeface="Freesentation 4 Regular" pitchFamily="2" charset="-127"/>
                <a:cs typeface="FreesiaUPC" panose="020B0604020202020204" pitchFamily="34" charset="0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91EB49-6541-8882-7C2B-46A6833E6441}"/>
              </a:ext>
            </a:extLst>
          </p:cNvPr>
          <p:cNvSpPr txBox="1"/>
          <p:nvPr/>
        </p:nvSpPr>
        <p:spPr>
          <a:xfrm>
            <a:off x="3152941" y="4885534"/>
            <a:ext cx="187374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Freesentation 4 Regular" pitchFamily="2" charset="-127"/>
                <a:ea typeface="Freesentation 4 Regular" pitchFamily="2" charset="-127"/>
                <a:cs typeface="FreesiaUPC" panose="020B0604020202020204" pitchFamily="34" charset="0"/>
              </a:rPr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7F0C0F-AC8F-5768-9B3D-6F680D604E38}"/>
              </a:ext>
            </a:extLst>
          </p:cNvPr>
          <p:cNvSpPr txBox="1"/>
          <p:nvPr/>
        </p:nvSpPr>
        <p:spPr>
          <a:xfrm>
            <a:off x="3195194" y="5996892"/>
            <a:ext cx="18378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Freesentation 4 Regular" pitchFamily="2" charset="-127"/>
                <a:ea typeface="Freesentation 4 Regular" pitchFamily="2" charset="-127"/>
                <a:cs typeface="FreesiaUPC" panose="020B0604020202020204" pitchFamily="34" charset="0"/>
              </a:rPr>
              <a:t>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0CA5B1-C886-1C72-FDDB-8CC5FEAEA25C}"/>
              </a:ext>
            </a:extLst>
          </p:cNvPr>
          <p:cNvSpPr txBox="1"/>
          <p:nvPr/>
        </p:nvSpPr>
        <p:spPr>
          <a:xfrm>
            <a:off x="594360" y="2403490"/>
            <a:ext cx="3568931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3600" dirty="0">
                <a:latin typeface="Freesentation 9 Black" pitchFamily="2" charset="-127"/>
                <a:ea typeface="Freesentation 9 Black" pitchFamily="2" charset="-127"/>
                <a:cs typeface="FreesiaUPC" panose="020B0604020202020204" pitchFamily="34" charset="0"/>
              </a:rPr>
              <a:t>Just Show Up </a:t>
            </a:r>
            <a:r>
              <a:rPr lang="en-US" sz="4800" dirty="0">
                <a:latin typeface="Freesentation 9 Black" pitchFamily="2" charset="-127"/>
                <a:ea typeface="Freesentation 9 Black" pitchFamily="2" charset="-127"/>
                <a:cs typeface="FreesiaUPC" panose="020B0604020202020204" pitchFamily="34" charset="0"/>
              </a:rPr>
              <a:t>Book Club </a:t>
            </a:r>
            <a:br>
              <a:rPr lang="en-US" sz="4400" dirty="0">
                <a:latin typeface="Freesentation 9 Black" pitchFamily="2" charset="-127"/>
                <a:ea typeface="Freesentation 9 Black" pitchFamily="2" charset="-127"/>
                <a:cs typeface="FreesiaUPC" panose="020B0604020202020204" pitchFamily="34" charset="0"/>
              </a:rPr>
            </a:br>
            <a:r>
              <a:rPr lang="ko-KR" altLang="en-US" sz="4400" dirty="0">
                <a:solidFill>
                  <a:srgbClr val="FFB600"/>
                </a:solidFill>
                <a:latin typeface="Freesentation 9 Black" pitchFamily="2" charset="-127"/>
                <a:ea typeface="Freesentation 9 Black" pitchFamily="2" charset="-127"/>
                <a:cs typeface="FreesiaUPC" panose="020B0604020202020204" pitchFamily="34" charset="0"/>
              </a:rPr>
              <a:t>가이드라인</a:t>
            </a:r>
            <a:r>
              <a:rPr lang="en-US" sz="4400" dirty="0">
                <a:solidFill>
                  <a:srgbClr val="FFB600"/>
                </a:solidFill>
                <a:latin typeface="Freesentation 9 Black" pitchFamily="2" charset="-127"/>
                <a:ea typeface="Freesentation 9 Black" pitchFamily="2" charset="-127"/>
                <a:cs typeface="FreesiaUPC" panose="020B0604020202020204" pitchFamily="34" charset="0"/>
              </a:rPr>
              <a:t> </a:t>
            </a:r>
            <a:endParaRPr lang="en-US" sz="4800" dirty="0">
              <a:latin typeface="Freesentation 9 Black" pitchFamily="2" charset="-127"/>
              <a:ea typeface="Freesentation 9 Black" pitchFamily="2" charset="-127"/>
              <a:cs typeface="FreesiaUPC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0E0B02-5CEB-16DD-25DB-F28DB308E661}"/>
              </a:ext>
            </a:extLst>
          </p:cNvPr>
          <p:cNvSpPr txBox="1"/>
          <p:nvPr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4 Regular" pitchFamily="2" charset="-127"/>
                <a:ea typeface="Freesentation 4 Regular" pitchFamily="2" charset="-127"/>
                <a:cs typeface="FreesiaUPC" panose="020B0604020202020204" pitchFamily="34" charset="0"/>
              </a:rPr>
              <a:t>1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esentation 4 Regular" pitchFamily="2" charset="-127"/>
              <a:ea typeface="Freesentation 4 Regular" pitchFamily="2" charset="-127"/>
              <a:cs typeface="FreesiaUPC" panose="020B0604020202020204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0D3ACC2-C2F5-A0C1-F41E-3798CC3C3589}"/>
              </a:ext>
            </a:extLst>
          </p:cNvPr>
          <p:cNvSpPr/>
          <p:nvPr/>
        </p:nvSpPr>
        <p:spPr>
          <a:xfrm>
            <a:off x="298414" y="281783"/>
            <a:ext cx="1792224" cy="1152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Freesentation 4 Regular" pitchFamily="2" charset="-127"/>
              <a:ea typeface="Freesentation 4 Regular" pitchFamily="2" charset="-127"/>
              <a:cs typeface="FreesiaUPC" panose="020B0604020202020204" pitchFamily="34" charset="0"/>
            </a:endParaRPr>
          </a:p>
        </p:txBody>
      </p:sp>
      <p:pic>
        <p:nvPicPr>
          <p:cNvPr id="8" name="그림 7" descr="텍스트, 폰트, 스크린샷, 블랙이(가) 표시된 사진&#10;&#10;자동 생성된 설명">
            <a:extLst>
              <a:ext uri="{FF2B5EF4-FFF2-40B4-BE49-F238E27FC236}">
                <a16:creationId xmlns:a16="http://schemas.microsoft.com/office/drawing/2014/main" id="{A827DE7D-8E6D-6719-98C3-CE887FC791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14" y="281783"/>
            <a:ext cx="1623455" cy="1152653"/>
          </a:xfrm>
          <a:prstGeom prst="rect">
            <a:avLst/>
          </a:prstGeom>
        </p:spPr>
      </p:pic>
      <p:sp>
        <p:nvSpPr>
          <p:cNvPr id="14" name="Rectangle 4">
            <a:extLst>
              <a:ext uri="{FF2B5EF4-FFF2-40B4-BE49-F238E27FC236}">
                <a16:creationId xmlns:a16="http://schemas.microsoft.com/office/drawing/2014/main" id="{60900FFE-047A-D2D7-B4DE-E58A5C4A278B}"/>
              </a:ext>
            </a:extLst>
          </p:cNvPr>
          <p:cNvSpPr/>
          <p:nvPr/>
        </p:nvSpPr>
        <p:spPr>
          <a:xfrm>
            <a:off x="4047214" y="0"/>
            <a:ext cx="8144786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eesentation 4 Regular" pitchFamily="2" charset="-127"/>
              <a:ea typeface="Freesentation 4 Regular" pitchFamily="2" charset="-127"/>
              <a:cs typeface="FreesiaUPC" panose="020B0604020202020204" pitchFamily="34" charset="0"/>
            </a:endParaRPr>
          </a:p>
        </p:txBody>
      </p:sp>
      <p:sp>
        <p:nvSpPr>
          <p:cNvPr id="18" name="Rounded Rectangle 1">
            <a:extLst>
              <a:ext uri="{FF2B5EF4-FFF2-40B4-BE49-F238E27FC236}">
                <a16:creationId xmlns:a16="http://schemas.microsoft.com/office/drawing/2014/main" id="{69686B95-E6AE-88E4-17AD-D193ECE8C2C2}"/>
              </a:ext>
            </a:extLst>
          </p:cNvPr>
          <p:cNvSpPr/>
          <p:nvPr/>
        </p:nvSpPr>
        <p:spPr>
          <a:xfrm>
            <a:off x="4651679" y="237514"/>
            <a:ext cx="7220281" cy="6344261"/>
          </a:xfrm>
          <a:prstGeom prst="roundRect">
            <a:avLst>
              <a:gd name="adj" fmla="val 41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eesentation 4 Regular" pitchFamily="2" charset="-127"/>
              <a:ea typeface="Freesentation 4 Regular" pitchFamily="2" charset="-127"/>
              <a:cs typeface="FreesiaUPC" panose="020B0604020202020204" pitchFamily="34" charset="0"/>
            </a:endParaRPr>
          </a:p>
        </p:txBody>
      </p:sp>
      <p:pic>
        <p:nvPicPr>
          <p:cNvPr id="21" name="Picture 16">
            <a:extLst>
              <a:ext uri="{FF2B5EF4-FFF2-40B4-BE49-F238E27FC236}">
                <a16:creationId xmlns:a16="http://schemas.microsoft.com/office/drawing/2014/main" id="{102CE932-2822-E107-2BAF-E07DB936E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341" y="0"/>
            <a:ext cx="723900" cy="6858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BC58FE2-1106-61CD-9539-872363BC29E0}"/>
              </a:ext>
            </a:extLst>
          </p:cNvPr>
          <p:cNvSpPr txBox="1"/>
          <p:nvPr/>
        </p:nvSpPr>
        <p:spPr>
          <a:xfrm>
            <a:off x="4873101" y="556145"/>
            <a:ext cx="28702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Freesentation 4 Regular" pitchFamily="2" charset="-127"/>
                <a:ea typeface="Freesentation 4 Regular" pitchFamily="2" charset="-127"/>
                <a:cs typeface="FreesiaUPC" panose="020B0604020202020204" pitchFamily="34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9EA03B-4AE1-1450-2736-C018DDD7AD73}"/>
              </a:ext>
            </a:extLst>
          </p:cNvPr>
          <p:cNvSpPr txBox="1"/>
          <p:nvPr/>
        </p:nvSpPr>
        <p:spPr>
          <a:xfrm>
            <a:off x="5323012" y="637092"/>
            <a:ext cx="6284250" cy="3372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5 Medium" pitchFamily="2" charset="-127"/>
                <a:ea typeface="Freesentation 5 Medium" pitchFamily="2" charset="-127"/>
                <a:cs typeface="FreesiaUPC" panose="020B0604020202020204" pitchFamily="34" charset="0"/>
              </a:rPr>
              <a:t>나누시는 분의 이름과 지역을</a:t>
            </a:r>
            <a:r>
              <a:rPr lang="en-US" altLang="ko-KR" sz="2500" spc="20" dirty="0">
                <a:solidFill>
                  <a:prstClr val="black"/>
                </a:solidFill>
                <a:latin typeface="Freesentation 5 Medium" pitchFamily="2" charset="-127"/>
                <a:ea typeface="Freesentation 5 Medium" pitchFamily="2" charset="-127"/>
                <a:cs typeface="FreesiaUPC" panose="020B0604020202020204" pitchFamily="34" charset="0"/>
              </a:rPr>
              <a:t> </a:t>
            </a:r>
            <a:r>
              <a:rPr kumimoji="0" lang="ko-KR" altLang="en-US" sz="250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5 Medium" pitchFamily="2" charset="-127"/>
                <a:ea typeface="Freesentation 5 Medium" pitchFamily="2" charset="-127"/>
                <a:cs typeface="FreesiaUPC" panose="020B0604020202020204" pitchFamily="34" charset="0"/>
              </a:rPr>
              <a:t>알려주세요</a:t>
            </a:r>
            <a:r>
              <a:rPr kumimoji="0" lang="en-US" altLang="ko-KR" sz="250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5 Medium" pitchFamily="2" charset="-127"/>
                <a:ea typeface="Freesentation 5 Medium" pitchFamily="2" charset="-127"/>
                <a:cs typeface="FreesiaUPC" panose="020B0604020202020204" pitchFamily="34" charset="0"/>
              </a:rPr>
              <a:t>.</a:t>
            </a:r>
            <a:endParaRPr kumimoji="0" lang="en-US" sz="2500" u="none" strike="noStrike" kern="1200" cap="none" spc="2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esentation 5 Medium" pitchFamily="2" charset="-127"/>
              <a:ea typeface="Freesentation 5 Medium" pitchFamily="2" charset="-127"/>
              <a:cs typeface="FreesiaUPC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387EDAC-C7FC-95FE-842F-CD6DCFF51A3D}"/>
              </a:ext>
            </a:extLst>
          </p:cNvPr>
          <p:cNvSpPr txBox="1"/>
          <p:nvPr/>
        </p:nvSpPr>
        <p:spPr>
          <a:xfrm>
            <a:off x="5323012" y="1302994"/>
            <a:ext cx="628425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5 Medium" pitchFamily="2" charset="-127"/>
                <a:ea typeface="Freesentation 5 Medium" pitchFamily="2" charset="-127"/>
                <a:cs typeface="FreesiaUPC" panose="020B0604020202020204" pitchFamily="34" charset="0"/>
              </a:rPr>
              <a:t>모든 사람이 동일하게</a:t>
            </a:r>
            <a:r>
              <a:rPr lang="en-US" altLang="ko-KR" sz="2500" spc="20" dirty="0">
                <a:solidFill>
                  <a:prstClr val="black"/>
                </a:solidFill>
                <a:latin typeface="Freesentation 5 Medium" pitchFamily="2" charset="-127"/>
                <a:ea typeface="Freesentation 5 Medium" pitchFamily="2" charset="-127"/>
                <a:cs typeface="FreesiaUPC" panose="020B0604020202020204" pitchFamily="34" charset="0"/>
              </a:rPr>
              <a:t> </a:t>
            </a:r>
            <a:r>
              <a:rPr kumimoji="0" lang="ko-KR" altLang="en-US" sz="250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5 Medium" pitchFamily="2" charset="-127"/>
                <a:ea typeface="Freesentation 5 Medium" pitchFamily="2" charset="-127"/>
                <a:cs typeface="FreesiaUPC" panose="020B0604020202020204" pitchFamily="34" charset="0"/>
              </a:rPr>
              <a:t>최대 </a:t>
            </a:r>
            <a:r>
              <a:rPr lang="en-US" altLang="ko-KR" sz="2500" spc="20" dirty="0">
                <a:solidFill>
                  <a:prstClr val="black"/>
                </a:solidFill>
                <a:latin typeface="Freesentation 5 Medium" pitchFamily="2" charset="-127"/>
                <a:ea typeface="Freesentation 5 Medium" pitchFamily="2" charset="-127"/>
                <a:cs typeface="FreesiaUPC" panose="020B0604020202020204" pitchFamily="34" charset="0"/>
              </a:rPr>
              <a:t>1</a:t>
            </a:r>
            <a:r>
              <a:rPr kumimoji="0" lang="ko-KR" altLang="en-US" sz="250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5 Medium" pitchFamily="2" charset="-127"/>
                <a:ea typeface="Freesentation 5 Medium" pitchFamily="2" charset="-127"/>
                <a:cs typeface="FreesiaUPC" panose="020B0604020202020204" pitchFamily="34" charset="0"/>
              </a:rPr>
              <a:t>분</a:t>
            </a:r>
            <a:r>
              <a:rPr kumimoji="0" lang="en-US" altLang="ko-KR" sz="250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5 Medium" pitchFamily="2" charset="-127"/>
                <a:ea typeface="Freesentation 5 Medium" pitchFamily="2" charset="-127"/>
                <a:cs typeface="FreesiaUPC" panose="020B0604020202020204" pitchFamily="34" charset="0"/>
              </a:rPr>
              <a:t>(</a:t>
            </a:r>
            <a:r>
              <a:rPr kumimoji="0" lang="ko-KR" altLang="en-US" sz="250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5 Medium" pitchFamily="2" charset="-127"/>
                <a:ea typeface="Freesentation 5 Medium" pitchFamily="2" charset="-127"/>
                <a:cs typeface="FreesiaUPC" panose="020B0604020202020204" pitchFamily="34" charset="0"/>
              </a:rPr>
              <a:t>타이머 사용</a:t>
            </a:r>
            <a:r>
              <a:rPr kumimoji="0" lang="en-US" altLang="ko-KR" sz="250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5 Medium" pitchFamily="2" charset="-127"/>
                <a:ea typeface="Freesentation 5 Medium" pitchFamily="2" charset="-127"/>
                <a:cs typeface="FreesiaUPC" panose="020B0604020202020204" pitchFamily="34" charset="0"/>
              </a:rPr>
              <a:t>)</a:t>
            </a:r>
            <a:r>
              <a:rPr kumimoji="0" lang="ko-KR" altLang="en-US" sz="250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5 Medium" pitchFamily="2" charset="-127"/>
                <a:ea typeface="Freesentation 5 Medium" pitchFamily="2" charset="-127"/>
                <a:cs typeface="FreesiaUPC" panose="020B0604020202020204" pitchFamily="34" charset="0"/>
              </a:rPr>
              <a:t>까지 나누시거나 패스</a:t>
            </a:r>
            <a:r>
              <a:rPr kumimoji="0" lang="en-US" altLang="ko-KR" sz="250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5 Medium" pitchFamily="2" charset="-127"/>
                <a:ea typeface="Freesentation 5 Medium" pitchFamily="2" charset="-127"/>
                <a:cs typeface="FreesiaUPC" panose="020B0604020202020204" pitchFamily="34" charset="0"/>
              </a:rPr>
              <a:t> (pass)</a:t>
            </a:r>
            <a:r>
              <a:rPr kumimoji="0" lang="ko-KR" altLang="en-US" sz="250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5 Medium" pitchFamily="2" charset="-127"/>
                <a:ea typeface="Freesentation 5 Medium" pitchFamily="2" charset="-127"/>
                <a:cs typeface="FreesiaUPC" panose="020B0604020202020204" pitchFamily="34" charset="0"/>
              </a:rPr>
              <a:t>하실 수 있습니다</a:t>
            </a:r>
            <a:r>
              <a:rPr kumimoji="0" lang="en-US" altLang="ko-KR" sz="250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5 Medium" pitchFamily="2" charset="-127"/>
                <a:ea typeface="Freesentation 5 Medium" pitchFamily="2" charset="-127"/>
                <a:cs typeface="FreesiaUPC" panose="020B0604020202020204" pitchFamily="34" charset="0"/>
              </a:rPr>
              <a:t>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F2DB29-E726-54E8-EBC8-9DE2AB9912DB}"/>
              </a:ext>
            </a:extLst>
          </p:cNvPr>
          <p:cNvSpPr txBox="1"/>
          <p:nvPr/>
        </p:nvSpPr>
        <p:spPr>
          <a:xfrm>
            <a:off x="4873101" y="1276501"/>
            <a:ext cx="31033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Freesentation 4 Regular" pitchFamily="2" charset="-127"/>
                <a:ea typeface="Freesentation 4 Regular" pitchFamily="2" charset="-127"/>
                <a:cs typeface="FreesiaUPC" panose="020B0604020202020204" pitchFamily="34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751625F-C82C-F815-D2B6-2AC3D2181635}"/>
              </a:ext>
            </a:extLst>
          </p:cNvPr>
          <p:cNvSpPr txBox="1"/>
          <p:nvPr/>
        </p:nvSpPr>
        <p:spPr>
          <a:xfrm>
            <a:off x="5323012" y="2420164"/>
            <a:ext cx="6284250" cy="3718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spcAft>
                <a:spcPts val="2400"/>
              </a:spcAft>
              <a:defRPr sz="2600">
                <a:effectLst/>
                <a:latin typeface="Avenir Next" panose="020B0503020202020204" pitchFamily="34" charset="0"/>
              </a:defRPr>
            </a:lvl1pPr>
          </a:lstStyle>
          <a:p>
            <a:pPr>
              <a:lnSpc>
                <a:spcPts val="2940"/>
              </a:lnSpc>
              <a:spcAft>
                <a:spcPts val="0"/>
              </a:spcAft>
              <a:defRPr/>
            </a:pPr>
            <a:r>
              <a:rPr kumimoji="0" lang="ko-KR" altLang="en-US" sz="250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5 Medium" pitchFamily="2" charset="-127"/>
                <a:ea typeface="Freesentation 5 Medium" pitchFamily="2" charset="-127"/>
                <a:cs typeface="FreesiaUPC" panose="020B0604020202020204" pitchFamily="34" charset="0"/>
              </a:rPr>
              <a:t>나눔 시</a:t>
            </a:r>
            <a:r>
              <a:rPr lang="en-US" altLang="ko-KR" sz="2500" spc="20" dirty="0">
                <a:solidFill>
                  <a:prstClr val="black"/>
                </a:solidFill>
                <a:latin typeface="Freesentation 5 Medium" pitchFamily="2" charset="-127"/>
                <a:ea typeface="Freesentation 5 Medium" pitchFamily="2" charset="-127"/>
                <a:cs typeface="FreesiaUPC" panose="020B0604020202020204" pitchFamily="34" charset="0"/>
              </a:rPr>
              <a:t> </a:t>
            </a:r>
            <a:r>
              <a:rPr kumimoji="0" lang="ko-KR" altLang="en-US" sz="250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5 Medium" pitchFamily="2" charset="-127"/>
                <a:ea typeface="Freesentation 5 Medium" pitchFamily="2" charset="-127"/>
                <a:cs typeface="FreesiaUPC" panose="020B0604020202020204" pitchFamily="34" charset="0"/>
              </a:rPr>
              <a:t>구체적인 페이지를 언급해주세요</a:t>
            </a:r>
            <a:r>
              <a:rPr kumimoji="0" lang="en-US" altLang="ko-KR" sz="250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5 Medium" pitchFamily="2" charset="-127"/>
                <a:ea typeface="Freesentation 5 Medium" pitchFamily="2" charset="-127"/>
                <a:cs typeface="FreesiaUPC" panose="020B0604020202020204" pitchFamily="34" charset="0"/>
              </a:rPr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B507BD4-9EC8-F2AF-F0D5-3B2F14BF3B64}"/>
              </a:ext>
            </a:extLst>
          </p:cNvPr>
          <p:cNvSpPr txBox="1"/>
          <p:nvPr/>
        </p:nvSpPr>
        <p:spPr>
          <a:xfrm>
            <a:off x="4873101" y="2381548"/>
            <a:ext cx="30440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Freesentation 4 Regular" pitchFamily="2" charset="-127"/>
                <a:ea typeface="Freesentation 4 Regular" pitchFamily="2" charset="-127"/>
                <a:cs typeface="FreesiaUPC" panose="020B0604020202020204" pitchFamily="34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51C47EF-CFEC-040B-0CE7-328D9E240E2A}"/>
              </a:ext>
            </a:extLst>
          </p:cNvPr>
          <p:cNvSpPr txBox="1"/>
          <p:nvPr/>
        </p:nvSpPr>
        <p:spPr>
          <a:xfrm>
            <a:off x="4873101" y="3101904"/>
            <a:ext cx="31033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Freesentation 4 Regular" pitchFamily="2" charset="-127"/>
                <a:ea typeface="Freesentation 4 Regular" pitchFamily="2" charset="-127"/>
                <a:cs typeface="FreesiaUPC" panose="020B0604020202020204" pitchFamily="34" charset="0"/>
              </a:rPr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97BB5E0-14E4-2182-8176-C8DDBF767AC5}"/>
              </a:ext>
            </a:extLst>
          </p:cNvPr>
          <p:cNvSpPr txBox="1"/>
          <p:nvPr/>
        </p:nvSpPr>
        <p:spPr>
          <a:xfrm>
            <a:off x="5323012" y="3143888"/>
            <a:ext cx="5663692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spcAft>
                <a:spcPts val="2400"/>
              </a:spcAft>
              <a:defRPr sz="2600">
                <a:effectLst/>
                <a:latin typeface="Avenir Next" panose="020B0503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8 ExtraBold" pitchFamily="2" charset="-127"/>
                <a:ea typeface="Freesentation 8 ExtraBold" pitchFamily="2" charset="-127"/>
                <a:cs typeface="FreesiaUPC" panose="020B0604020202020204" pitchFamily="34" charset="0"/>
              </a:rPr>
              <a:t>배운 점이나</a:t>
            </a:r>
            <a:r>
              <a:rPr lang="en-US" altLang="ko-KR" sz="2500" u="sng" dirty="0">
                <a:solidFill>
                  <a:prstClr val="black"/>
                </a:solidFill>
                <a:latin typeface="Freesentation 8 ExtraBold" pitchFamily="2" charset="-127"/>
                <a:ea typeface="Freesentation 8 ExtraBold" pitchFamily="2" charset="-127"/>
                <a:cs typeface="FreesiaUPC" panose="020B0604020202020204" pitchFamily="34" charset="0"/>
              </a:rPr>
              <a:t> </a:t>
            </a:r>
            <a:r>
              <a:rPr kumimoji="0" lang="ko-KR" altLang="en-US" sz="250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8 ExtraBold" pitchFamily="2" charset="-127"/>
                <a:ea typeface="Freesentation 8 ExtraBold" pitchFamily="2" charset="-127"/>
                <a:cs typeface="FreesiaUPC" panose="020B0604020202020204" pitchFamily="34" charset="0"/>
              </a:rPr>
              <a:t>동의하지 않는 부분</a:t>
            </a:r>
            <a:r>
              <a:rPr kumimoji="0" lang="ko-KR" altLang="en-US" sz="25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8 ExtraBold" pitchFamily="2" charset="-127"/>
                <a:ea typeface="Freesentation 8 ExtraBold" pitchFamily="2" charset="-127"/>
                <a:cs typeface="FreesiaUPC" panose="020B0604020202020204" pitchFamily="34" charset="0"/>
              </a:rPr>
              <a:t>을 나눠주세요</a:t>
            </a:r>
            <a:r>
              <a:rPr kumimoji="0" lang="en-US" altLang="ko-KR" sz="25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8 ExtraBold" pitchFamily="2" charset="-127"/>
                <a:ea typeface="Freesentation 8 ExtraBold" pitchFamily="2" charset="-127"/>
                <a:cs typeface="FreesiaUPC" panose="020B0604020202020204" pitchFamily="34" charset="0"/>
              </a:rPr>
              <a:t>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9A36323-412F-A4A8-CAF9-ADE52969EC7C}"/>
              </a:ext>
            </a:extLst>
          </p:cNvPr>
          <p:cNvSpPr txBox="1"/>
          <p:nvPr/>
        </p:nvSpPr>
        <p:spPr>
          <a:xfrm>
            <a:off x="4873101" y="3822260"/>
            <a:ext cx="31033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Freesentation 4 Regular" pitchFamily="2" charset="-127"/>
                <a:ea typeface="Freesentation 4 Regular" pitchFamily="2" charset="-127"/>
                <a:cs typeface="FreesiaUPC" panose="020B0604020202020204" pitchFamily="34" charset="0"/>
              </a:rPr>
              <a:t>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29C132D-F856-6C0D-E1A7-D2374C0352D6}"/>
              </a:ext>
            </a:extLst>
          </p:cNvPr>
          <p:cNvSpPr txBox="1"/>
          <p:nvPr/>
        </p:nvSpPr>
        <p:spPr>
          <a:xfrm>
            <a:off x="5323012" y="3796759"/>
            <a:ext cx="6413061" cy="1237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spcAft>
                <a:spcPts val="2400"/>
              </a:spcAft>
              <a:defRPr sz="2600">
                <a:effectLst/>
                <a:latin typeface="Avenir Next" panose="020B0503020202020204" pitchFamily="34" charset="0"/>
              </a:defRPr>
            </a:lvl1pPr>
          </a:lstStyle>
          <a:p>
            <a:pPr>
              <a:lnSpc>
                <a:spcPts val="3300"/>
              </a:lnSpc>
              <a:spcAft>
                <a:spcPts val="0"/>
              </a:spcAft>
              <a:defRPr/>
            </a:pPr>
            <a:r>
              <a:rPr lang="ko-KR" altLang="en-US" sz="2500" dirty="0">
                <a:solidFill>
                  <a:prstClr val="black"/>
                </a:solidFill>
                <a:latin typeface="Freesentation 8 ExtraBold" pitchFamily="2" charset="-127"/>
                <a:ea typeface="Freesentation 8 ExtraBold" pitchFamily="2" charset="-127"/>
                <a:cs typeface="FreesiaUPC" panose="020B0604020202020204" pitchFamily="34" charset="0"/>
              </a:rPr>
              <a:t>나누실 때</a:t>
            </a:r>
            <a:r>
              <a:rPr lang="en-US" altLang="ko-KR" sz="2500">
                <a:solidFill>
                  <a:prstClr val="black"/>
                </a:solidFill>
                <a:latin typeface="Freesentation 8 ExtraBold" pitchFamily="2" charset="-127"/>
                <a:ea typeface="Freesentation 8 ExtraBold" pitchFamily="2" charset="-127"/>
                <a:cs typeface="FreesiaUPC" panose="020B0604020202020204" pitchFamily="34" charset="0"/>
              </a:rPr>
              <a:t>, </a:t>
            </a:r>
            <a:r>
              <a:rPr lang="en-US" altLang="ko-KR" sz="2500" u="sng">
                <a:solidFill>
                  <a:prstClr val="black"/>
                </a:solidFill>
                <a:latin typeface="Freesentation 8 ExtraBold" pitchFamily="2" charset="-127"/>
                <a:ea typeface="Freesentation 8 ExtraBold" pitchFamily="2" charset="-127"/>
                <a:cs typeface="FreesiaUPC" panose="020B0604020202020204" pitchFamily="34" charset="0"/>
              </a:rPr>
              <a:t>“</a:t>
            </a:r>
            <a:r>
              <a:rPr lang="ko-KR" altLang="en-US" sz="2500" u="sng" dirty="0">
                <a:solidFill>
                  <a:prstClr val="black"/>
                </a:solidFill>
                <a:latin typeface="Freesentation 8 ExtraBold" pitchFamily="2" charset="-127"/>
                <a:ea typeface="Freesentation 8 ExtraBold" pitchFamily="2" charset="-127"/>
                <a:cs typeface="FreesiaUPC" panose="020B0604020202020204" pitchFamily="34" charset="0"/>
              </a:rPr>
              <a:t>우리</a:t>
            </a:r>
            <a:r>
              <a:rPr lang="en-US" altLang="ko-KR" sz="2500" u="sng" dirty="0">
                <a:solidFill>
                  <a:prstClr val="black"/>
                </a:solidFill>
                <a:latin typeface="Freesentation 8 ExtraBold" pitchFamily="2" charset="-127"/>
                <a:ea typeface="Freesentation 8 ExtraBold" pitchFamily="2" charset="-127"/>
                <a:cs typeface="FreesiaUPC" panose="020B0604020202020204" pitchFamily="34" charset="0"/>
              </a:rPr>
              <a:t>”</a:t>
            </a:r>
            <a:r>
              <a:rPr lang="ko-KR" altLang="en-US" sz="2500" u="sng" dirty="0">
                <a:solidFill>
                  <a:prstClr val="black"/>
                </a:solidFill>
                <a:latin typeface="Freesentation 8 ExtraBold" pitchFamily="2" charset="-127"/>
                <a:ea typeface="Freesentation 8 ExtraBold" pitchFamily="2" charset="-127"/>
                <a:cs typeface="FreesiaUPC" panose="020B0604020202020204" pitchFamily="34" charset="0"/>
              </a:rPr>
              <a:t>라는 표현 대신</a:t>
            </a:r>
            <a:r>
              <a:rPr lang="en-US" altLang="ko-KR" sz="2500" u="sng" dirty="0">
                <a:solidFill>
                  <a:prstClr val="black"/>
                </a:solidFill>
                <a:latin typeface="Freesentation 8 ExtraBold" pitchFamily="2" charset="-127"/>
                <a:ea typeface="Freesentation 8 ExtraBold" pitchFamily="2" charset="-127"/>
                <a:cs typeface="FreesiaUPC" panose="020B0604020202020204" pitchFamily="34" charset="0"/>
              </a:rPr>
              <a:t> “</a:t>
            </a:r>
            <a:r>
              <a:rPr lang="ko-KR" altLang="en-US" sz="2500" u="sng" dirty="0">
                <a:solidFill>
                  <a:prstClr val="black"/>
                </a:solidFill>
                <a:latin typeface="Freesentation 8 ExtraBold" pitchFamily="2" charset="-127"/>
                <a:ea typeface="Freesentation 8 ExtraBold" pitchFamily="2" charset="-127"/>
                <a:cs typeface="FreesiaUPC" panose="020B0604020202020204" pitchFamily="34" charset="0"/>
              </a:rPr>
              <a:t>나</a:t>
            </a:r>
            <a:r>
              <a:rPr lang="en-US" altLang="ko-KR" sz="2500" u="sng" dirty="0">
                <a:solidFill>
                  <a:prstClr val="black"/>
                </a:solidFill>
                <a:latin typeface="Freesentation 8 ExtraBold" pitchFamily="2" charset="-127"/>
                <a:ea typeface="Freesentation 8 ExtraBold" pitchFamily="2" charset="-127"/>
                <a:cs typeface="FreesiaUPC" panose="020B0604020202020204" pitchFamily="34" charset="0"/>
              </a:rPr>
              <a:t>” </a:t>
            </a:r>
            <a:r>
              <a:rPr lang="ko-KR" altLang="en-US" sz="2500" dirty="0">
                <a:solidFill>
                  <a:prstClr val="black"/>
                </a:solidFill>
                <a:latin typeface="Freesentation 8 ExtraBold" pitchFamily="2" charset="-127"/>
                <a:ea typeface="Freesentation 8 ExtraBold" pitchFamily="2" charset="-127"/>
                <a:cs typeface="FreesiaUPC" panose="020B0604020202020204" pitchFamily="34" charset="0"/>
              </a:rPr>
              <a:t>라는 표현을 사용해</a:t>
            </a:r>
            <a:r>
              <a:rPr lang="en-US" altLang="ko-KR" sz="2500" dirty="0">
                <a:solidFill>
                  <a:prstClr val="black"/>
                </a:solidFill>
                <a:latin typeface="Freesentation 8 ExtraBold" pitchFamily="2" charset="-127"/>
                <a:ea typeface="Freesentation 8 ExtraBold" pitchFamily="2" charset="-127"/>
                <a:cs typeface="FreesiaUPC" panose="020B0604020202020204" pitchFamily="34" charset="0"/>
              </a:rPr>
              <a:t> </a:t>
            </a:r>
            <a:r>
              <a:rPr kumimoji="0" lang="ko-KR" altLang="en-US" sz="250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8 ExtraBold" pitchFamily="2" charset="-127"/>
                <a:ea typeface="Freesentation 8 ExtraBold" pitchFamily="2" charset="-127"/>
                <a:cs typeface="FreesiaUPC" panose="020B0604020202020204" pitchFamily="34" charset="0"/>
              </a:rPr>
              <a:t>주세요</a:t>
            </a:r>
            <a:r>
              <a:rPr kumimoji="0" lang="en-US" altLang="ko-KR" sz="250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8 ExtraBold" pitchFamily="2" charset="-127"/>
                <a:ea typeface="Freesentation 8 ExtraBold" pitchFamily="2" charset="-127"/>
                <a:cs typeface="FreesiaUPC" panose="020B0604020202020204" pitchFamily="34" charset="0"/>
              </a:rPr>
              <a:t>. </a:t>
            </a:r>
            <a:r>
              <a:rPr kumimoji="0" lang="ko-KR" altLang="en-US" sz="250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8 ExtraBold" pitchFamily="2" charset="-127"/>
                <a:ea typeface="Freesentation 8 ExtraBold" pitchFamily="2" charset="-127"/>
                <a:cs typeface="FreesiaUPC" panose="020B0604020202020204" pitchFamily="34" charset="0"/>
              </a:rPr>
              <a:t>이렇게 하면 각자가 독립적으로 배우고 나누는데 도움이 됩니다</a:t>
            </a:r>
            <a:r>
              <a:rPr kumimoji="0" lang="en-US" altLang="ko-KR" sz="250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8 ExtraBold" pitchFamily="2" charset="-127"/>
                <a:ea typeface="Freesentation 8 ExtraBold" pitchFamily="2" charset="-127"/>
                <a:cs typeface="FreesiaUPC" panose="020B0604020202020204" pitchFamily="34" charset="0"/>
              </a:rPr>
              <a:t>.</a:t>
            </a:r>
            <a:r>
              <a:rPr kumimoji="0" lang="en-US" altLang="ko-KR" sz="25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8 ExtraBold" pitchFamily="2" charset="-127"/>
                <a:ea typeface="Freesentation 8 ExtraBold" pitchFamily="2" charset="-127"/>
                <a:cs typeface="FreesiaUPC" panose="020B0604020202020204" pitchFamily="34" charset="0"/>
              </a:rPr>
              <a:t>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9BE9CA1-748F-57A4-2C20-EB80739C37EA}"/>
              </a:ext>
            </a:extLst>
          </p:cNvPr>
          <p:cNvSpPr txBox="1"/>
          <p:nvPr/>
        </p:nvSpPr>
        <p:spPr>
          <a:xfrm>
            <a:off x="5323012" y="5386041"/>
            <a:ext cx="5662457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spcAft>
                <a:spcPts val="2400"/>
              </a:spcAft>
              <a:defRPr sz="2600">
                <a:effectLst/>
                <a:latin typeface="Avenir Next" panose="020B0503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5 Medium" pitchFamily="2" charset="-127"/>
                <a:ea typeface="Freesentation 5 Medium" pitchFamily="2" charset="-127"/>
                <a:cs typeface="FreesiaUPC" panose="020B0604020202020204" pitchFamily="34" charset="0"/>
              </a:rPr>
              <a:t>질문이 있으시면</a:t>
            </a:r>
            <a:r>
              <a:rPr kumimoji="0" lang="en-US" altLang="ko-KR" sz="250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5 Medium" pitchFamily="2" charset="-127"/>
                <a:ea typeface="Freesentation 5 Medium" pitchFamily="2" charset="-127"/>
                <a:cs typeface="FreesiaUPC" panose="020B0604020202020204" pitchFamily="34" charset="0"/>
              </a:rPr>
              <a:t>,</a:t>
            </a:r>
            <a:r>
              <a:rPr kumimoji="0" lang="ko-KR" altLang="en-US" sz="250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5 Medium" pitchFamily="2" charset="-127"/>
                <a:ea typeface="Freesentation 5 Medium" pitchFamily="2" charset="-127"/>
                <a:cs typeface="FreesiaUPC" panose="020B0604020202020204" pitchFamily="34" charset="0"/>
              </a:rPr>
              <a:t> 나눔 중에 말씀해 주시고</a:t>
            </a:r>
            <a:r>
              <a:rPr kumimoji="0" lang="en-US" altLang="ko-KR" sz="250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5 Medium" pitchFamily="2" charset="-127"/>
                <a:ea typeface="Freesentation 5 Medium" pitchFamily="2" charset="-127"/>
                <a:cs typeface="FreesiaUPC" panose="020B0604020202020204" pitchFamily="34" charset="0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5 Medium" pitchFamily="2" charset="-127"/>
                <a:ea typeface="Freesentation 5 Medium" pitchFamily="2" charset="-127"/>
                <a:cs typeface="FreesiaUPC" panose="020B0604020202020204" pitchFamily="34" charset="0"/>
              </a:rPr>
              <a:t>토의는 북클럽이 끝난 후 별도로 해주세요</a:t>
            </a:r>
            <a:r>
              <a:rPr kumimoji="0" lang="en-US" altLang="ko-KR" sz="250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5 Medium" pitchFamily="2" charset="-127"/>
                <a:ea typeface="Freesentation 5 Medium" pitchFamily="2" charset="-127"/>
                <a:cs typeface="FreesiaUPC" panose="020B0604020202020204" pitchFamily="34" charset="0"/>
              </a:rPr>
              <a:t>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4F7796E-1B47-E0C8-269F-AF299192CB2B}"/>
              </a:ext>
            </a:extLst>
          </p:cNvPr>
          <p:cNvSpPr txBox="1"/>
          <p:nvPr/>
        </p:nvSpPr>
        <p:spPr>
          <a:xfrm>
            <a:off x="4873101" y="5362596"/>
            <a:ext cx="30440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Freesentation 4 Regular" pitchFamily="2" charset="-127"/>
                <a:ea typeface="Freesentation 4 Regular" pitchFamily="2" charset="-127"/>
                <a:cs typeface="FreesiaUPC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66380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2912758" y="0"/>
            <a:ext cx="9279242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322" y="0"/>
            <a:ext cx="7239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A6B1BF-10C0-3971-98DD-75BEFD8808CE}"/>
              </a:ext>
            </a:extLst>
          </p:cNvPr>
          <p:cNvSpPr txBox="1"/>
          <p:nvPr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etendard Light" panose="02000403000000020004" pitchFamily="50" charset="-127"/>
              <a:ea typeface="Pretendard Light" panose="02000403000000020004" pitchFamily="50" charset="-127"/>
              <a:cs typeface="Pretendard Light" panose="02000403000000020004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A0BA950D-8AC2-8BDB-8602-7E04B1BAA53F}"/>
              </a:ext>
            </a:extLst>
          </p:cNvPr>
          <p:cNvSpPr/>
          <p:nvPr/>
        </p:nvSpPr>
        <p:spPr>
          <a:xfrm>
            <a:off x="298414" y="281783"/>
            <a:ext cx="1792224" cy="1152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pic>
        <p:nvPicPr>
          <p:cNvPr id="7" name="그림 6" descr="텍스트, 폰트, 스크린샷, 블랙이(가) 표시된 사진&#10;&#10;자동 생성된 설명">
            <a:extLst>
              <a:ext uri="{FF2B5EF4-FFF2-40B4-BE49-F238E27FC236}">
                <a16:creationId xmlns:a16="http://schemas.microsoft.com/office/drawing/2014/main" id="{6E25232F-F290-2470-AD3B-6924CF2C7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14" y="281783"/>
            <a:ext cx="1623455" cy="1152653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EDF131E9-82E7-D079-81A6-53C28F12B0A3}"/>
              </a:ext>
            </a:extLst>
          </p:cNvPr>
          <p:cNvSpPr/>
          <p:nvPr/>
        </p:nvSpPr>
        <p:spPr>
          <a:xfrm>
            <a:off x="2912758" y="0"/>
            <a:ext cx="9279242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16">
            <a:extLst>
              <a:ext uri="{FF2B5EF4-FFF2-40B4-BE49-F238E27FC236}">
                <a16:creationId xmlns:a16="http://schemas.microsoft.com/office/drawing/2014/main" id="{EB0EC7EB-FC00-CD74-DE58-D96C94B71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322" y="0"/>
            <a:ext cx="7239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3C2BE7-1B29-A47C-70C3-A9774C1D02C9}"/>
              </a:ext>
            </a:extLst>
          </p:cNvPr>
          <p:cNvSpPr txBox="1"/>
          <p:nvPr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etendard Light" panose="02000403000000020004" pitchFamily="50" charset="-127"/>
              <a:ea typeface="Pretendard Light" panose="02000403000000020004" pitchFamily="50" charset="-127"/>
              <a:cs typeface="Pretendard Light" panose="02000403000000020004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1920073-C255-DCCF-5688-BC9C8272D6E0}"/>
              </a:ext>
            </a:extLst>
          </p:cNvPr>
          <p:cNvSpPr/>
          <p:nvPr/>
        </p:nvSpPr>
        <p:spPr>
          <a:xfrm>
            <a:off x="298414" y="281783"/>
            <a:ext cx="1792224" cy="1152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pic>
        <p:nvPicPr>
          <p:cNvPr id="13" name="그림 12" descr="텍스트, 폰트, 스크린샷, 블랙이(가) 표시된 사진&#10;&#10;자동 생성된 설명">
            <a:extLst>
              <a:ext uri="{FF2B5EF4-FFF2-40B4-BE49-F238E27FC236}">
                <a16:creationId xmlns:a16="http://schemas.microsoft.com/office/drawing/2014/main" id="{0C052EA6-6131-20A5-F184-F2A5CE37A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14" y="281783"/>
            <a:ext cx="1623455" cy="11526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466188-AEFE-5851-FF11-B4588488F5C3}"/>
              </a:ext>
            </a:extLst>
          </p:cNvPr>
          <p:cNvSpPr txBox="1"/>
          <p:nvPr/>
        </p:nvSpPr>
        <p:spPr>
          <a:xfrm>
            <a:off x="3904582" y="1286146"/>
            <a:ext cx="7779607" cy="48068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342900" indent="-342900">
              <a:lnSpc>
                <a:spcPts val="3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ts val="3080"/>
              </a:lnSpc>
            </a:pPr>
            <a:r>
              <a:rPr lang="ko-KR" altLang="en-US" sz="2350" spc="50" dirty="0">
                <a:latin typeface="Freesentation 4 Regular" pitchFamily="2" charset="-127"/>
                <a:ea typeface="Freesentation 4 Regular" pitchFamily="2" charset="-127"/>
                <a:cs typeface="Pretendard" panose="02000503000000020004" pitchFamily="2" charset="-127"/>
              </a:rPr>
              <a:t>목사</a:t>
            </a:r>
            <a:r>
              <a:rPr lang="en-US" altLang="ko-KR" sz="2350" spc="50" dirty="0">
                <a:latin typeface="Freesentation 4 Regular" pitchFamily="2" charset="-127"/>
                <a:ea typeface="Freesentation 4 Regular" pitchFamily="2" charset="-127"/>
                <a:cs typeface="Pretendard" panose="02000503000000020004" pitchFamily="2" charset="-127"/>
              </a:rPr>
              <a:t>, </a:t>
            </a:r>
            <a:r>
              <a:rPr lang="ko-KR" altLang="en-US" sz="2350" spc="50" dirty="0">
                <a:latin typeface="Freesentation 4 Regular" pitchFamily="2" charset="-127"/>
                <a:ea typeface="Freesentation 4 Regular" pitchFamily="2" charset="-127"/>
                <a:cs typeface="Pretendard" panose="02000503000000020004" pitchFamily="2" charset="-127"/>
              </a:rPr>
              <a:t>학자</a:t>
            </a:r>
            <a:r>
              <a:rPr lang="en-US" altLang="ko-KR" sz="2350" spc="50" dirty="0">
                <a:latin typeface="Freesentation 4 Regular" pitchFamily="2" charset="-127"/>
                <a:ea typeface="Freesentation 4 Regular" pitchFamily="2" charset="-127"/>
                <a:cs typeface="Pretendard" panose="02000503000000020004" pitchFamily="2" charset="-127"/>
              </a:rPr>
              <a:t>, </a:t>
            </a:r>
            <a:r>
              <a:rPr lang="ko-KR" altLang="en-US" sz="2350" spc="50" dirty="0">
                <a:latin typeface="Freesentation 4 Regular" pitchFamily="2" charset="-127"/>
                <a:ea typeface="Freesentation 4 Regular" pitchFamily="2" charset="-127"/>
                <a:cs typeface="Pretendard" panose="02000503000000020004" pitchFamily="2" charset="-127"/>
              </a:rPr>
              <a:t>저자</a:t>
            </a:r>
            <a:r>
              <a:rPr lang="en-US" altLang="ko-KR" sz="2350" spc="50" dirty="0">
                <a:latin typeface="Freesentation 4 Regular" pitchFamily="2" charset="-127"/>
                <a:ea typeface="Freesentation 4 Regular" pitchFamily="2" charset="-127"/>
                <a:cs typeface="Pretendard" panose="02000503000000020004" pitchFamily="2" charset="-127"/>
              </a:rPr>
              <a:t>, </a:t>
            </a:r>
            <a:r>
              <a:rPr lang="ko-KR" altLang="en-US" sz="2350" spc="50" dirty="0">
                <a:latin typeface="Freesentation 4 Regular" pitchFamily="2" charset="-127"/>
                <a:ea typeface="Freesentation 4 Regular" pitchFamily="2" charset="-127"/>
                <a:cs typeface="Pretendard" panose="02000503000000020004" pitchFamily="2" charset="-127"/>
              </a:rPr>
              <a:t>시인</a:t>
            </a:r>
            <a:r>
              <a:rPr lang="en-US" altLang="ko-KR" sz="2350" spc="50" dirty="0">
                <a:latin typeface="Freesentation 4 Regular" pitchFamily="2" charset="-127"/>
                <a:ea typeface="Freesentation 4 Regular" pitchFamily="2" charset="-127"/>
                <a:cs typeface="Pretendard" panose="02000503000000020004" pitchFamily="2" charset="-127"/>
              </a:rPr>
              <a:t>.</a:t>
            </a:r>
            <a:endParaRPr lang="en-US" sz="2350" spc="50" dirty="0">
              <a:latin typeface="Freesentation 4 Regular" pitchFamily="2" charset="-127"/>
              <a:ea typeface="Freesentation 4 Regular" pitchFamily="2" charset="-127"/>
              <a:cs typeface="Pretendard" panose="02000503000000020004" pitchFamily="2" charset="-127"/>
            </a:endParaRPr>
          </a:p>
          <a:p>
            <a:pPr>
              <a:lnSpc>
                <a:spcPts val="3080"/>
              </a:lnSpc>
            </a:pPr>
            <a:r>
              <a:rPr lang="ko-KR" altLang="en-US" sz="2350" spc="50" dirty="0">
                <a:latin typeface="Freesentation 4 Regular" pitchFamily="2" charset="-127"/>
                <a:ea typeface="Freesentation 4 Regular" pitchFamily="2" charset="-127"/>
                <a:cs typeface="Pretendard" panose="02000503000000020004" pitchFamily="2" charset="-127"/>
              </a:rPr>
              <a:t>미국 </a:t>
            </a:r>
            <a:r>
              <a:rPr lang="ko-KR" altLang="en-US" sz="2350" spc="50" dirty="0" err="1">
                <a:latin typeface="Freesentation 4 Regular" pitchFamily="2" charset="-127"/>
                <a:ea typeface="Freesentation 4 Regular" pitchFamily="2" charset="-127"/>
                <a:cs typeface="Pretendard" panose="02000503000000020004" pitchFamily="2" charset="-127"/>
              </a:rPr>
              <a:t>매릴랜드</a:t>
            </a:r>
            <a:r>
              <a:rPr lang="ko-KR" altLang="en-US" sz="2350" spc="50" dirty="0">
                <a:latin typeface="Freesentation 4 Regular" pitchFamily="2" charset="-127"/>
                <a:ea typeface="Freesentation 4 Regular" pitchFamily="2" charset="-127"/>
                <a:cs typeface="Pretendard" panose="02000503000000020004" pitchFamily="2" charset="-127"/>
              </a:rPr>
              <a:t> 주에 있는 장로교회</a:t>
            </a:r>
            <a:r>
              <a:rPr lang="en-US" altLang="ko-KR" sz="2350" spc="50" dirty="0">
                <a:latin typeface="Freesentation 4 Regular" pitchFamily="2" charset="-127"/>
                <a:ea typeface="Freesentation 4 Regular" pitchFamily="2" charset="-127"/>
                <a:cs typeface="Pretendard" panose="02000503000000020004" pitchFamily="2" charset="-127"/>
              </a:rPr>
              <a:t> (</a:t>
            </a:r>
            <a:r>
              <a:rPr lang="en-US" sz="2350" spc="50" dirty="0">
                <a:latin typeface="Freesentation 4 Regular" pitchFamily="2" charset="-127"/>
                <a:ea typeface="Freesentation 4 Regular" pitchFamily="2" charset="-127"/>
                <a:cs typeface="Pretendard" panose="02000503000000020004" pitchFamily="2" charset="-127"/>
              </a:rPr>
              <a:t>Christ Our King Presbyterian Church)</a:t>
            </a:r>
            <a:r>
              <a:rPr lang="ko-KR" altLang="en-US" sz="2350" spc="50" dirty="0">
                <a:latin typeface="Freesentation 4 Regular" pitchFamily="2" charset="-127"/>
                <a:ea typeface="Freesentation 4 Regular" pitchFamily="2" charset="-127"/>
                <a:cs typeface="Pretendard" panose="02000503000000020004" pitchFamily="2" charset="-127"/>
              </a:rPr>
              <a:t>를 설립하고</a:t>
            </a:r>
            <a:r>
              <a:rPr lang="en-US" altLang="ko-KR" sz="2350" spc="50" dirty="0">
                <a:latin typeface="Freesentation 4 Regular" pitchFamily="2" charset="-127"/>
                <a:ea typeface="Freesentation 4 Regular" pitchFamily="2" charset="-127"/>
                <a:cs typeface="Pretendard" panose="02000503000000020004" pitchFamily="2" charset="-127"/>
              </a:rPr>
              <a:t>, </a:t>
            </a:r>
            <a:r>
              <a:rPr lang="ko-KR" altLang="en-US" sz="2350" spc="50" dirty="0">
                <a:latin typeface="Freesentation 4 Regular" pitchFamily="2" charset="-127"/>
                <a:ea typeface="Freesentation 4 Regular" pitchFamily="2" charset="-127"/>
                <a:cs typeface="Pretendard" panose="02000503000000020004" pitchFamily="2" charset="-127"/>
              </a:rPr>
              <a:t>은퇴하기까지 </a:t>
            </a:r>
            <a:r>
              <a:rPr lang="en-US" altLang="ko-KR" sz="2350" spc="50" dirty="0">
                <a:latin typeface="Freesentation 4 Regular" pitchFamily="2" charset="-127"/>
                <a:ea typeface="Freesentation 4 Regular" pitchFamily="2" charset="-127"/>
                <a:cs typeface="Pretendard" panose="02000503000000020004" pitchFamily="2" charset="-127"/>
              </a:rPr>
              <a:t>29</a:t>
            </a:r>
            <a:r>
              <a:rPr lang="ko-KR" altLang="en-US" sz="2350" spc="50" dirty="0">
                <a:latin typeface="Freesentation 4 Regular" pitchFamily="2" charset="-127"/>
                <a:ea typeface="Freesentation 4 Regular" pitchFamily="2" charset="-127"/>
                <a:cs typeface="Pretendard" panose="02000503000000020004" pitchFamily="2" charset="-127"/>
              </a:rPr>
              <a:t>년 동안 섬김</a:t>
            </a:r>
            <a:r>
              <a:rPr lang="en-US" sz="2350" spc="50" dirty="0">
                <a:latin typeface="Freesentation 4 Regular" pitchFamily="2" charset="-127"/>
                <a:ea typeface="Freesentation 4 Regular" pitchFamily="2" charset="-127"/>
                <a:cs typeface="Pretendard" panose="02000503000000020004" pitchFamily="2" charset="-127"/>
              </a:rPr>
              <a:t>.</a:t>
            </a:r>
          </a:p>
          <a:p>
            <a:pPr>
              <a:lnSpc>
                <a:spcPts val="3080"/>
              </a:lnSpc>
            </a:pPr>
            <a:r>
              <a:rPr lang="ko-KR" altLang="en-US" sz="2350" spc="50" dirty="0">
                <a:latin typeface="Freesentation 4 Regular" pitchFamily="2" charset="-127"/>
                <a:ea typeface="Freesentation 4 Regular" pitchFamily="2" charset="-127"/>
                <a:cs typeface="Pretendard" panose="02000503000000020004" pitchFamily="2" charset="-127"/>
              </a:rPr>
              <a:t>성경을 오늘의 일상 언어로 번역한 </a:t>
            </a:r>
            <a:r>
              <a:rPr lang="en-US" altLang="ko-KR" sz="2350" spc="50" dirty="0">
                <a:latin typeface="Freesentation 4 Regular" pitchFamily="2" charset="-127"/>
                <a:ea typeface="Freesentation 4 Regular" pitchFamily="2" charset="-127"/>
                <a:cs typeface="Pretendard" panose="02000503000000020004" pitchFamily="2" charset="-127"/>
              </a:rPr>
              <a:t>“</a:t>
            </a:r>
            <a:r>
              <a:rPr lang="ko-KR" altLang="en-US" sz="2350" spc="50" dirty="0">
                <a:latin typeface="Freesentation 4 Regular" pitchFamily="2" charset="-127"/>
                <a:ea typeface="Freesentation 4 Regular" pitchFamily="2" charset="-127"/>
                <a:cs typeface="Pretendard" panose="02000503000000020004" pitchFamily="2" charset="-127"/>
              </a:rPr>
              <a:t>메시지</a:t>
            </a:r>
            <a:r>
              <a:rPr lang="en-US" altLang="ko-KR" sz="2350" spc="50" dirty="0">
                <a:latin typeface="Freesentation 4 Regular" pitchFamily="2" charset="-127"/>
                <a:ea typeface="Freesentation 4 Regular" pitchFamily="2" charset="-127"/>
                <a:cs typeface="Pretendard" panose="02000503000000020004" pitchFamily="2" charset="-127"/>
              </a:rPr>
              <a:t>“ </a:t>
            </a:r>
            <a:r>
              <a:rPr lang="ko-KR" altLang="en-US" sz="2350" spc="50" dirty="0">
                <a:latin typeface="Freesentation 4 Regular" pitchFamily="2" charset="-127"/>
                <a:ea typeface="Freesentation 4 Regular" pitchFamily="2" charset="-127"/>
                <a:cs typeface="Pretendard" panose="02000503000000020004" pitchFamily="2" charset="-127"/>
              </a:rPr>
              <a:t>외에 </a:t>
            </a:r>
            <a:r>
              <a:rPr lang="en-US" altLang="ko-KR" sz="2350" spc="50" dirty="0">
                <a:latin typeface="Freesentation 4 Regular" pitchFamily="2" charset="-127"/>
                <a:ea typeface="Freesentation 4 Regular" pitchFamily="2" charset="-127"/>
                <a:cs typeface="Pretendard" panose="02000503000000020004" pitchFamily="2" charset="-127"/>
              </a:rPr>
              <a:t>“</a:t>
            </a:r>
            <a:r>
              <a:rPr lang="ko-KR" altLang="en-US" sz="2350" spc="50" dirty="0">
                <a:latin typeface="Freesentation 4 Regular" pitchFamily="2" charset="-127"/>
                <a:ea typeface="Freesentation 4 Regular" pitchFamily="2" charset="-127"/>
                <a:cs typeface="Pretendard" panose="02000503000000020004" pitchFamily="2" charset="-127"/>
              </a:rPr>
              <a:t>주와 함께 </a:t>
            </a:r>
            <a:r>
              <a:rPr lang="ko-KR" altLang="en-US" sz="2350" spc="50" dirty="0" err="1">
                <a:latin typeface="Freesentation 4 Regular" pitchFamily="2" charset="-127"/>
                <a:ea typeface="Freesentation 4 Regular" pitchFamily="2" charset="-127"/>
                <a:cs typeface="Pretendard" panose="02000503000000020004" pitchFamily="2" charset="-127"/>
              </a:rPr>
              <a:t>달려가리이다</a:t>
            </a:r>
            <a:r>
              <a:rPr lang="en-US" altLang="ko-KR" sz="2350" spc="50" dirty="0">
                <a:latin typeface="Freesentation 4 Regular" pitchFamily="2" charset="-127"/>
                <a:ea typeface="Freesentation 4 Regular" pitchFamily="2" charset="-127"/>
                <a:cs typeface="Pretendard" panose="02000503000000020004" pitchFamily="2" charset="-127"/>
              </a:rPr>
              <a:t>”, “</a:t>
            </a:r>
            <a:r>
              <a:rPr lang="ko-KR" altLang="en-US" sz="2350" spc="50" dirty="0">
                <a:latin typeface="Freesentation 4 Regular" pitchFamily="2" charset="-127"/>
                <a:ea typeface="Freesentation 4 Regular" pitchFamily="2" charset="-127"/>
                <a:cs typeface="Pretendard" panose="02000503000000020004" pitchFamily="2" charset="-127"/>
              </a:rPr>
              <a:t>일상 부활을 살다</a:t>
            </a:r>
            <a:r>
              <a:rPr lang="en-US" altLang="ko-KR" sz="2350" spc="50" dirty="0">
                <a:latin typeface="Freesentation 4 Regular" pitchFamily="2" charset="-127"/>
                <a:ea typeface="Freesentation 4 Regular" pitchFamily="2" charset="-127"/>
                <a:cs typeface="Pretendard" panose="02000503000000020004" pitchFamily="2" charset="-127"/>
              </a:rPr>
              <a:t>“,“</a:t>
            </a:r>
            <a:r>
              <a:rPr lang="ko-KR" altLang="en-US" sz="2350" spc="50" dirty="0">
                <a:latin typeface="Freesentation 4 Regular" pitchFamily="2" charset="-127"/>
                <a:ea typeface="Freesentation 4 Regular" pitchFamily="2" charset="-127"/>
                <a:cs typeface="Pretendard" panose="02000503000000020004" pitchFamily="2" charset="-127"/>
              </a:rPr>
              <a:t>다윗</a:t>
            </a:r>
            <a:r>
              <a:rPr lang="en-US" altLang="ko-KR" sz="2350" spc="50" dirty="0">
                <a:latin typeface="Freesentation 4 Regular" pitchFamily="2" charset="-127"/>
                <a:ea typeface="Freesentation 4 Regular" pitchFamily="2" charset="-127"/>
                <a:cs typeface="Pretendard" panose="02000503000000020004" pitchFamily="2" charset="-127"/>
              </a:rPr>
              <a:t>: </a:t>
            </a:r>
            <a:r>
              <a:rPr lang="ko-KR" altLang="en-US" sz="2350" spc="50" dirty="0">
                <a:latin typeface="Freesentation 4 Regular" pitchFamily="2" charset="-127"/>
                <a:ea typeface="Freesentation 4 Regular" pitchFamily="2" charset="-127"/>
                <a:cs typeface="Pretendard" panose="02000503000000020004" pitchFamily="2" charset="-127"/>
              </a:rPr>
              <a:t>현실에 뿌리박은 영성</a:t>
            </a:r>
            <a:r>
              <a:rPr lang="en-US" altLang="ko-KR" sz="2350" spc="50" dirty="0">
                <a:latin typeface="Freesentation 4 Regular" pitchFamily="2" charset="-127"/>
                <a:ea typeface="Freesentation 4 Regular" pitchFamily="2" charset="-127"/>
                <a:cs typeface="Pretendard" panose="02000503000000020004" pitchFamily="2" charset="-127"/>
              </a:rPr>
              <a:t>“ </a:t>
            </a:r>
            <a:r>
              <a:rPr lang="ko-KR" altLang="en-US" sz="2350" spc="50" dirty="0">
                <a:latin typeface="Freesentation 4 Regular" pitchFamily="2" charset="-127"/>
                <a:ea typeface="Freesentation 4 Regular" pitchFamily="2" charset="-127"/>
                <a:cs typeface="Pretendard" panose="02000503000000020004" pitchFamily="2" charset="-127"/>
              </a:rPr>
              <a:t>등 </a:t>
            </a:r>
            <a:r>
              <a:rPr lang="en-US" altLang="ko-KR" sz="2350" spc="50" dirty="0">
                <a:latin typeface="Freesentation 4 Regular" pitchFamily="2" charset="-127"/>
                <a:ea typeface="Freesentation 4 Regular" pitchFamily="2" charset="-127"/>
                <a:cs typeface="Pretendard" panose="02000503000000020004" pitchFamily="2" charset="-127"/>
              </a:rPr>
              <a:t>30</a:t>
            </a:r>
            <a:r>
              <a:rPr lang="ko-KR" altLang="en-US" sz="2350" spc="50" dirty="0">
                <a:latin typeface="Freesentation 4 Regular" pitchFamily="2" charset="-127"/>
                <a:ea typeface="Freesentation 4 Regular" pitchFamily="2" charset="-127"/>
                <a:cs typeface="Pretendard" panose="02000503000000020004" pitchFamily="2" charset="-127"/>
              </a:rPr>
              <a:t>권 이상의 많은 도서를 저술</a:t>
            </a:r>
            <a:r>
              <a:rPr lang="en-US" altLang="ko-KR" sz="2350" spc="50" dirty="0">
                <a:latin typeface="Freesentation 4 Regular" pitchFamily="2" charset="-127"/>
                <a:ea typeface="Freesentation 4 Regular" pitchFamily="2" charset="-127"/>
                <a:cs typeface="Pretendard" panose="02000503000000020004" pitchFamily="2" charset="-127"/>
              </a:rPr>
              <a:t>.  </a:t>
            </a:r>
          </a:p>
          <a:p>
            <a:pPr>
              <a:lnSpc>
                <a:spcPts val="3080"/>
              </a:lnSpc>
            </a:pPr>
            <a:r>
              <a:rPr lang="ko-KR" altLang="en-US" sz="2350" spc="50" dirty="0">
                <a:latin typeface="Freesentation 4 Regular" pitchFamily="2" charset="-127"/>
                <a:ea typeface="Freesentation 4 Regular" pitchFamily="2" charset="-127"/>
                <a:cs typeface="Pretendard" panose="02000503000000020004" pitchFamily="2" charset="-127"/>
              </a:rPr>
              <a:t>시애틀 퍼시픽 대학교</a:t>
            </a:r>
            <a:r>
              <a:rPr lang="en-US" altLang="ko-KR" sz="2350" spc="50" dirty="0">
                <a:latin typeface="Freesentation 4 Regular" pitchFamily="2" charset="-127"/>
                <a:ea typeface="Freesentation 4 Regular" pitchFamily="2" charset="-127"/>
                <a:cs typeface="Pretendard" panose="02000503000000020004" pitchFamily="2" charset="-127"/>
              </a:rPr>
              <a:t>, </a:t>
            </a:r>
            <a:r>
              <a:rPr lang="ko-KR" altLang="en-US" sz="2350" spc="50" dirty="0">
                <a:latin typeface="Freesentation 4 Regular" pitchFamily="2" charset="-127"/>
                <a:ea typeface="Freesentation 4 Regular" pitchFamily="2" charset="-127"/>
                <a:cs typeface="Pretendard" panose="02000503000000020004" pitchFamily="2" charset="-127"/>
              </a:rPr>
              <a:t>뉴욕 신학교</a:t>
            </a:r>
            <a:r>
              <a:rPr lang="en-US" altLang="ko-KR" sz="2350" spc="50" dirty="0">
                <a:latin typeface="Freesentation 4 Regular" pitchFamily="2" charset="-127"/>
                <a:ea typeface="Freesentation 4 Regular" pitchFamily="2" charset="-127"/>
                <a:cs typeface="Pretendard" panose="02000503000000020004" pitchFamily="2" charset="-127"/>
              </a:rPr>
              <a:t>, </a:t>
            </a:r>
            <a:r>
              <a:rPr lang="ko-KR" altLang="en-US" sz="2350" spc="50" dirty="0" err="1">
                <a:latin typeface="Freesentation 4 Regular" pitchFamily="2" charset="-127"/>
                <a:ea typeface="Freesentation 4 Regular" pitchFamily="2" charset="-127"/>
                <a:cs typeface="Pretendard" panose="02000503000000020004" pitchFamily="2" charset="-127"/>
              </a:rPr>
              <a:t>존스홉킨스대학교</a:t>
            </a:r>
            <a:r>
              <a:rPr lang="ko-KR" altLang="en-US" sz="2350" spc="50" dirty="0">
                <a:latin typeface="Freesentation 4 Regular" pitchFamily="2" charset="-127"/>
                <a:ea typeface="Freesentation 4 Regular" pitchFamily="2" charset="-127"/>
                <a:cs typeface="Pretendard" panose="02000503000000020004" pitchFamily="2" charset="-127"/>
              </a:rPr>
              <a:t> 대학원을 거쳐</a:t>
            </a:r>
            <a:r>
              <a:rPr lang="en-US" altLang="ko-KR" sz="2350" spc="50" dirty="0">
                <a:latin typeface="Freesentation 4 Regular" pitchFamily="2" charset="-127"/>
                <a:ea typeface="Freesentation 4 Regular" pitchFamily="2" charset="-127"/>
                <a:cs typeface="Pretendard" panose="02000503000000020004" pitchFamily="2" charset="-127"/>
              </a:rPr>
              <a:t>, </a:t>
            </a:r>
            <a:r>
              <a:rPr lang="ko-KR" altLang="en-US" sz="2350" spc="50" dirty="0">
                <a:latin typeface="Freesentation 4 Regular" pitchFamily="2" charset="-127"/>
                <a:ea typeface="Freesentation 4 Regular" pitchFamily="2" charset="-127"/>
                <a:cs typeface="Pretendard" panose="02000503000000020004" pitchFamily="2" charset="-127"/>
              </a:rPr>
              <a:t>뉴욕 신학교에서 성경 원어와 성경을 가르침</a:t>
            </a:r>
            <a:r>
              <a:rPr lang="en-US" altLang="ko-KR" sz="2350" spc="50" dirty="0">
                <a:latin typeface="Freesentation 4 Regular" pitchFamily="2" charset="-127"/>
                <a:ea typeface="Freesentation 4 Regular" pitchFamily="2" charset="-127"/>
                <a:cs typeface="Pretendard" panose="02000503000000020004" pitchFamily="2" charset="-127"/>
              </a:rPr>
              <a:t> (59-62</a:t>
            </a:r>
            <a:r>
              <a:rPr lang="ko-KR" altLang="en-US" sz="2350" spc="50" dirty="0">
                <a:latin typeface="Freesentation 4 Regular" pitchFamily="2" charset="-127"/>
                <a:ea typeface="Freesentation 4 Regular" pitchFamily="2" charset="-127"/>
                <a:cs typeface="Pretendard" panose="02000503000000020004" pitchFamily="2" charset="-127"/>
              </a:rPr>
              <a:t>년</a:t>
            </a:r>
            <a:r>
              <a:rPr lang="en-US" altLang="ko-KR" sz="2350" spc="50" dirty="0">
                <a:latin typeface="Freesentation 4 Regular" pitchFamily="2" charset="-127"/>
                <a:ea typeface="Freesentation 4 Regular" pitchFamily="2" charset="-127"/>
                <a:cs typeface="Pretendard" panose="02000503000000020004" pitchFamily="2" charset="-127"/>
              </a:rPr>
              <a:t>).</a:t>
            </a:r>
            <a:br>
              <a:rPr lang="en-US" altLang="ko-KR" sz="2350" spc="50" dirty="0">
                <a:latin typeface="Freesentation 4 Regular" pitchFamily="2" charset="-127"/>
                <a:ea typeface="Freesentation 4 Regular" pitchFamily="2" charset="-127"/>
                <a:cs typeface="Pretendard" panose="02000503000000020004" pitchFamily="2" charset="-127"/>
              </a:rPr>
            </a:br>
            <a:r>
              <a:rPr lang="en-US" altLang="ko-KR" sz="2350" spc="50" dirty="0">
                <a:latin typeface="Freesentation 4 Regular" pitchFamily="2" charset="-127"/>
                <a:ea typeface="Freesentation 4 Regular" pitchFamily="2" charset="-127"/>
                <a:cs typeface="Pretendard" panose="02000503000000020004" pitchFamily="2" charset="-127"/>
              </a:rPr>
              <a:t> 62</a:t>
            </a:r>
            <a:r>
              <a:rPr lang="ko-KR" altLang="en-US" sz="2350" spc="50" dirty="0">
                <a:latin typeface="Freesentation 4 Regular" pitchFamily="2" charset="-127"/>
                <a:ea typeface="Freesentation 4 Regular" pitchFamily="2" charset="-127"/>
                <a:cs typeface="Pretendard" panose="02000503000000020004" pitchFamily="2" charset="-127"/>
              </a:rPr>
              <a:t>년 교수직 사임 후</a:t>
            </a:r>
            <a:r>
              <a:rPr lang="en-US" altLang="ko-KR" sz="2350" spc="50" dirty="0">
                <a:latin typeface="Freesentation 4 Regular" pitchFamily="2" charset="-127"/>
                <a:ea typeface="Freesentation 4 Regular" pitchFamily="2" charset="-127"/>
                <a:cs typeface="Pretendard" panose="02000503000000020004" pitchFamily="2" charset="-127"/>
              </a:rPr>
              <a:t>, </a:t>
            </a:r>
            <a:r>
              <a:rPr lang="ko-KR" altLang="en-US" sz="2350" spc="50" dirty="0">
                <a:latin typeface="Freesentation 4 Regular" pitchFamily="2" charset="-127"/>
                <a:ea typeface="Freesentation 4 Regular" pitchFamily="2" charset="-127"/>
                <a:cs typeface="Pretendard" panose="02000503000000020004" pitchFamily="2" charset="-127"/>
              </a:rPr>
              <a:t>메릴랜드 주의 장로교회에서 </a:t>
            </a:r>
            <a:r>
              <a:rPr lang="en-US" altLang="ko-KR" sz="2350" spc="50" dirty="0">
                <a:latin typeface="Freesentation 4 Regular" pitchFamily="2" charset="-127"/>
                <a:ea typeface="Freesentation 4 Regular" pitchFamily="2" charset="-127"/>
                <a:cs typeface="Pretendard" panose="02000503000000020004" pitchFamily="2" charset="-127"/>
              </a:rPr>
              <a:t>29</a:t>
            </a:r>
            <a:r>
              <a:rPr lang="ko-KR" altLang="en-US" sz="2350" spc="50" dirty="0">
                <a:latin typeface="Freesentation 4 Regular" pitchFamily="2" charset="-127"/>
                <a:ea typeface="Freesentation 4 Regular" pitchFamily="2" charset="-127"/>
                <a:cs typeface="Pretendard" panose="02000503000000020004" pitchFamily="2" charset="-127"/>
              </a:rPr>
              <a:t>년간 목사로 섬김</a:t>
            </a:r>
            <a:r>
              <a:rPr lang="en-US" altLang="ko-KR" sz="2350" spc="50" dirty="0">
                <a:latin typeface="Freesentation 4 Regular" pitchFamily="2" charset="-127"/>
                <a:ea typeface="Freesentation 4 Regular" pitchFamily="2" charset="-127"/>
                <a:cs typeface="Pretendard" panose="02000503000000020004" pitchFamily="2" charset="-127"/>
              </a:rPr>
              <a:t>. 93</a:t>
            </a:r>
            <a:r>
              <a:rPr lang="ko-KR" altLang="en-US" sz="2350" spc="50" dirty="0">
                <a:latin typeface="Freesentation 4 Regular" pitchFamily="2" charset="-127"/>
                <a:ea typeface="Freesentation 4 Regular" pitchFamily="2" charset="-127"/>
                <a:cs typeface="Pretendard" panose="02000503000000020004" pitchFamily="2" charset="-127"/>
              </a:rPr>
              <a:t>년부터 </a:t>
            </a:r>
            <a:r>
              <a:rPr lang="en-US" altLang="ko-KR" sz="2350" spc="50" dirty="0">
                <a:latin typeface="Freesentation 4 Regular" pitchFamily="2" charset="-127"/>
                <a:ea typeface="Freesentation 4 Regular" pitchFamily="2" charset="-127"/>
                <a:cs typeface="Pretendard" panose="02000503000000020004" pitchFamily="2" charset="-127"/>
              </a:rPr>
              <a:t>2006</a:t>
            </a:r>
            <a:r>
              <a:rPr lang="ko-KR" altLang="en-US" sz="2350" spc="50" dirty="0">
                <a:latin typeface="Freesentation 4 Regular" pitchFamily="2" charset="-127"/>
                <a:ea typeface="Freesentation 4 Regular" pitchFamily="2" charset="-127"/>
                <a:cs typeface="Pretendard" panose="02000503000000020004" pitchFamily="2" charset="-127"/>
              </a:rPr>
              <a:t>년까지 캐나다 밴쿠버 </a:t>
            </a:r>
            <a:r>
              <a:rPr lang="ko-KR" altLang="en-US" sz="2350" spc="50" dirty="0" err="1">
                <a:latin typeface="Freesentation 4 Regular" pitchFamily="2" charset="-127"/>
                <a:ea typeface="Freesentation 4 Regular" pitchFamily="2" charset="-127"/>
                <a:cs typeface="Pretendard" panose="02000503000000020004" pitchFamily="2" charset="-127"/>
              </a:rPr>
              <a:t>리젠트</a:t>
            </a:r>
            <a:r>
              <a:rPr lang="ko-KR" altLang="en-US" sz="2350" spc="50" dirty="0">
                <a:latin typeface="Freesentation 4 Regular" pitchFamily="2" charset="-127"/>
                <a:ea typeface="Freesentation 4 Regular" pitchFamily="2" charset="-127"/>
                <a:cs typeface="Pretendard" panose="02000503000000020004" pitchFamily="2" charset="-127"/>
              </a:rPr>
              <a:t> 칼리지에서 영성 신학을 가르친 후 은퇴</a:t>
            </a:r>
            <a:r>
              <a:rPr lang="en-US" altLang="ko-KR" sz="2350" spc="50" dirty="0">
                <a:latin typeface="Freesentation 4 Regular" pitchFamily="2" charset="-127"/>
                <a:ea typeface="Freesentation 4 Regular" pitchFamily="2" charset="-127"/>
                <a:cs typeface="Pretendard" panose="02000503000000020004" pitchFamily="2" charset="-127"/>
              </a:rPr>
              <a:t>.</a:t>
            </a:r>
            <a:endParaRPr lang="en-US" sz="2350" spc="50" dirty="0">
              <a:latin typeface="Freesentation 4 Regular" pitchFamily="2" charset="-127"/>
              <a:ea typeface="Freesentation 4 Regular" pitchFamily="2" charset="-127"/>
              <a:cs typeface="Pretendard" panose="02000503000000020004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AC90B7-017B-05B2-AED9-DD02507C0F96}"/>
              </a:ext>
            </a:extLst>
          </p:cNvPr>
          <p:cNvSpPr txBox="1"/>
          <p:nvPr/>
        </p:nvSpPr>
        <p:spPr>
          <a:xfrm>
            <a:off x="3904581" y="520394"/>
            <a:ext cx="796505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2800" b="1" dirty="0">
                <a:effectLst/>
                <a:latin typeface="Freesentation 9 Black" pitchFamily="2" charset="-127"/>
                <a:ea typeface="Freesentation 9 Black" pitchFamily="2" charset="-127"/>
                <a:cs typeface="Pretendard Black" panose="02000503000000020004" pitchFamily="2" charset="-127"/>
              </a:rPr>
              <a:t>유진 피터슨 </a:t>
            </a:r>
            <a:r>
              <a:rPr lang="en-US" sz="2800" b="1" dirty="0">
                <a:effectLst/>
                <a:latin typeface="Freesentation 9 Black" pitchFamily="2" charset="-127"/>
                <a:ea typeface="Freesentation 9 Black" pitchFamily="2" charset="-127"/>
                <a:cs typeface="Pretendard Black" panose="02000503000000020004" pitchFamily="2" charset="-127"/>
              </a:rPr>
              <a:t>Eugene H. Peterson (1932 – 2018):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EF36763D-DC58-0E7A-59CA-F8BA0654F0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105" b="25725"/>
          <a:stretch/>
        </p:blipFill>
        <p:spPr>
          <a:xfrm>
            <a:off x="507811" y="2287146"/>
            <a:ext cx="2285507" cy="228996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50428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721" y="0"/>
            <a:ext cx="7239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11C021-E0F6-2352-814B-DBD6301B8297}"/>
              </a:ext>
            </a:extLst>
          </p:cNvPr>
          <p:cNvSpPr txBox="1"/>
          <p:nvPr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4 Regular" pitchFamily="2" charset="-127"/>
                <a:ea typeface="Freesentation 4 Regular" pitchFamily="2" charset="-127"/>
                <a:cs typeface="Pretendard Light" panose="02000403000000020004" pitchFamily="2" charset="-127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B9638B-43B8-0013-79CD-D9083E788204}"/>
              </a:ext>
            </a:extLst>
          </p:cNvPr>
          <p:cNvSpPr txBox="1"/>
          <p:nvPr/>
        </p:nvSpPr>
        <p:spPr>
          <a:xfrm>
            <a:off x="455021" y="2705626"/>
            <a:ext cx="3568931" cy="1641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6400"/>
              </a:lnSpc>
            </a:pPr>
            <a:r>
              <a:rPr lang="en-US" sz="4300" dirty="0">
                <a:latin typeface="Freesentation 9 Black" pitchFamily="2" charset="-127"/>
                <a:ea typeface="Freesentation 9 Black" pitchFamily="2" charset="-127"/>
                <a:cs typeface="Pretendard ExtraBold" panose="02000903000000020004" pitchFamily="2" charset="-127"/>
              </a:rPr>
              <a:t>Just Show Up   </a:t>
            </a:r>
            <a:r>
              <a:rPr lang="ko-KR" altLang="en-US" sz="5400" dirty="0" err="1">
                <a:solidFill>
                  <a:srgbClr val="FFB600"/>
                </a:solidFill>
                <a:latin typeface="Freesentation 9 Black" pitchFamily="2" charset="-127"/>
                <a:ea typeface="Freesentation 9 Black" pitchFamily="2" charset="-127"/>
                <a:cs typeface="Pretendard ExtraBold" panose="02000903000000020004" pitchFamily="2" charset="-127"/>
              </a:rPr>
              <a:t>북클럽</a:t>
            </a:r>
            <a:endParaRPr lang="en-US" sz="5400" dirty="0">
              <a:solidFill>
                <a:srgbClr val="FFB600"/>
              </a:solidFill>
              <a:latin typeface="Freesentation 9 Black" pitchFamily="2" charset="-127"/>
              <a:ea typeface="Freesentation 9 Black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3CFFDE14-FB79-4C3F-588B-47B493582DED}"/>
              </a:ext>
            </a:extLst>
          </p:cNvPr>
          <p:cNvSpPr/>
          <p:nvPr/>
        </p:nvSpPr>
        <p:spPr>
          <a:xfrm>
            <a:off x="4361314" y="0"/>
            <a:ext cx="7830685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eesentation 4 Regular" pitchFamily="2" charset="-127"/>
              <a:ea typeface="Freesentation 4 Regular" pitchFamily="2" charset="-127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BECB95FE-37F9-ECEF-6852-78F31F8DC95F}"/>
              </a:ext>
            </a:extLst>
          </p:cNvPr>
          <p:cNvSpPr/>
          <p:nvPr/>
        </p:nvSpPr>
        <p:spPr>
          <a:xfrm>
            <a:off x="4998045" y="519545"/>
            <a:ext cx="4488856" cy="307147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eesentation 4 Regular" pitchFamily="2" charset="-127"/>
              <a:ea typeface="Freesentation 4 Regular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5B3B23-C92A-AA9F-8643-8F8CD32E601D}"/>
              </a:ext>
            </a:extLst>
          </p:cNvPr>
          <p:cNvSpPr txBox="1"/>
          <p:nvPr/>
        </p:nvSpPr>
        <p:spPr>
          <a:xfrm>
            <a:off x="5024167" y="231115"/>
            <a:ext cx="4488856" cy="6168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80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9 Black" pitchFamily="2" charset="-127"/>
                <a:ea typeface="Freesentation 9 Black" pitchFamily="2" charset="-127"/>
                <a:cs typeface="Pretendard ExtraBold" panose="02000503000000020004" pitchFamily="2" charset="-127"/>
              </a:rPr>
              <a:t>JSU </a:t>
            </a:r>
            <a:r>
              <a:rPr kumimoji="0" lang="ko-KR" altLang="en-US" sz="380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9 Black" pitchFamily="2" charset="-127"/>
                <a:ea typeface="Freesentation 9 Black" pitchFamily="2" charset="-127"/>
                <a:cs typeface="Pretendard ExtraBold" panose="02000503000000020004" pitchFamily="2" charset="-127"/>
              </a:rPr>
              <a:t>북클럽의 </a:t>
            </a:r>
            <a:r>
              <a:rPr lang="ko-KR" altLang="en-US" sz="3800" dirty="0">
                <a:solidFill>
                  <a:prstClr val="black"/>
                </a:solidFill>
                <a:latin typeface="Freesentation 9 Black" pitchFamily="2" charset="-127"/>
                <a:ea typeface="Freesentation 9 Black" pitchFamily="2" charset="-127"/>
                <a:cs typeface="Pretendard ExtraBold" panose="02000503000000020004" pitchFamily="2" charset="-127"/>
              </a:rPr>
              <a:t>유익한 점</a:t>
            </a:r>
            <a:r>
              <a:rPr kumimoji="0" lang="en-US" sz="380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9 Black" pitchFamily="2" charset="-127"/>
                <a:ea typeface="Freesentation 9 Black" pitchFamily="2" charset="-127"/>
                <a:cs typeface="Pretendard ExtraBold" panose="02000503000000020004" pitchFamily="2" charset="-127"/>
              </a:rPr>
              <a:t>: </a:t>
            </a:r>
          </a:p>
        </p:txBody>
      </p:sp>
      <p:pic>
        <p:nvPicPr>
          <p:cNvPr id="14" name="Picture 16">
            <a:extLst>
              <a:ext uri="{FF2B5EF4-FFF2-40B4-BE49-F238E27FC236}">
                <a16:creationId xmlns:a16="http://schemas.microsoft.com/office/drawing/2014/main" id="{78C51C2A-CCE8-DCD5-853B-047B4E264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330" y="0"/>
            <a:ext cx="7239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FD13C6-C880-84D7-C099-5D5C918A9ABC}"/>
              </a:ext>
            </a:extLst>
          </p:cNvPr>
          <p:cNvSpPr txBox="1"/>
          <p:nvPr/>
        </p:nvSpPr>
        <p:spPr>
          <a:xfrm>
            <a:off x="4995592" y="1067461"/>
            <a:ext cx="7129647" cy="55623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97180" marR="0" lvl="0" indent="-29718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45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5 Medium" pitchFamily="2" charset="-127"/>
                <a:ea typeface="Freesentation 5 Medium" pitchFamily="2" charset="-127"/>
              </a:rPr>
              <a:t>오기만 하면</a:t>
            </a:r>
            <a:r>
              <a:rPr kumimoji="0" lang="en-US" altLang="ko-KR" sz="245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5 Medium" pitchFamily="2" charset="-127"/>
                <a:ea typeface="Freesentation 5 Medium" pitchFamily="2" charset="-127"/>
              </a:rPr>
              <a:t> (just</a:t>
            </a:r>
            <a:r>
              <a:rPr kumimoji="0" lang="ko-KR" altLang="en-US" sz="245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5 Medium" pitchFamily="2" charset="-127"/>
                <a:ea typeface="Freesentation 5 Medium" pitchFamily="2" charset="-127"/>
              </a:rPr>
              <a:t> </a:t>
            </a:r>
            <a:r>
              <a:rPr kumimoji="0" lang="en-US" altLang="ko-KR" sz="245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5 Medium" pitchFamily="2" charset="-127"/>
                <a:ea typeface="Freesentation 5 Medium" pitchFamily="2" charset="-127"/>
              </a:rPr>
              <a:t>show</a:t>
            </a:r>
            <a:r>
              <a:rPr kumimoji="0" lang="ko-KR" altLang="en-US" sz="245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5 Medium" pitchFamily="2" charset="-127"/>
                <a:ea typeface="Freesentation 5 Medium" pitchFamily="2" charset="-127"/>
              </a:rPr>
              <a:t> </a:t>
            </a:r>
            <a:r>
              <a:rPr kumimoji="0" lang="en-US" altLang="ko-KR" sz="245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5 Medium" pitchFamily="2" charset="-127"/>
                <a:ea typeface="Freesentation 5 Medium" pitchFamily="2" charset="-127"/>
              </a:rPr>
              <a:t>up)</a:t>
            </a:r>
            <a:r>
              <a:rPr kumimoji="0" lang="ko-KR" altLang="en-US" sz="245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5 Medium" pitchFamily="2" charset="-127"/>
                <a:ea typeface="Freesentation 5 Medium" pitchFamily="2" charset="-127"/>
              </a:rPr>
              <a:t> 책을 완독합니다</a:t>
            </a:r>
            <a:r>
              <a:rPr kumimoji="0" lang="en-US" altLang="ko-KR" sz="245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5 Medium" pitchFamily="2" charset="-127"/>
                <a:ea typeface="Freesentation 5 Medium" pitchFamily="2" charset="-127"/>
              </a:rPr>
              <a:t>.</a:t>
            </a:r>
            <a:endParaRPr kumimoji="0" lang="en-US" sz="2450" u="none" strike="noStrike" kern="1200" cap="none" spc="4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esentation 5 Medium" pitchFamily="2" charset="-127"/>
              <a:ea typeface="Freesentation 5 Medium" pitchFamily="2" charset="-127"/>
            </a:endParaRPr>
          </a:p>
          <a:p>
            <a:pPr marL="297180" marR="0" lvl="0" indent="-29718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45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5 Medium" pitchFamily="2" charset="-127"/>
                <a:ea typeface="Freesentation 5 Medium" pitchFamily="2" charset="-127"/>
              </a:rPr>
              <a:t>책을 미리 읽어야 하는 숙제가 없습니다</a:t>
            </a:r>
            <a:r>
              <a:rPr kumimoji="0" lang="en-US" altLang="ko-KR" sz="245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5 Medium" pitchFamily="2" charset="-127"/>
                <a:ea typeface="Freesentation 5 Medium" pitchFamily="2" charset="-127"/>
              </a:rPr>
              <a:t>(</a:t>
            </a:r>
            <a:r>
              <a:rPr kumimoji="0" lang="ko-KR" altLang="en-US" sz="245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5 Medium" pitchFamily="2" charset="-127"/>
                <a:ea typeface="Freesentation 5 Medium" pitchFamily="2" charset="-127"/>
              </a:rPr>
              <a:t>미리 읽는 것은 </a:t>
            </a:r>
            <a:r>
              <a:rPr kumimoji="0" lang="ko-KR" altLang="en-US" sz="2450" u="none" strike="noStrike" kern="1200" cap="none" spc="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5 Medium" pitchFamily="2" charset="-127"/>
                <a:ea typeface="Freesentation 5 Medium" pitchFamily="2" charset="-127"/>
              </a:rPr>
              <a:t>선택사항입니다</a:t>
            </a:r>
            <a:r>
              <a:rPr kumimoji="0" lang="en-US" altLang="ko-KR" sz="245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5 Medium" pitchFamily="2" charset="-127"/>
                <a:ea typeface="Freesentation 5 Medium" pitchFamily="2" charset="-127"/>
              </a:rPr>
              <a:t>).</a:t>
            </a:r>
          </a:p>
          <a:p>
            <a:pPr marL="297180" marR="0" lvl="0" indent="-29718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45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5 Medium" pitchFamily="2" charset="-127"/>
                <a:ea typeface="Freesentation 5 Medium" pitchFamily="2" charset="-127"/>
              </a:rPr>
              <a:t>저자 뿐만 아니라 다른 참여자들로부터도 배우게 됩니다</a:t>
            </a:r>
            <a:r>
              <a:rPr kumimoji="0" lang="en-US" altLang="ko-KR" sz="245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5 Medium" pitchFamily="2" charset="-127"/>
                <a:ea typeface="Freesentation 5 Medium" pitchFamily="2" charset="-127"/>
              </a:rPr>
              <a:t>. </a:t>
            </a:r>
            <a:endParaRPr kumimoji="0" lang="en-US" sz="2450" u="none" strike="noStrike" kern="1200" cap="none" spc="4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esentation 5 Medium" pitchFamily="2" charset="-127"/>
              <a:ea typeface="Freesentation 5 Medium" pitchFamily="2" charset="-127"/>
            </a:endParaRPr>
          </a:p>
          <a:p>
            <a:pPr marL="297180" marR="0" lvl="0" indent="-29718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2450" spc="40" dirty="0">
                <a:solidFill>
                  <a:prstClr val="black"/>
                </a:solidFill>
                <a:latin typeface="Freesentation 5 Medium" pitchFamily="2" charset="-127"/>
                <a:ea typeface="Freesentation 5 Medium" pitchFamily="2" charset="-127"/>
              </a:rPr>
              <a:t>모든 분야에서 </a:t>
            </a:r>
            <a:r>
              <a:rPr kumimoji="0" lang="ko-KR" altLang="en-US" sz="245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5 Medium" pitchFamily="2" charset="-127"/>
                <a:ea typeface="Freesentation 5 Medium" pitchFamily="2" charset="-127"/>
              </a:rPr>
              <a:t>배움의 공동체 형성에 좋습니다</a:t>
            </a:r>
            <a:r>
              <a:rPr kumimoji="0" lang="en-US" altLang="ko-KR" sz="245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5 Medium" pitchFamily="2" charset="-127"/>
                <a:ea typeface="Freesentation 5 Medium" pitchFamily="2" charset="-127"/>
              </a:rPr>
              <a:t>.</a:t>
            </a:r>
            <a:br>
              <a:rPr kumimoji="0" lang="en-US" altLang="ko-KR" sz="245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5 Medium" pitchFamily="2" charset="-127"/>
                <a:ea typeface="Freesentation 5 Medium" pitchFamily="2" charset="-127"/>
              </a:rPr>
            </a:br>
            <a:r>
              <a:rPr kumimoji="0" lang="en-US" altLang="ko-KR" sz="245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5 Medium" pitchFamily="2" charset="-127"/>
                <a:ea typeface="Freesentation 5 Medium" pitchFamily="2" charset="-127"/>
              </a:rPr>
              <a:t>(</a:t>
            </a:r>
            <a:r>
              <a:rPr kumimoji="0" lang="ko-KR" altLang="en-US" sz="245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5 Medium" pitchFamily="2" charset="-127"/>
                <a:ea typeface="Freesentation 5 Medium" pitchFamily="2" charset="-127"/>
              </a:rPr>
              <a:t>신학</a:t>
            </a:r>
            <a:r>
              <a:rPr kumimoji="0" lang="en-US" altLang="ko-KR" sz="245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5 Medium" pitchFamily="2" charset="-127"/>
                <a:ea typeface="Freesentation 5 Medium" pitchFamily="2" charset="-127"/>
              </a:rPr>
              <a:t>,</a:t>
            </a:r>
            <a:r>
              <a:rPr lang="ko-KR" altLang="en-US" sz="2450" spc="40" dirty="0">
                <a:solidFill>
                  <a:prstClr val="black"/>
                </a:solidFill>
                <a:latin typeface="Freesentation 5 Medium" pitchFamily="2" charset="-127"/>
                <a:ea typeface="Freesentation 5 Medium" pitchFamily="2" charset="-127"/>
              </a:rPr>
              <a:t> </a:t>
            </a:r>
            <a:r>
              <a:rPr kumimoji="0" lang="ko-KR" altLang="en-US" sz="245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5 Medium" pitchFamily="2" charset="-127"/>
                <a:ea typeface="Freesentation 5 Medium" pitchFamily="2" charset="-127"/>
              </a:rPr>
              <a:t>역사</a:t>
            </a:r>
            <a:r>
              <a:rPr kumimoji="0" lang="en-US" altLang="ko-KR" sz="245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5 Medium" pitchFamily="2" charset="-127"/>
                <a:ea typeface="Freesentation 5 Medium" pitchFamily="2" charset="-127"/>
              </a:rPr>
              <a:t>,</a:t>
            </a:r>
            <a:r>
              <a:rPr kumimoji="0" lang="ko-KR" altLang="en-US" sz="245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5 Medium" pitchFamily="2" charset="-127"/>
                <a:ea typeface="Freesentation 5 Medium" pitchFamily="2" charset="-127"/>
              </a:rPr>
              <a:t> 투자</a:t>
            </a:r>
            <a:r>
              <a:rPr kumimoji="0" lang="en-US" altLang="ko-KR" sz="245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5 Medium" pitchFamily="2" charset="-127"/>
                <a:ea typeface="Freesentation 5 Medium" pitchFamily="2" charset="-127"/>
              </a:rPr>
              <a:t>,</a:t>
            </a:r>
            <a:r>
              <a:rPr kumimoji="0" lang="ko-KR" altLang="en-US" sz="245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5 Medium" pitchFamily="2" charset="-127"/>
                <a:ea typeface="Freesentation 5 Medium" pitchFamily="2" charset="-127"/>
              </a:rPr>
              <a:t> 경영</a:t>
            </a:r>
            <a:r>
              <a:rPr kumimoji="0" lang="en-US" altLang="ko-KR" sz="245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5 Medium" pitchFamily="2" charset="-127"/>
                <a:ea typeface="Freesentation 5 Medium" pitchFamily="2" charset="-127"/>
              </a:rPr>
              <a:t>, </a:t>
            </a:r>
            <a:r>
              <a:rPr kumimoji="0" lang="ko-KR" altLang="en-US" sz="245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5 Medium" pitchFamily="2" charset="-127"/>
                <a:ea typeface="Freesentation 5 Medium" pitchFamily="2" charset="-127"/>
              </a:rPr>
              <a:t>과학 등</a:t>
            </a:r>
            <a:r>
              <a:rPr kumimoji="0" lang="en-US" altLang="ko-KR" sz="245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5 Medium" pitchFamily="2" charset="-127"/>
                <a:ea typeface="Freesentation 5 Medium" pitchFamily="2" charset="-127"/>
              </a:rPr>
              <a:t>)</a:t>
            </a:r>
          </a:p>
          <a:p>
            <a:pPr marL="297180" marR="0" lvl="0" indent="-29718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45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5 Medium" pitchFamily="2" charset="-127"/>
                <a:ea typeface="Freesentation 5 Medium" pitchFamily="2" charset="-127"/>
              </a:rPr>
              <a:t>함께 잘 읽으면 혼자 읽는 독서량도 늘어납니다</a:t>
            </a:r>
            <a:r>
              <a:rPr kumimoji="0" lang="en-US" altLang="ko-KR" sz="245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5 Medium" pitchFamily="2" charset="-127"/>
                <a:ea typeface="Freesentation 5 Medium" pitchFamily="2" charset="-127"/>
              </a:rPr>
              <a:t>.</a:t>
            </a:r>
            <a:endParaRPr kumimoji="0" lang="en-US" sz="2450" u="none" strike="noStrike" kern="1200" cap="none" spc="4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esentation 5 Medium" pitchFamily="2" charset="-127"/>
              <a:ea typeface="Freesentation 5 Medium" pitchFamily="2" charset="-127"/>
            </a:endParaRPr>
          </a:p>
          <a:p>
            <a:pPr marL="297180" marR="0" lvl="0" indent="-29718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45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5 Medium" pitchFamily="2" charset="-127"/>
                <a:ea typeface="Freesentation 5 Medium" pitchFamily="2" charset="-127"/>
              </a:rPr>
              <a:t>들으면서 읽으면 책 내용에 더 집중할 수 있습니다</a:t>
            </a:r>
            <a:r>
              <a:rPr kumimoji="0" lang="en-US" altLang="ko-KR" sz="245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5 Medium" pitchFamily="2" charset="-127"/>
                <a:ea typeface="Freesentation 5 Medium" pitchFamily="2" charset="-127"/>
              </a:rPr>
              <a:t>.</a:t>
            </a:r>
            <a:endParaRPr kumimoji="0" lang="en-US" sz="2450" u="none" strike="noStrike" kern="1200" cap="none" spc="4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esentation 5 Medium" pitchFamily="2" charset="-127"/>
              <a:ea typeface="Freesentation 5 Medium" pitchFamily="2" charset="-127"/>
            </a:endParaRPr>
          </a:p>
          <a:p>
            <a:pPr marL="297180" marR="0" lvl="0" indent="-29718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45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5 Medium" pitchFamily="2" charset="-127"/>
                <a:ea typeface="Freesentation 5 Medium" pitchFamily="2" charset="-127"/>
              </a:rPr>
              <a:t>JSU </a:t>
            </a:r>
            <a:r>
              <a:rPr kumimoji="0" lang="ko-KR" altLang="en-US" sz="245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5 Medium" pitchFamily="2" charset="-127"/>
                <a:ea typeface="Freesentation 5 Medium" pitchFamily="2" charset="-127"/>
              </a:rPr>
              <a:t>북클럽은 </a:t>
            </a:r>
            <a:r>
              <a:rPr lang="ko-KR" altLang="en-US" sz="2450" spc="40" dirty="0">
                <a:solidFill>
                  <a:prstClr val="black"/>
                </a:solidFill>
                <a:latin typeface="Freesentation 5 Medium" pitchFamily="2" charset="-127"/>
                <a:ea typeface="Freesentation 5 Medium" pitchFamily="2" charset="-127"/>
              </a:rPr>
              <a:t>지식과 이해도를 증진시켜 </a:t>
            </a:r>
            <a:r>
              <a:rPr lang="ko-KR" altLang="en-US" sz="2450" spc="40" dirty="0" err="1">
                <a:solidFill>
                  <a:prstClr val="black"/>
                </a:solidFill>
                <a:latin typeface="Freesentation 5 Medium" pitchFamily="2" charset="-127"/>
                <a:ea typeface="Freesentation 5 Medium" pitchFamily="2" charset="-127"/>
              </a:rPr>
              <a:t>줍</a:t>
            </a:r>
            <a:r>
              <a:rPr kumimoji="0" lang="ko-KR" altLang="en-US" sz="2450" u="none" strike="noStrike" kern="1200" cap="none" spc="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5 Medium" pitchFamily="2" charset="-127"/>
                <a:ea typeface="Freesentation 5 Medium" pitchFamily="2" charset="-127"/>
              </a:rPr>
              <a:t>니다</a:t>
            </a:r>
            <a:r>
              <a:rPr kumimoji="0" lang="en-US" altLang="ko-KR" sz="245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5 Medium" pitchFamily="2" charset="-127"/>
                <a:ea typeface="Freesentation 5 Medium" pitchFamily="2" charset="-127"/>
              </a:rPr>
              <a:t>.</a:t>
            </a:r>
          </a:p>
          <a:p>
            <a:pPr marL="297180" indent="-29718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ko-KR" altLang="en-US" sz="2450" spc="40" dirty="0">
                <a:solidFill>
                  <a:prstClr val="black"/>
                </a:solidFill>
                <a:latin typeface="Freesentation 5 Medium" pitchFamily="2" charset="-127"/>
                <a:ea typeface="Freesentation 5 Medium" pitchFamily="2" charset="-127"/>
              </a:rPr>
              <a:t>가정</a:t>
            </a:r>
            <a:r>
              <a:rPr lang="en-US" altLang="ko-KR" sz="2450" spc="40" dirty="0">
                <a:solidFill>
                  <a:prstClr val="black"/>
                </a:solidFill>
                <a:latin typeface="Freesentation 5 Medium" pitchFamily="2" charset="-127"/>
                <a:ea typeface="Freesentation 5 Medium" pitchFamily="2" charset="-127"/>
              </a:rPr>
              <a:t>, </a:t>
            </a:r>
            <a:r>
              <a:rPr lang="ko-KR" altLang="en-US" sz="2450" spc="40" dirty="0">
                <a:solidFill>
                  <a:prstClr val="black"/>
                </a:solidFill>
                <a:latin typeface="Freesentation 5 Medium" pitchFamily="2" charset="-127"/>
                <a:ea typeface="Freesentation 5 Medium" pitchFamily="2" charset="-127"/>
              </a:rPr>
              <a:t>사무실</a:t>
            </a:r>
            <a:r>
              <a:rPr lang="en-US" altLang="ko-KR" sz="2450" spc="40" dirty="0">
                <a:solidFill>
                  <a:prstClr val="black"/>
                </a:solidFill>
                <a:latin typeface="Freesentation 5 Medium" pitchFamily="2" charset="-127"/>
                <a:ea typeface="Freesentation 5 Medium" pitchFamily="2" charset="-127"/>
              </a:rPr>
              <a:t>, </a:t>
            </a:r>
            <a:r>
              <a:rPr lang="ko-KR" altLang="en-US" sz="2450" spc="40" dirty="0">
                <a:solidFill>
                  <a:prstClr val="black"/>
                </a:solidFill>
                <a:latin typeface="Freesentation 5 Medium" pitchFamily="2" charset="-127"/>
                <a:ea typeface="Freesentation 5 Medium" pitchFamily="2" charset="-127"/>
              </a:rPr>
              <a:t>교회</a:t>
            </a:r>
            <a:r>
              <a:rPr lang="en-US" altLang="ko-KR" sz="2450" spc="40" dirty="0">
                <a:solidFill>
                  <a:prstClr val="black"/>
                </a:solidFill>
                <a:latin typeface="Freesentation 5 Medium" pitchFamily="2" charset="-127"/>
                <a:ea typeface="Freesentation 5 Medium" pitchFamily="2" charset="-127"/>
              </a:rPr>
              <a:t>, </a:t>
            </a:r>
            <a:r>
              <a:rPr lang="ko-KR" altLang="en-US" sz="2450" spc="40" dirty="0">
                <a:solidFill>
                  <a:prstClr val="black"/>
                </a:solidFill>
                <a:latin typeface="Freesentation 5 Medium" pitchFamily="2" charset="-127"/>
                <a:ea typeface="Freesentation 5 Medium" pitchFamily="2" charset="-127"/>
              </a:rPr>
              <a:t>학교 등 다양한 환경에서 </a:t>
            </a:r>
            <a:r>
              <a:rPr lang="en-US" altLang="ko-KR" sz="2450" spc="40" dirty="0">
                <a:solidFill>
                  <a:prstClr val="black"/>
                </a:solidFill>
                <a:latin typeface="Freesentation 5 Medium" pitchFamily="2" charset="-127"/>
                <a:ea typeface="Freesentation 5 Medium" pitchFamily="2" charset="-127"/>
              </a:rPr>
              <a:t>JSU </a:t>
            </a:r>
            <a:r>
              <a:rPr lang="ko-KR" altLang="en-US" sz="2450" spc="40" dirty="0">
                <a:solidFill>
                  <a:prstClr val="black"/>
                </a:solidFill>
                <a:latin typeface="Freesentation 5 Medium" pitchFamily="2" charset="-127"/>
                <a:ea typeface="Freesentation 5 Medium" pitchFamily="2" charset="-127"/>
              </a:rPr>
              <a:t>북클럽을</a:t>
            </a:r>
            <a:br>
              <a:rPr lang="en-US" altLang="ko-KR" sz="2450" spc="40" dirty="0">
                <a:solidFill>
                  <a:prstClr val="black"/>
                </a:solidFill>
                <a:latin typeface="Freesentation 5 Medium" pitchFamily="2" charset="-127"/>
                <a:ea typeface="Freesentation 5 Medium" pitchFamily="2" charset="-127"/>
              </a:rPr>
            </a:br>
            <a:r>
              <a:rPr lang="ko-KR" altLang="en-US" sz="2450" spc="40" dirty="0">
                <a:solidFill>
                  <a:prstClr val="black"/>
                </a:solidFill>
                <a:latin typeface="Freesentation 5 Medium" pitchFamily="2" charset="-127"/>
                <a:ea typeface="Freesentation 5 Medium" pitchFamily="2" charset="-127"/>
              </a:rPr>
              <a:t>할 수 있습니다</a:t>
            </a:r>
            <a:r>
              <a:rPr lang="en-US" altLang="ko-KR" sz="2450" spc="40" dirty="0">
                <a:solidFill>
                  <a:prstClr val="black"/>
                </a:solidFill>
                <a:latin typeface="Freesentation 5 Medium" pitchFamily="2" charset="-127"/>
                <a:ea typeface="Freesentation 5 Medium" pitchFamily="2" charset="-127"/>
              </a:rPr>
              <a:t>.</a:t>
            </a:r>
            <a:endParaRPr kumimoji="0" lang="en-US" altLang="ko-KR" sz="2450" u="none" strike="noStrike" kern="1200" cap="none" spc="4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esentation 5 Medium" pitchFamily="2" charset="-127"/>
              <a:ea typeface="Freesentation 5 Medium" pitchFamily="2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96E1C6B-26F0-1C56-E754-A211E4DC0DAE}"/>
              </a:ext>
            </a:extLst>
          </p:cNvPr>
          <p:cNvSpPr/>
          <p:nvPr/>
        </p:nvSpPr>
        <p:spPr>
          <a:xfrm>
            <a:off x="298414" y="281783"/>
            <a:ext cx="1792224" cy="1152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Freesentation 4 Regular" pitchFamily="2" charset="-127"/>
              <a:ea typeface="Freesentation 4 Regular" pitchFamily="2" charset="-127"/>
            </a:endParaRPr>
          </a:p>
        </p:txBody>
      </p:sp>
      <p:pic>
        <p:nvPicPr>
          <p:cNvPr id="5" name="그림 4" descr="텍스트, 폰트, 스크린샷, 블랙이(가) 표시된 사진&#10;&#10;자동 생성된 설명">
            <a:extLst>
              <a:ext uri="{FF2B5EF4-FFF2-40B4-BE49-F238E27FC236}">
                <a16:creationId xmlns:a16="http://schemas.microsoft.com/office/drawing/2014/main" id="{DA50F43A-E7F8-639C-D0A3-465344207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14" y="281783"/>
            <a:ext cx="1623455" cy="115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2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/>
          <p:nvPr/>
        </p:nvSpPr>
        <p:spPr>
          <a:xfrm>
            <a:off x="4047214" y="0"/>
            <a:ext cx="81447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chemeClr val="lt1"/>
              </a:solidFill>
              <a:latin typeface="Freesentation 4 Regular" pitchFamily="2" charset="-127"/>
              <a:ea typeface="Freesentation 4 Regular" pitchFamily="2" charset="-127"/>
              <a:cs typeface="Pretendard ExtraBold" panose="02000903000000020004" pitchFamily="50" charset="-127"/>
              <a:sym typeface="Noto Sans"/>
            </a:endParaRPr>
          </a:p>
        </p:txBody>
      </p:sp>
      <p:sp>
        <p:nvSpPr>
          <p:cNvPr id="10" name="Rounded Rectangle 1">
            <a:extLst>
              <a:ext uri="{FF2B5EF4-FFF2-40B4-BE49-F238E27FC236}">
                <a16:creationId xmlns:a16="http://schemas.microsoft.com/office/drawing/2014/main" id="{62259C13-E448-9F7A-F2A5-D61223074AA3}"/>
              </a:ext>
            </a:extLst>
          </p:cNvPr>
          <p:cNvSpPr/>
          <p:nvPr/>
        </p:nvSpPr>
        <p:spPr>
          <a:xfrm>
            <a:off x="4651679" y="237514"/>
            <a:ext cx="7220281" cy="6344261"/>
          </a:xfrm>
          <a:prstGeom prst="roundRect">
            <a:avLst>
              <a:gd name="adj" fmla="val 41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eesentation 4 Regular" pitchFamily="2" charset="-127"/>
              <a:ea typeface="Freesentation 4 Regular" pitchFamily="2" charset="-127"/>
              <a:cs typeface="FreesiaUPC" panose="020B0604020202020204" pitchFamily="34" charset="0"/>
            </a:endParaRPr>
          </a:p>
        </p:txBody>
      </p:sp>
      <p:pic>
        <p:nvPicPr>
          <p:cNvPr id="112" name="Google Shape;11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1341" y="0"/>
            <a:ext cx="7239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2E9D90-F76C-B001-7D80-DE73D46A517D}"/>
              </a:ext>
            </a:extLst>
          </p:cNvPr>
          <p:cNvSpPr txBox="1"/>
          <p:nvPr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entation 4 Regular" pitchFamily="2" charset="-127"/>
                <a:ea typeface="Freesentation 4 Regular" pitchFamily="2" charset="-127"/>
                <a:cs typeface="Pretendard Light" panose="02000403000000020004" pitchFamily="50" charset="-127"/>
              </a:rPr>
              <a:t>4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esentation 4 Regular" pitchFamily="2" charset="-127"/>
              <a:ea typeface="Freesentation 4 Regular" pitchFamily="2" charset="-127"/>
              <a:cs typeface="Pretendard Light" panose="02000403000000020004" pitchFamily="50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8E15F26-47DD-A211-BC34-36A9B583F3B3}"/>
              </a:ext>
            </a:extLst>
          </p:cNvPr>
          <p:cNvSpPr/>
          <p:nvPr/>
        </p:nvSpPr>
        <p:spPr>
          <a:xfrm>
            <a:off x="298414" y="281783"/>
            <a:ext cx="1792224" cy="1152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Freesentation 4 Regular" pitchFamily="2" charset="-127"/>
              <a:ea typeface="Freesentation 4 Regular" pitchFamily="2" charset="-127"/>
            </a:endParaRPr>
          </a:p>
        </p:txBody>
      </p:sp>
      <p:pic>
        <p:nvPicPr>
          <p:cNvPr id="7" name="그림 6" descr="텍스트, 폰트, 스크린샷, 블랙이(가) 표시된 사진&#10;&#10;자동 생성된 설명">
            <a:extLst>
              <a:ext uri="{FF2B5EF4-FFF2-40B4-BE49-F238E27FC236}">
                <a16:creationId xmlns:a16="http://schemas.microsoft.com/office/drawing/2014/main" id="{897E583E-F741-327A-0BB8-CE9BE8988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14" y="281783"/>
            <a:ext cx="1623455" cy="1152653"/>
          </a:xfrm>
          <a:prstGeom prst="rect">
            <a:avLst/>
          </a:prstGeom>
        </p:spPr>
      </p:pic>
      <p:sp>
        <p:nvSpPr>
          <p:cNvPr id="5" name="Google Shape;113;p15">
            <a:extLst>
              <a:ext uri="{FF2B5EF4-FFF2-40B4-BE49-F238E27FC236}">
                <a16:creationId xmlns:a16="http://schemas.microsoft.com/office/drawing/2014/main" id="{D048173C-BF68-0C7C-F878-F0FC8DFDFBA4}"/>
              </a:ext>
            </a:extLst>
          </p:cNvPr>
          <p:cNvSpPr txBox="1"/>
          <p:nvPr/>
        </p:nvSpPr>
        <p:spPr>
          <a:xfrm>
            <a:off x="452316" y="2274838"/>
            <a:ext cx="3349025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5000" u="none" strike="noStrike" cap="none" dirty="0">
                <a:solidFill>
                  <a:schemeClr val="dk1"/>
                </a:solidFill>
                <a:latin typeface="Freesentation 9 Black" pitchFamily="2" charset="-127"/>
                <a:ea typeface="Freesentation 9 Black" pitchFamily="2" charset="-127"/>
                <a:cs typeface="Pretendard Black" panose="02000A03000000020004" pitchFamily="50" charset="-127"/>
                <a:sym typeface="Noto Sans"/>
              </a:rPr>
              <a:t>포괄적인 </a:t>
            </a:r>
            <a:r>
              <a:rPr lang="ko-KR" sz="5000" u="none" strike="noStrike" cap="none" dirty="0">
                <a:solidFill>
                  <a:srgbClr val="FFB600"/>
                </a:solidFill>
                <a:latin typeface="Freesentation 9 Black" pitchFamily="2" charset="-127"/>
                <a:ea typeface="Freesentation 9 Black" pitchFamily="2" charset="-127"/>
                <a:cs typeface="Pretendard Black" panose="02000A03000000020004" pitchFamily="50" charset="-127"/>
                <a:sym typeface="Noto Sans"/>
              </a:rPr>
              <a:t>그리스도인의 배움</a:t>
            </a:r>
            <a:endParaRPr sz="5000" u="none" strike="noStrike" cap="none" dirty="0">
              <a:solidFill>
                <a:schemeClr val="dk1"/>
              </a:solidFill>
              <a:latin typeface="Freesentation 9 Black" pitchFamily="2" charset="-127"/>
              <a:ea typeface="Freesentation 9 Black" pitchFamily="2" charset="-127"/>
              <a:cs typeface="Pretendard Black" panose="02000A03000000020004" pitchFamily="50" charset="-127"/>
              <a:sym typeface="Noto Sans"/>
            </a:endParaRPr>
          </a:p>
        </p:txBody>
      </p:sp>
      <p:sp>
        <p:nvSpPr>
          <p:cNvPr id="3" name="Google Shape;115;p15">
            <a:extLst>
              <a:ext uri="{FF2B5EF4-FFF2-40B4-BE49-F238E27FC236}">
                <a16:creationId xmlns:a16="http://schemas.microsoft.com/office/drawing/2014/main" id="{D99014D1-683B-28EB-856B-8C908479E986}"/>
              </a:ext>
            </a:extLst>
          </p:cNvPr>
          <p:cNvSpPr txBox="1"/>
          <p:nvPr/>
        </p:nvSpPr>
        <p:spPr>
          <a:xfrm>
            <a:off x="5116236" y="1395101"/>
            <a:ext cx="6329900" cy="1772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150" u="none" strike="noStrike" cap="none" dirty="0">
                <a:solidFill>
                  <a:schemeClr val="dk1"/>
                </a:solidFill>
                <a:latin typeface="Freesentation 5 Medium" pitchFamily="2" charset="-127"/>
                <a:ea typeface="Freesentation 5 Medium" pitchFamily="2" charset="-127"/>
                <a:cs typeface="Pretendard Medium" panose="02000603000000020004" pitchFamily="50" charset="-127"/>
                <a:sym typeface="Noto Sans Medium"/>
              </a:rPr>
              <a:t>내가 이를 때까지 </a:t>
            </a:r>
            <a:r>
              <a:rPr lang="ko-KR" sz="3150" u="none" strike="noStrike" cap="none" dirty="0">
                <a:solidFill>
                  <a:schemeClr val="dk1"/>
                </a:solidFill>
                <a:latin typeface="Freesentation 9 Black" pitchFamily="2" charset="-127"/>
                <a:ea typeface="Freesentation 9 Black" pitchFamily="2" charset="-127"/>
                <a:cs typeface="Pretendard ExtraBold" panose="02000903000000020004" pitchFamily="50" charset="-127"/>
                <a:sym typeface="Noto Sans Black"/>
              </a:rPr>
              <a:t>읽는 것(Public </a:t>
            </a:r>
            <a:r>
              <a:rPr lang="ko-KR" sz="3150" u="none" strike="noStrike" cap="none" dirty="0" err="1">
                <a:solidFill>
                  <a:schemeClr val="dk1"/>
                </a:solidFill>
                <a:latin typeface="Freesentation 9 Black" pitchFamily="2" charset="-127"/>
                <a:ea typeface="Freesentation 9 Black" pitchFamily="2" charset="-127"/>
                <a:cs typeface="Pretendard ExtraBold" panose="02000903000000020004" pitchFamily="50" charset="-127"/>
                <a:sym typeface="Noto Sans Black"/>
              </a:rPr>
              <a:t>Reading</a:t>
            </a:r>
            <a:r>
              <a:rPr lang="ko-KR" sz="3150" u="none" strike="noStrike" cap="none" dirty="0">
                <a:solidFill>
                  <a:schemeClr val="dk1"/>
                </a:solidFill>
                <a:latin typeface="Freesentation 9 Black" pitchFamily="2" charset="-127"/>
                <a:ea typeface="Freesentation 9 Black" pitchFamily="2" charset="-127"/>
                <a:cs typeface="Pretendard ExtraBold" panose="02000903000000020004" pitchFamily="50" charset="-127"/>
                <a:sym typeface="Noto Sans Black"/>
              </a:rPr>
              <a:t> </a:t>
            </a:r>
            <a:br>
              <a:rPr lang="en-US" altLang="ko-KR" sz="3150" u="none" strike="noStrike" cap="none" dirty="0">
                <a:solidFill>
                  <a:schemeClr val="dk1"/>
                </a:solidFill>
                <a:latin typeface="Freesentation 9 Black" pitchFamily="2" charset="-127"/>
                <a:ea typeface="Freesentation 9 Black" pitchFamily="2" charset="-127"/>
                <a:cs typeface="Pretendard ExtraBold" panose="02000903000000020004" pitchFamily="50" charset="-127"/>
                <a:sym typeface="Noto Sans Black"/>
              </a:rPr>
            </a:br>
            <a:r>
              <a:rPr lang="ko-KR" sz="3150" u="none" strike="noStrike" cap="none" dirty="0">
                <a:solidFill>
                  <a:schemeClr val="dk1"/>
                </a:solidFill>
                <a:latin typeface="Freesentation 9 Black" pitchFamily="2" charset="-127"/>
                <a:ea typeface="Freesentation 9 Black" pitchFamily="2" charset="-127"/>
                <a:cs typeface="Pretendard ExtraBold" panose="02000903000000020004" pitchFamily="50" charset="-127"/>
                <a:sym typeface="Noto Sans Black"/>
              </a:rPr>
              <a:t>of </a:t>
            </a:r>
            <a:r>
              <a:rPr lang="ko-KR" sz="3150" u="none" strike="noStrike" cap="none" dirty="0" err="1">
                <a:solidFill>
                  <a:schemeClr val="dk1"/>
                </a:solidFill>
                <a:latin typeface="Freesentation 9 Black" pitchFamily="2" charset="-127"/>
                <a:ea typeface="Freesentation 9 Black" pitchFamily="2" charset="-127"/>
                <a:cs typeface="Pretendard ExtraBold" panose="02000903000000020004" pitchFamily="50" charset="-127"/>
                <a:sym typeface="Noto Sans Black"/>
              </a:rPr>
              <a:t>Scripture</a:t>
            </a:r>
            <a:r>
              <a:rPr lang="ko-KR" sz="3150" u="none" strike="noStrike" cap="none" dirty="0">
                <a:solidFill>
                  <a:schemeClr val="dk1"/>
                </a:solidFill>
                <a:latin typeface="Freesentation 9 Black" pitchFamily="2" charset="-127"/>
                <a:ea typeface="Freesentation 9 Black" pitchFamily="2" charset="-127"/>
                <a:cs typeface="Pretendard ExtraBold" panose="02000903000000020004" pitchFamily="50" charset="-127"/>
                <a:sym typeface="Noto Sans Black"/>
              </a:rPr>
              <a:t>)</a:t>
            </a:r>
            <a:r>
              <a:rPr lang="ko-KR" sz="3150" u="none" strike="noStrike" cap="none" dirty="0">
                <a:solidFill>
                  <a:schemeClr val="dk1"/>
                </a:solidFill>
                <a:latin typeface="Freesentation 5 Medium" pitchFamily="2" charset="-127"/>
                <a:ea typeface="Freesentation 5 Medium" pitchFamily="2" charset="-127"/>
                <a:cs typeface="Pretendard Medium" panose="02000603000000020004" pitchFamily="50" charset="-127"/>
                <a:sym typeface="Noto Sans Medium"/>
              </a:rPr>
              <a:t>과</a:t>
            </a:r>
            <a:r>
              <a:rPr lang="ko-KR" sz="3150" u="none" strike="noStrike" cap="none" dirty="0">
                <a:solidFill>
                  <a:schemeClr val="dk1"/>
                </a:solidFill>
                <a:latin typeface="Freesentation 6 SemiBold" pitchFamily="2" charset="-127"/>
                <a:ea typeface="Freesentation 6 SemiBold" pitchFamily="2" charset="-127"/>
                <a:cs typeface="Pretendard Medium" panose="02000603000000020004" pitchFamily="50" charset="-127"/>
                <a:sym typeface="Noto Sans Medium"/>
              </a:rPr>
              <a:t> </a:t>
            </a:r>
            <a:r>
              <a:rPr lang="ko-KR" sz="3150" u="none" strike="noStrike" cap="none" dirty="0">
                <a:solidFill>
                  <a:schemeClr val="dk1"/>
                </a:solidFill>
                <a:latin typeface="Freesentation 9 Black" pitchFamily="2" charset="-127"/>
                <a:ea typeface="Freesentation 9 Black" pitchFamily="2" charset="-127"/>
                <a:cs typeface="Pretendard ExtraBold" panose="02000903000000020004" pitchFamily="50" charset="-127"/>
                <a:sym typeface="Noto Sans Black"/>
              </a:rPr>
              <a:t>권하는 것</a:t>
            </a:r>
            <a:r>
              <a:rPr lang="ko-KR" sz="3150" u="none" strike="noStrike" cap="none" dirty="0">
                <a:solidFill>
                  <a:schemeClr val="dk1"/>
                </a:solidFill>
                <a:latin typeface="Freesentation 5 Medium" pitchFamily="2" charset="-127"/>
                <a:ea typeface="Freesentation 5 Medium" pitchFamily="2" charset="-127"/>
                <a:cs typeface="Pretendard Medium" panose="02000603000000020004" pitchFamily="50" charset="-127"/>
                <a:sym typeface="Noto Sans Medium"/>
              </a:rPr>
              <a:t>과</a:t>
            </a:r>
            <a:r>
              <a:rPr lang="ko-KR" sz="3150" u="none" strike="noStrike" cap="none" dirty="0">
                <a:solidFill>
                  <a:schemeClr val="dk1"/>
                </a:solidFill>
                <a:latin typeface="Freesentation 6 SemiBold" pitchFamily="2" charset="-127"/>
                <a:ea typeface="Freesentation 6 SemiBold" pitchFamily="2" charset="-127"/>
                <a:cs typeface="Pretendard Medium" panose="02000603000000020004" pitchFamily="50" charset="-127"/>
                <a:sym typeface="Noto Sans Medium"/>
              </a:rPr>
              <a:t> </a:t>
            </a:r>
            <a:r>
              <a:rPr lang="ko-KR" sz="3150" u="none" strike="noStrike" cap="none" dirty="0">
                <a:solidFill>
                  <a:schemeClr val="dk1"/>
                </a:solidFill>
                <a:latin typeface="Freesentation 9 Black" pitchFamily="2" charset="-127"/>
                <a:ea typeface="Freesentation 9 Black" pitchFamily="2" charset="-127"/>
                <a:cs typeface="Pretendard ExtraBold" panose="02000903000000020004" pitchFamily="50" charset="-127"/>
                <a:sym typeface="Noto Sans Black"/>
              </a:rPr>
              <a:t>가르치는 것</a:t>
            </a:r>
            <a:r>
              <a:rPr lang="ko-KR" sz="3150" u="none" strike="noStrike" cap="none" dirty="0">
                <a:solidFill>
                  <a:schemeClr val="dk1"/>
                </a:solidFill>
                <a:latin typeface="Freesentation 5 Medium" pitchFamily="2" charset="-127"/>
                <a:ea typeface="Freesentation 5 Medium" pitchFamily="2" charset="-127"/>
                <a:cs typeface="Pretendard Medium" panose="02000603000000020004" pitchFamily="50" charset="-127"/>
                <a:sym typeface="Noto Sans Medium"/>
              </a:rPr>
              <a:t>에 전념하라</a:t>
            </a:r>
            <a:endParaRPr sz="3150" u="none" strike="noStrike" cap="none" dirty="0">
              <a:solidFill>
                <a:schemeClr val="dk1"/>
              </a:solidFill>
              <a:latin typeface="Freesentation 5 Medium" pitchFamily="2" charset="-127"/>
              <a:ea typeface="Freesentation 5 Medium" pitchFamily="2" charset="-127"/>
              <a:cs typeface="Pretendard Medium" panose="02000603000000020004" pitchFamily="50" charset="-127"/>
              <a:sym typeface="Noto Sans Medium"/>
            </a:endParaRPr>
          </a:p>
        </p:txBody>
      </p:sp>
      <p:sp>
        <p:nvSpPr>
          <p:cNvPr id="4" name="Google Shape;117;p15">
            <a:extLst>
              <a:ext uri="{FF2B5EF4-FFF2-40B4-BE49-F238E27FC236}">
                <a16:creationId xmlns:a16="http://schemas.microsoft.com/office/drawing/2014/main" id="{58A0F0AB-A2F9-6317-C0A1-AED93E4A7687}"/>
              </a:ext>
            </a:extLst>
          </p:cNvPr>
          <p:cNvSpPr txBox="1"/>
          <p:nvPr/>
        </p:nvSpPr>
        <p:spPr>
          <a:xfrm>
            <a:off x="5090195" y="3515607"/>
            <a:ext cx="457064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200" u="none" strike="noStrike" cap="none" dirty="0">
                <a:solidFill>
                  <a:schemeClr val="dk1"/>
                </a:solidFill>
                <a:latin typeface="Freesentation 9 Black" pitchFamily="2" charset="-127"/>
                <a:ea typeface="Freesentation 9 Black" pitchFamily="2" charset="-127"/>
                <a:cs typeface="Pretendard Black" panose="02000A03000000020004" pitchFamily="50" charset="-127"/>
                <a:sym typeface="Noto Sans Medium"/>
              </a:rPr>
              <a:t>• </a:t>
            </a:r>
            <a:r>
              <a:rPr lang="ko-KR" sz="3200" u="none" strike="noStrike" cap="none" dirty="0">
                <a:solidFill>
                  <a:schemeClr val="dk1"/>
                </a:solidFill>
                <a:latin typeface="Freesentation 9 Black" pitchFamily="2" charset="-127"/>
                <a:ea typeface="Freesentation 9 Black" pitchFamily="2" charset="-127"/>
                <a:cs typeface="Pretendard Black" panose="02000A03000000020004" pitchFamily="50" charset="-127"/>
                <a:sym typeface="Noto Sans Medium"/>
              </a:rPr>
              <a:t>성경</a:t>
            </a:r>
            <a:r>
              <a:rPr lang="ko-KR" altLang="en-US" sz="3200" u="none" strike="noStrike" cap="none" dirty="0">
                <a:solidFill>
                  <a:schemeClr val="dk1"/>
                </a:solidFill>
                <a:latin typeface="Freesentation 9 Black" pitchFamily="2" charset="-127"/>
                <a:ea typeface="Freesentation 9 Black" pitchFamily="2" charset="-127"/>
                <a:cs typeface="Pretendard Black" panose="02000A03000000020004" pitchFamily="50" charset="-127"/>
                <a:sym typeface="Noto Sans Medium"/>
              </a:rPr>
              <a:t> 듣</a:t>
            </a:r>
            <a:r>
              <a:rPr lang="ko-KR" sz="3200" u="none" strike="noStrike" cap="none" dirty="0">
                <a:solidFill>
                  <a:schemeClr val="dk1"/>
                </a:solidFill>
                <a:latin typeface="Freesentation 9 Black" pitchFamily="2" charset="-127"/>
                <a:ea typeface="Freesentation 9 Black" pitchFamily="2" charset="-127"/>
                <a:cs typeface="Pretendard Black" panose="02000A03000000020004" pitchFamily="50" charset="-127"/>
                <a:sym typeface="Noto Sans Medium"/>
              </a:rPr>
              <a:t>기: </a:t>
            </a:r>
            <a:r>
              <a:rPr lang="en-US" altLang="ko-KR" sz="3200" u="none" strike="noStrike" cap="none" dirty="0">
                <a:solidFill>
                  <a:schemeClr val="dk1"/>
                </a:solidFill>
                <a:latin typeface="Freesentation 9 Black" pitchFamily="2" charset="-127"/>
                <a:ea typeface="Freesentation 9 Black" pitchFamily="2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ko-KR" sz="3200" u="none" strike="noStrike" cap="none" dirty="0">
                <a:solidFill>
                  <a:schemeClr val="dk1"/>
                </a:solidFill>
                <a:latin typeface="Freesentation 8 ExtraBold" pitchFamily="2" charset="-127"/>
                <a:ea typeface="Freesentation 8 ExtraBold" pitchFamily="2" charset="-127"/>
                <a:cs typeface="Pretendard SemiBold" panose="02000703000000020004" pitchFamily="50" charset="-127"/>
                <a:sym typeface="Noto Sans Medium"/>
              </a:rPr>
              <a:t>공동체 &amp; 개인</a:t>
            </a:r>
            <a:endParaRPr sz="3200" u="none" strike="noStrike" cap="none" dirty="0">
              <a:solidFill>
                <a:schemeClr val="dk1"/>
              </a:solidFill>
              <a:latin typeface="Freesentation 8 ExtraBold" pitchFamily="2" charset="-127"/>
              <a:ea typeface="Freesentation 8 ExtraBold" pitchFamily="2" charset="-127"/>
              <a:cs typeface="Pretendard SemiBold" panose="02000703000000020004" pitchFamily="50" charset="-127"/>
              <a:sym typeface="Noto Sans Medium"/>
            </a:endParaRPr>
          </a:p>
        </p:txBody>
      </p:sp>
      <p:sp>
        <p:nvSpPr>
          <p:cNvPr id="8" name="Google Shape;119;p15">
            <a:extLst>
              <a:ext uri="{FF2B5EF4-FFF2-40B4-BE49-F238E27FC236}">
                <a16:creationId xmlns:a16="http://schemas.microsoft.com/office/drawing/2014/main" id="{FE8C5395-6372-903D-E0FF-AC90CB1D634F}"/>
              </a:ext>
            </a:extLst>
          </p:cNvPr>
          <p:cNvSpPr txBox="1"/>
          <p:nvPr/>
        </p:nvSpPr>
        <p:spPr>
          <a:xfrm>
            <a:off x="5090195" y="4294193"/>
            <a:ext cx="501591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200" u="none" strike="noStrike" cap="none" dirty="0">
                <a:solidFill>
                  <a:schemeClr val="dk1"/>
                </a:solidFill>
                <a:latin typeface="Freesentation 9 Black" pitchFamily="2" charset="-127"/>
                <a:ea typeface="Freesentation 9 Black" pitchFamily="2" charset="-127"/>
                <a:cs typeface="Pretendard Black" panose="02000A03000000020004" pitchFamily="50" charset="-127"/>
                <a:sym typeface="Noto Sans Medium"/>
              </a:rPr>
              <a:t>• </a:t>
            </a:r>
            <a:r>
              <a:rPr lang="ko-KR" sz="3200" u="none" strike="noStrike" cap="none" dirty="0">
                <a:solidFill>
                  <a:schemeClr val="dk1"/>
                </a:solidFill>
                <a:latin typeface="Freesentation 9 Black" pitchFamily="2" charset="-127"/>
                <a:ea typeface="Freesentation 9 Black" pitchFamily="2" charset="-127"/>
                <a:cs typeface="Pretendard Black" panose="02000A03000000020004" pitchFamily="50" charset="-127"/>
                <a:sym typeface="Noto Sans Medium"/>
              </a:rPr>
              <a:t>권하는 것: </a:t>
            </a:r>
            <a:r>
              <a:rPr lang="en-US" altLang="ko-KR" sz="3200" u="none" strike="noStrike" cap="none" dirty="0">
                <a:solidFill>
                  <a:schemeClr val="dk1"/>
                </a:solidFill>
                <a:latin typeface="Freesentation 9 Black" pitchFamily="2" charset="-127"/>
                <a:ea typeface="Freesentation 9 Black" pitchFamily="2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ko-KR" altLang="en-US" sz="3200" u="none" strike="noStrike" cap="none" dirty="0">
                <a:solidFill>
                  <a:schemeClr val="dk1"/>
                </a:solidFill>
                <a:latin typeface="Freesentation 8 ExtraBold" pitchFamily="2" charset="-127"/>
                <a:ea typeface="Freesentation 8 ExtraBold" pitchFamily="2" charset="-127"/>
                <a:cs typeface="Pretendard SemiBold" panose="02000703000000020004" pitchFamily="50" charset="-127"/>
                <a:sym typeface="Noto Sans Medium"/>
              </a:rPr>
              <a:t>하나님의 말씀을 </a:t>
            </a:r>
            <a:r>
              <a:rPr lang="ko-KR" altLang="en-US" sz="3200" dirty="0">
                <a:solidFill>
                  <a:schemeClr val="dk1"/>
                </a:solidFill>
                <a:latin typeface="Freesentation 8 ExtraBold" pitchFamily="2" charset="-127"/>
                <a:ea typeface="Freesentation 8 ExtraBold" pitchFamily="2" charset="-127"/>
                <a:cs typeface="Pretendard SemiBold" panose="02000703000000020004" pitchFamily="50" charset="-127"/>
                <a:sym typeface="Noto Sans Medium"/>
              </a:rPr>
              <a:t>설교</a:t>
            </a:r>
            <a:endParaRPr sz="3200" u="none" strike="noStrike" cap="none" dirty="0">
              <a:solidFill>
                <a:schemeClr val="dk1"/>
              </a:solidFill>
              <a:latin typeface="Freesentation 8 ExtraBold" pitchFamily="2" charset="-127"/>
              <a:ea typeface="Freesentation 8 ExtraBold" pitchFamily="2" charset="-127"/>
              <a:cs typeface="Pretendard SemiBold" panose="02000703000000020004" pitchFamily="50" charset="-127"/>
              <a:sym typeface="Noto Sans Medium"/>
            </a:endParaRPr>
          </a:p>
        </p:txBody>
      </p:sp>
      <p:sp>
        <p:nvSpPr>
          <p:cNvPr id="9" name="Google Shape;121;p15">
            <a:extLst>
              <a:ext uri="{FF2B5EF4-FFF2-40B4-BE49-F238E27FC236}">
                <a16:creationId xmlns:a16="http://schemas.microsoft.com/office/drawing/2014/main" id="{3378B654-3868-1557-FECF-A179BDB9F8BD}"/>
              </a:ext>
            </a:extLst>
          </p:cNvPr>
          <p:cNvSpPr txBox="1"/>
          <p:nvPr/>
        </p:nvSpPr>
        <p:spPr>
          <a:xfrm>
            <a:off x="5090195" y="5072779"/>
            <a:ext cx="221473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200" u="none" strike="noStrike" cap="none" dirty="0">
                <a:solidFill>
                  <a:schemeClr val="dk1"/>
                </a:solidFill>
                <a:latin typeface="Freesentation 9 Black" pitchFamily="2" charset="-127"/>
                <a:ea typeface="Freesentation 9 Black" pitchFamily="2" charset="-127"/>
                <a:cs typeface="Pretendard Black" panose="02000A03000000020004" pitchFamily="50" charset="-127"/>
                <a:sym typeface="Noto Sans Medium"/>
              </a:rPr>
              <a:t>•</a:t>
            </a:r>
            <a:r>
              <a:rPr lang="ko-KR" altLang="en-US" sz="3200" u="none" strike="noStrike" cap="none" dirty="0">
                <a:solidFill>
                  <a:schemeClr val="dk1"/>
                </a:solidFill>
                <a:latin typeface="Freesentation 9 Black" pitchFamily="2" charset="-127"/>
                <a:ea typeface="Freesentation 9 Black" pitchFamily="2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ko-KR" sz="3200" u="none" strike="noStrike" cap="none" dirty="0">
                <a:solidFill>
                  <a:schemeClr val="dk1"/>
                </a:solidFill>
                <a:latin typeface="Freesentation 9 Black" pitchFamily="2" charset="-127"/>
                <a:ea typeface="Freesentation 9 Black" pitchFamily="2" charset="-127"/>
                <a:cs typeface="Pretendard Black" panose="02000A03000000020004" pitchFamily="50" charset="-127"/>
                <a:sym typeface="Noto Sans Medium"/>
              </a:rPr>
              <a:t>가르치는 것:</a:t>
            </a:r>
            <a:endParaRPr lang="en-US" altLang="ko-KR" sz="3200" u="none" strike="noStrike" cap="none" dirty="0">
              <a:solidFill>
                <a:schemeClr val="dk1"/>
              </a:solidFill>
              <a:latin typeface="Freesentation 9 Black" pitchFamily="2" charset="-127"/>
              <a:ea typeface="Freesentation 9 Black" pitchFamily="2" charset="-127"/>
              <a:cs typeface="Pretendard SemiBold" panose="02000703000000020004" pitchFamily="50" charset="-127"/>
              <a:sym typeface="Noto Sans Medium"/>
            </a:endParaRPr>
          </a:p>
        </p:txBody>
      </p:sp>
      <p:sp>
        <p:nvSpPr>
          <p:cNvPr id="15" name="Google Shape;121;p15">
            <a:extLst>
              <a:ext uri="{FF2B5EF4-FFF2-40B4-BE49-F238E27FC236}">
                <a16:creationId xmlns:a16="http://schemas.microsoft.com/office/drawing/2014/main" id="{D27EA388-4B18-863D-04B9-FD9BEFB2CDC5}"/>
              </a:ext>
            </a:extLst>
          </p:cNvPr>
          <p:cNvSpPr txBox="1"/>
          <p:nvPr/>
        </p:nvSpPr>
        <p:spPr>
          <a:xfrm>
            <a:off x="7302592" y="5083899"/>
            <a:ext cx="4143544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3200" spc="40" dirty="0">
                <a:solidFill>
                  <a:schemeClr val="dk1"/>
                </a:solidFill>
                <a:latin typeface="Freesentation 8 ExtraBold" pitchFamily="2" charset="-127"/>
                <a:ea typeface="Freesentation 8 ExtraBold" pitchFamily="2" charset="-127"/>
                <a:cs typeface="Pretendard SemiBold" panose="02000703000000020004" pitchFamily="50" charset="-127"/>
                <a:sym typeface="Noto Sans Medium"/>
              </a:rPr>
              <a:t>독서</a:t>
            </a:r>
            <a:r>
              <a:rPr lang="ko-KR" sz="3200" u="none" strike="noStrike" cap="none" spc="40" dirty="0">
                <a:solidFill>
                  <a:schemeClr val="dk1"/>
                </a:solidFill>
                <a:latin typeface="Freesentation 8 ExtraBold" pitchFamily="2" charset="-127"/>
                <a:ea typeface="Freesentation 8 ExtraBold" pitchFamily="2" charset="-127"/>
                <a:cs typeface="Pretendard SemiBold" panose="02000703000000020004" pitchFamily="50" charset="-127"/>
                <a:sym typeface="Noto Sans Medium"/>
              </a:rPr>
              <a:t> (JSU</a:t>
            </a:r>
            <a:r>
              <a:rPr lang="ko-KR" altLang="en-US" sz="3200" u="none" strike="noStrike" cap="none" spc="40" dirty="0">
                <a:solidFill>
                  <a:schemeClr val="dk1"/>
                </a:solidFill>
                <a:latin typeface="Freesentation 8 ExtraBold" pitchFamily="2" charset="-127"/>
                <a:ea typeface="Freesentation 8 ExtraBold" pitchFamily="2" charset="-127"/>
                <a:cs typeface="Pretendard SemiBold" panose="02000703000000020004" pitchFamily="50" charset="-127"/>
                <a:sym typeface="Noto Sans Medium"/>
              </a:rPr>
              <a:t> </a:t>
            </a:r>
            <a:r>
              <a:rPr lang="ko-KR" altLang="en-US" sz="3200" u="none" strike="noStrike" cap="none" spc="40" dirty="0" err="1">
                <a:solidFill>
                  <a:schemeClr val="dk1"/>
                </a:solidFill>
                <a:latin typeface="Freesentation 8 ExtraBold" pitchFamily="2" charset="-127"/>
                <a:ea typeface="Freesentation 8 ExtraBold" pitchFamily="2" charset="-127"/>
                <a:cs typeface="Pretendard SemiBold" panose="02000703000000020004" pitchFamily="50" charset="-127"/>
                <a:sym typeface="Noto Sans Medium"/>
              </a:rPr>
              <a:t>북클럽</a:t>
            </a:r>
            <a:r>
              <a:rPr lang="ko-KR" sz="3200" u="none" strike="noStrike" cap="none" spc="40" dirty="0">
                <a:solidFill>
                  <a:schemeClr val="dk1"/>
                </a:solidFill>
                <a:latin typeface="Freesentation 8 ExtraBold" pitchFamily="2" charset="-127"/>
                <a:ea typeface="Freesentation 8 ExtraBold" pitchFamily="2" charset="-127"/>
                <a:cs typeface="Pretendard SemiBold" panose="02000703000000020004" pitchFamily="50" charset="-127"/>
                <a:sym typeface="Noto Sans Medium"/>
              </a:rPr>
              <a:t> &amp; 개인) </a:t>
            </a:r>
            <a:endParaRPr lang="en-US" altLang="ko-KR" sz="3200" u="none" strike="noStrike" cap="none" spc="40" dirty="0">
              <a:solidFill>
                <a:schemeClr val="dk1"/>
              </a:solidFill>
              <a:latin typeface="Freesentation 8 ExtraBold" pitchFamily="2" charset="-127"/>
              <a:ea typeface="Freesentation 8 ExtraBold" pitchFamily="2" charset="-127"/>
              <a:cs typeface="Pretendard SemiBold" panose="02000703000000020004" pitchFamily="50" charset="-127"/>
              <a:sym typeface="Noto Sans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200" u="none" strike="noStrike" cap="none" spc="40" dirty="0">
                <a:solidFill>
                  <a:schemeClr val="dk1"/>
                </a:solidFill>
                <a:latin typeface="Freesentation 8 ExtraBold" pitchFamily="2" charset="-127"/>
                <a:ea typeface="Freesentation 8 ExtraBold" pitchFamily="2" charset="-127"/>
                <a:cs typeface="Pretendard SemiBold" panose="02000703000000020004" pitchFamily="50" charset="-127"/>
                <a:sym typeface="Noto Sans Medium"/>
              </a:rPr>
              <a:t>성경공부</a:t>
            </a:r>
            <a:endParaRPr sz="3200" u="none" strike="noStrike" cap="none" spc="40" dirty="0">
              <a:solidFill>
                <a:schemeClr val="dk1"/>
              </a:solidFill>
              <a:latin typeface="Freesentation 8 ExtraBold" pitchFamily="2" charset="-127"/>
              <a:ea typeface="Freesentation 8 ExtraBold" pitchFamily="2" charset="-127"/>
              <a:cs typeface="Pretendard SemiBold" panose="02000703000000020004" pitchFamily="50" charset="-127"/>
              <a:sym typeface="Noto Sans Medium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8852D6-D342-2515-7F64-EDB3BD460303}"/>
              </a:ext>
            </a:extLst>
          </p:cNvPr>
          <p:cNvSpPr txBox="1"/>
          <p:nvPr/>
        </p:nvSpPr>
        <p:spPr>
          <a:xfrm>
            <a:off x="6819355" y="630013"/>
            <a:ext cx="29236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ko-KR" sz="3450" u="none" strike="noStrike" cap="none" dirty="0" err="1">
                <a:solidFill>
                  <a:srgbClr val="FFB600"/>
                </a:solidFill>
                <a:latin typeface="Freesentation 9 Black" pitchFamily="2" charset="-127"/>
                <a:ea typeface="Freesentation 9 Black" pitchFamily="2" charset="-127"/>
                <a:cs typeface="Pretendard Black" panose="02000A03000000020004" pitchFamily="50" charset="-127"/>
                <a:sym typeface="Noto Sans"/>
              </a:rPr>
              <a:t>디모데전서</a:t>
            </a:r>
            <a:r>
              <a:rPr lang="ko-KR" altLang="ko-KR" sz="3450" u="none" strike="noStrike" cap="none" dirty="0">
                <a:solidFill>
                  <a:srgbClr val="FFB600"/>
                </a:solidFill>
                <a:latin typeface="Freesentation 9 Black" pitchFamily="2" charset="-127"/>
                <a:ea typeface="Freesentation 9 Black" pitchFamily="2" charset="-127"/>
                <a:cs typeface="Pretendard Black" panose="02000A03000000020004" pitchFamily="50" charset="-127"/>
                <a:sym typeface="Noto Sans"/>
              </a:rPr>
              <a:t> 4:13</a:t>
            </a:r>
            <a:endParaRPr lang="ko-KR" altLang="en-US" sz="3450" dirty="0">
              <a:solidFill>
                <a:srgbClr val="FFB6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>
            <a:extLst>
              <a:ext uri="{FF2B5EF4-FFF2-40B4-BE49-F238E27FC236}">
                <a16:creationId xmlns:a16="http://schemas.microsoft.com/office/drawing/2014/main" id="{A1105331-06E3-3750-326F-5037C51719F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eesentation 4 Regular" pitchFamily="2" charset="-127"/>
              <a:ea typeface="Freesentation 4 Regular" pitchFamily="2" charset="-127"/>
              <a:cs typeface="Pretendard ExtraBold" panose="02000903000000020004" pitchFamily="50" charset="-127"/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159EF23B-1F9C-E525-78A3-40F1C60C88DD}"/>
              </a:ext>
            </a:extLst>
          </p:cNvPr>
          <p:cNvSpPr/>
          <p:nvPr/>
        </p:nvSpPr>
        <p:spPr>
          <a:xfrm>
            <a:off x="237679" y="1629508"/>
            <a:ext cx="3747094" cy="4941405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eesentation 4 Regular" pitchFamily="2" charset="-127"/>
              <a:ea typeface="Freesentation 4 Regular" pitchFamily="2" charset="-127"/>
              <a:cs typeface="Pretendard ExtraBold" panose="02000903000000020004" pitchFamily="50" charset="-127"/>
            </a:endParaRPr>
          </a:p>
        </p:txBody>
      </p:sp>
      <p:sp>
        <p:nvSpPr>
          <p:cNvPr id="4" name="Rounded Rectangle 18">
            <a:extLst>
              <a:ext uri="{FF2B5EF4-FFF2-40B4-BE49-F238E27FC236}">
                <a16:creationId xmlns:a16="http://schemas.microsoft.com/office/drawing/2014/main" id="{51F6F78F-CC44-831D-D824-A2F06246AD95}"/>
              </a:ext>
            </a:extLst>
          </p:cNvPr>
          <p:cNvSpPr/>
          <p:nvPr/>
        </p:nvSpPr>
        <p:spPr>
          <a:xfrm>
            <a:off x="4222453" y="1629508"/>
            <a:ext cx="3747094" cy="4941405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eesentation 4 Regular" pitchFamily="2" charset="-127"/>
              <a:ea typeface="Freesentation 4 Regular" pitchFamily="2" charset="-127"/>
              <a:cs typeface="Pretendard ExtraBold" panose="02000903000000020004" pitchFamily="50" charset="-127"/>
            </a:endParaRPr>
          </a:p>
        </p:txBody>
      </p:sp>
      <p:sp>
        <p:nvSpPr>
          <p:cNvPr id="5" name="Rounded Rectangle 23">
            <a:extLst>
              <a:ext uri="{FF2B5EF4-FFF2-40B4-BE49-F238E27FC236}">
                <a16:creationId xmlns:a16="http://schemas.microsoft.com/office/drawing/2014/main" id="{5A517E4B-30B8-0F41-9D07-5E3712556A97}"/>
              </a:ext>
            </a:extLst>
          </p:cNvPr>
          <p:cNvSpPr/>
          <p:nvPr/>
        </p:nvSpPr>
        <p:spPr>
          <a:xfrm>
            <a:off x="8207227" y="1629508"/>
            <a:ext cx="3747094" cy="4941405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eesentation 4 Regular" pitchFamily="2" charset="-127"/>
              <a:ea typeface="Freesentation 4 Regular" pitchFamily="2" charset="-127"/>
              <a:cs typeface="Pretendard ExtraBold" panose="02000903000000020004" pitchFamily="50" charset="-127"/>
            </a:endParaRPr>
          </a:p>
        </p:txBody>
      </p:sp>
      <p:sp>
        <p:nvSpPr>
          <p:cNvPr id="7" name="Round Same Side Corner Rectangle 35">
            <a:extLst>
              <a:ext uri="{FF2B5EF4-FFF2-40B4-BE49-F238E27FC236}">
                <a16:creationId xmlns:a16="http://schemas.microsoft.com/office/drawing/2014/main" id="{4D5107EE-AA5E-1BB5-0888-269229B52937}"/>
              </a:ext>
            </a:extLst>
          </p:cNvPr>
          <p:cNvSpPr/>
          <p:nvPr/>
        </p:nvSpPr>
        <p:spPr>
          <a:xfrm>
            <a:off x="231635" y="1622892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eesentation 4 Regular" pitchFamily="2" charset="-127"/>
              <a:ea typeface="Freesentation 4 Regular" pitchFamily="2" charset="-127"/>
              <a:cs typeface="Pretendard ExtraBold" panose="02000903000000020004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118DBF-B8A1-FD55-FD0D-1AD9553CEEDB}"/>
              </a:ext>
            </a:extLst>
          </p:cNvPr>
          <p:cNvSpPr txBox="1"/>
          <p:nvPr/>
        </p:nvSpPr>
        <p:spPr>
          <a:xfrm>
            <a:off x="233650" y="1764819"/>
            <a:ext cx="3755152" cy="430887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ko-KR" altLang="en-US" sz="2800" dirty="0">
                <a:latin typeface="Freesentation 8 ExtraBold" pitchFamily="2" charset="-127"/>
                <a:ea typeface="Freesentation 8 ExtraBold" pitchFamily="2" charset="-127"/>
                <a:cs typeface="Pretendard ExtraBold" panose="02000903000000020004" pitchFamily="50" charset="-127"/>
              </a:rPr>
              <a:t>화요 아침</a:t>
            </a:r>
            <a:endParaRPr lang="en-US" sz="2800" dirty="0">
              <a:latin typeface="Freesentation 8 ExtraBold" pitchFamily="2" charset="-127"/>
              <a:ea typeface="Freesentation 8 ExtraBold" pitchFamily="2" charset="-127"/>
              <a:cs typeface="Pretendard ExtraBold" panose="02000903000000020004" pitchFamily="50" charset="-127"/>
            </a:endParaRPr>
          </a:p>
        </p:txBody>
      </p:sp>
      <p:sp>
        <p:nvSpPr>
          <p:cNvPr id="10" name="Rectangle 38">
            <a:extLst>
              <a:ext uri="{FF2B5EF4-FFF2-40B4-BE49-F238E27FC236}">
                <a16:creationId xmlns:a16="http://schemas.microsoft.com/office/drawing/2014/main" id="{677B5115-49F7-D39C-F2CB-68242621971A}"/>
              </a:ext>
            </a:extLst>
          </p:cNvPr>
          <p:cNvSpPr/>
          <p:nvPr/>
        </p:nvSpPr>
        <p:spPr>
          <a:xfrm>
            <a:off x="231635" y="2284400"/>
            <a:ext cx="3755153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eesentation 4 Regular" pitchFamily="2" charset="-127"/>
              <a:ea typeface="Freesentation 4 Regular" pitchFamily="2" charset="-127"/>
              <a:cs typeface="Pretendard ExtraBold" panose="0200090300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ACB7EE-DCBB-C01A-5682-A13750427390}"/>
              </a:ext>
            </a:extLst>
          </p:cNvPr>
          <p:cNvSpPr txBox="1"/>
          <p:nvPr/>
        </p:nvSpPr>
        <p:spPr>
          <a:xfrm>
            <a:off x="1298264" y="2469450"/>
            <a:ext cx="2622559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latin typeface="Freesentation 8 ExtraBold" pitchFamily="2" charset="-127"/>
                <a:ea typeface="Freesentation 8 ExtraBold" pitchFamily="2" charset="-127"/>
                <a:cs typeface="Pretendard ExtraBold" panose="02000903000000020004" pitchFamily="50" charset="-127"/>
              </a:rPr>
              <a:t>PRS </a:t>
            </a:r>
            <a:r>
              <a:rPr lang="ko-KR" altLang="en-US" sz="2400" b="1" dirty="0">
                <a:latin typeface="Freesentation 8 ExtraBold" pitchFamily="2" charset="-127"/>
                <a:ea typeface="Freesentation 8 ExtraBold" pitchFamily="2" charset="-127"/>
                <a:cs typeface="Pretendard ExtraBold" panose="02000903000000020004" pitchFamily="50" charset="-127"/>
              </a:rPr>
              <a:t> 아침</a:t>
            </a:r>
            <a:r>
              <a:rPr lang="en-US" sz="2400" b="1" dirty="0">
                <a:latin typeface="Freesentation 8 ExtraBold" pitchFamily="2" charset="-127"/>
                <a:ea typeface="Freesentation 8 ExtraBold" pitchFamily="2" charset="-127"/>
                <a:cs typeface="Pretendard ExtraBold" panose="02000903000000020004" pitchFamily="50" charset="-127"/>
              </a:rPr>
              <a:t> </a:t>
            </a:r>
            <a:r>
              <a:rPr lang="en-US" altLang="ko-KR" sz="2400" b="1" dirty="0">
                <a:latin typeface="Freesentation 8 ExtraBold" pitchFamily="2" charset="-127"/>
                <a:ea typeface="Freesentation 8 ExtraBold" pitchFamily="2" charset="-127"/>
                <a:cs typeface="Pretendard ExtraBold" panose="02000903000000020004" pitchFamily="50" charset="-127"/>
              </a:rPr>
              <a:t>7:00</a:t>
            </a:r>
            <a:endParaRPr lang="en-US" sz="2400" b="1" dirty="0">
              <a:latin typeface="Freesentation 8 ExtraBold" pitchFamily="2" charset="-127"/>
              <a:ea typeface="Freesentation 8 ExtraBold" pitchFamily="2" charset="-127"/>
              <a:cs typeface="Pretendard ExtraBold" panose="02000903000000020004" pitchFamily="50" charset="-127"/>
            </a:endParaRPr>
          </a:p>
          <a:p>
            <a:pPr>
              <a:lnSpc>
                <a:spcPts val="3000"/>
              </a:lnSpc>
            </a:pPr>
            <a:r>
              <a:rPr lang="en-US" sz="2400" b="1" dirty="0">
                <a:latin typeface="Freesentation 8 ExtraBold" pitchFamily="2" charset="-127"/>
                <a:ea typeface="Freesentation 8 ExtraBold" pitchFamily="2" charset="-127"/>
                <a:cs typeface="Pretendard ExtraBold" panose="02000903000000020004" pitchFamily="50" charset="-127"/>
              </a:rPr>
              <a:t>JSU  </a:t>
            </a:r>
            <a:r>
              <a:rPr lang="ko-KR" altLang="en-US" sz="2400" b="1" dirty="0">
                <a:latin typeface="Freesentation 8 ExtraBold" pitchFamily="2" charset="-127"/>
                <a:ea typeface="Freesentation 8 ExtraBold" pitchFamily="2" charset="-127"/>
                <a:cs typeface="Pretendard ExtraBold" panose="02000903000000020004" pitchFamily="50" charset="-127"/>
              </a:rPr>
              <a:t>아침 </a:t>
            </a:r>
            <a:r>
              <a:rPr lang="en-US" sz="2400" b="1" dirty="0">
                <a:latin typeface="Freesentation 8 ExtraBold" pitchFamily="2" charset="-127"/>
                <a:ea typeface="Freesentation 8 ExtraBold" pitchFamily="2" charset="-127"/>
                <a:cs typeface="Pretendard ExtraBold" panose="02000903000000020004" pitchFamily="50" charset="-127"/>
              </a:rPr>
              <a:t>8</a:t>
            </a:r>
            <a:r>
              <a:rPr lang="en-US" altLang="ko-KR" sz="2400" b="1" dirty="0">
                <a:latin typeface="Freesentation 8 ExtraBold" pitchFamily="2" charset="-127"/>
                <a:ea typeface="Freesentation 8 ExtraBold" pitchFamily="2" charset="-127"/>
                <a:cs typeface="Pretendard ExtraBold" panose="02000903000000020004" pitchFamily="50" charset="-127"/>
              </a:rPr>
              <a:t>:30</a:t>
            </a:r>
            <a:endParaRPr lang="en-US" sz="2400" b="1" dirty="0">
              <a:latin typeface="Freesentation 8 ExtraBold" pitchFamily="2" charset="-127"/>
              <a:ea typeface="Freesentation 8 ExtraBold" pitchFamily="2" charset="-127"/>
              <a:cs typeface="Pretendard ExtraBold" panose="02000903000000020004" pitchFamily="50" charset="-127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260BEF98-1594-D880-D01D-9687CC2300BE}"/>
              </a:ext>
            </a:extLst>
          </p:cNvPr>
          <p:cNvGrpSpPr/>
          <p:nvPr/>
        </p:nvGrpSpPr>
        <p:grpSpPr>
          <a:xfrm>
            <a:off x="862427" y="2506992"/>
            <a:ext cx="298819" cy="664457"/>
            <a:chOff x="862427" y="2600776"/>
            <a:chExt cx="298819" cy="664457"/>
          </a:xfrm>
        </p:grpSpPr>
        <p:pic>
          <p:nvPicPr>
            <p:cNvPr id="14" name="Picture 16" descr="Icon&#10;&#10;Description automatically generated">
              <a:extLst>
                <a:ext uri="{FF2B5EF4-FFF2-40B4-BE49-F238E27FC236}">
                  <a16:creationId xmlns:a16="http://schemas.microsoft.com/office/drawing/2014/main" id="{6BF56A74-DFE7-4642-B4AF-88D7FDD32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7328" y="2600776"/>
              <a:ext cx="249016" cy="249016"/>
            </a:xfrm>
            <a:prstGeom prst="rect">
              <a:avLst/>
            </a:prstGeom>
          </p:spPr>
        </p:pic>
        <p:pic>
          <p:nvPicPr>
            <p:cNvPr id="15" name="Picture 17" descr="Logo, icon&#10;&#10;Description automatically generated">
              <a:extLst>
                <a:ext uri="{FF2B5EF4-FFF2-40B4-BE49-F238E27FC236}">
                  <a16:creationId xmlns:a16="http://schemas.microsoft.com/office/drawing/2014/main" id="{33D37C9B-ADAD-D81F-72C0-6013A0A80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2427" y="2966414"/>
              <a:ext cx="298819" cy="298819"/>
            </a:xfrm>
            <a:prstGeom prst="rect">
              <a:avLst/>
            </a:prstGeom>
          </p:spPr>
        </p:pic>
      </p:grpSp>
      <p:sp>
        <p:nvSpPr>
          <p:cNvPr id="17" name="Round Same Side Corner Rectangle 36">
            <a:extLst>
              <a:ext uri="{FF2B5EF4-FFF2-40B4-BE49-F238E27FC236}">
                <a16:creationId xmlns:a16="http://schemas.microsoft.com/office/drawing/2014/main" id="{B4D06EE4-442D-18B0-0101-FF26E5E94A5A}"/>
              </a:ext>
            </a:extLst>
          </p:cNvPr>
          <p:cNvSpPr/>
          <p:nvPr/>
        </p:nvSpPr>
        <p:spPr>
          <a:xfrm>
            <a:off x="8205211" y="1622892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eesentation 4 Regular" pitchFamily="2" charset="-127"/>
              <a:ea typeface="Freesentation 4 Regular" pitchFamily="2" charset="-127"/>
              <a:cs typeface="Pretendard ExtraBold" panose="02000903000000020004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685D1E-9933-FA9F-FE8A-23BAE268256C}"/>
              </a:ext>
            </a:extLst>
          </p:cNvPr>
          <p:cNvSpPr txBox="1"/>
          <p:nvPr/>
        </p:nvSpPr>
        <p:spPr>
          <a:xfrm>
            <a:off x="8207225" y="1764819"/>
            <a:ext cx="3755153" cy="430887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ko-KR" altLang="en-US" sz="2800" dirty="0" err="1">
                <a:latin typeface="Freesentation 8 ExtraBold" pitchFamily="2" charset="-127"/>
                <a:ea typeface="Freesentation 8 ExtraBold" pitchFamily="2" charset="-127"/>
                <a:cs typeface="Pretendard ExtraBold" panose="02000903000000020004" pitchFamily="50" charset="-127"/>
              </a:rPr>
              <a:t>금요</a:t>
            </a:r>
            <a:r>
              <a:rPr lang="ko-KR" altLang="en-US" sz="2800" dirty="0">
                <a:latin typeface="Freesentation 8 ExtraBold" pitchFamily="2" charset="-127"/>
                <a:ea typeface="Freesentation 8 ExtraBold" pitchFamily="2" charset="-127"/>
                <a:cs typeface="Pretendard ExtraBold" panose="02000903000000020004" pitchFamily="50" charset="-127"/>
              </a:rPr>
              <a:t> 점심</a:t>
            </a:r>
            <a:endParaRPr lang="en-US" altLang="ko-Kore-US" sz="2800" dirty="0">
              <a:latin typeface="Freesentation 8 ExtraBold" pitchFamily="2" charset="-127"/>
              <a:ea typeface="Freesentation 8 ExtraBold" pitchFamily="2" charset="-127"/>
              <a:cs typeface="Pretendard ExtraBold" panose="02000903000000020004" pitchFamily="50" charset="-127"/>
            </a:endParaRPr>
          </a:p>
        </p:txBody>
      </p:sp>
      <p:sp>
        <p:nvSpPr>
          <p:cNvPr id="19" name="Rectangle 39">
            <a:extLst>
              <a:ext uri="{FF2B5EF4-FFF2-40B4-BE49-F238E27FC236}">
                <a16:creationId xmlns:a16="http://schemas.microsoft.com/office/drawing/2014/main" id="{6A197545-8348-B654-AAC2-A86CB2C18D79}"/>
              </a:ext>
            </a:extLst>
          </p:cNvPr>
          <p:cNvSpPr/>
          <p:nvPr/>
        </p:nvSpPr>
        <p:spPr>
          <a:xfrm>
            <a:off x="8205211" y="2284400"/>
            <a:ext cx="3755153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eesentation 4 Regular" pitchFamily="2" charset="-127"/>
              <a:ea typeface="Freesentation 4 Regular" pitchFamily="2" charset="-127"/>
              <a:cs typeface="Pretendard ExtraBold" panose="0200090300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2ECD86-FEA6-0568-8B2C-158B746A6370}"/>
              </a:ext>
            </a:extLst>
          </p:cNvPr>
          <p:cNvSpPr txBox="1"/>
          <p:nvPr/>
        </p:nvSpPr>
        <p:spPr>
          <a:xfrm>
            <a:off x="9241603" y="2475382"/>
            <a:ext cx="2672351" cy="7530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latin typeface="Freesentation 8 ExtraBold" pitchFamily="2" charset="-127"/>
                <a:ea typeface="Freesentation 8 ExtraBold" pitchFamily="2" charset="-127"/>
                <a:cs typeface="Pretendard ExtraBold" panose="02000903000000020004" pitchFamily="50" charset="-127"/>
              </a:rPr>
              <a:t>PRS  </a:t>
            </a:r>
            <a:r>
              <a:rPr lang="ko-KR" altLang="en-US" sz="2400" b="1" dirty="0">
                <a:latin typeface="Freesentation 8 ExtraBold" pitchFamily="2" charset="-127"/>
                <a:ea typeface="Freesentation 8 ExtraBold" pitchFamily="2" charset="-127"/>
                <a:cs typeface="Pretendard ExtraBold" panose="02000903000000020004" pitchFamily="50" charset="-127"/>
              </a:rPr>
              <a:t>점심 </a:t>
            </a:r>
            <a:r>
              <a:rPr lang="en-US" sz="2400" b="1" dirty="0">
                <a:latin typeface="Freesentation 8 ExtraBold" pitchFamily="2" charset="-127"/>
                <a:ea typeface="Freesentation 8 ExtraBold" pitchFamily="2" charset="-127"/>
                <a:cs typeface="Pretendard ExtraBold" panose="02000903000000020004" pitchFamily="50" charset="-127"/>
              </a:rPr>
              <a:t>12</a:t>
            </a:r>
            <a:r>
              <a:rPr lang="en-US" altLang="ko-KR" sz="2400" b="1" dirty="0">
                <a:latin typeface="Freesentation 8 ExtraBold" pitchFamily="2" charset="-127"/>
                <a:ea typeface="Freesentation 8 ExtraBold" pitchFamily="2" charset="-127"/>
                <a:cs typeface="Pretendard ExtraBold" panose="02000903000000020004" pitchFamily="50" charset="-127"/>
              </a:rPr>
              <a:t>:00</a:t>
            </a:r>
            <a:endParaRPr lang="en-US" sz="2400" b="1" dirty="0">
              <a:latin typeface="Freesentation 8 ExtraBold" pitchFamily="2" charset="-127"/>
              <a:ea typeface="Freesentation 8 ExtraBold" pitchFamily="2" charset="-127"/>
              <a:cs typeface="Pretendard ExtraBold" panose="02000903000000020004" pitchFamily="50" charset="-127"/>
            </a:endParaRPr>
          </a:p>
          <a:p>
            <a:pPr>
              <a:lnSpc>
                <a:spcPts val="3000"/>
              </a:lnSpc>
            </a:pPr>
            <a:r>
              <a:rPr lang="en-US" sz="2400" b="1" dirty="0">
                <a:latin typeface="Freesentation 8 ExtraBold" pitchFamily="2" charset="-127"/>
                <a:ea typeface="Freesentation 8 ExtraBold" pitchFamily="2" charset="-127"/>
                <a:cs typeface="Pretendard ExtraBold" panose="02000903000000020004" pitchFamily="50" charset="-127"/>
              </a:rPr>
              <a:t>JSU  </a:t>
            </a:r>
            <a:r>
              <a:rPr lang="ko-KR" altLang="en-US" sz="2400" b="1" dirty="0">
                <a:latin typeface="Freesentation 8 ExtraBold" pitchFamily="2" charset="-127"/>
                <a:ea typeface="Freesentation 8 ExtraBold" pitchFamily="2" charset="-127"/>
                <a:cs typeface="Pretendard ExtraBold" panose="02000903000000020004" pitchFamily="50" charset="-127"/>
              </a:rPr>
              <a:t>점심 </a:t>
            </a:r>
            <a:r>
              <a:rPr lang="en-US" sz="2400" b="1" dirty="0">
                <a:latin typeface="Freesentation 8 ExtraBold" pitchFamily="2" charset="-127"/>
                <a:ea typeface="Freesentation 8 ExtraBold" pitchFamily="2" charset="-127"/>
                <a:cs typeface="Pretendard ExtraBold" panose="02000903000000020004" pitchFamily="50" charset="-127"/>
              </a:rPr>
              <a:t>1</a:t>
            </a:r>
            <a:r>
              <a:rPr lang="en-US" altLang="ko-KR" sz="2400" b="1" dirty="0">
                <a:latin typeface="Freesentation 8 ExtraBold" pitchFamily="2" charset="-127"/>
                <a:ea typeface="Freesentation 8 ExtraBold" pitchFamily="2" charset="-127"/>
                <a:cs typeface="Pretendard ExtraBold" panose="02000903000000020004" pitchFamily="50" charset="-127"/>
              </a:rPr>
              <a:t>:30</a:t>
            </a:r>
            <a:endParaRPr lang="en-US" sz="2400" b="1" dirty="0">
              <a:latin typeface="Freesentation 8 ExtraBold" pitchFamily="2" charset="-127"/>
              <a:ea typeface="Freesentation 8 ExtraBold" pitchFamily="2" charset="-127"/>
              <a:cs typeface="Pretendard ExtraBold" panose="02000903000000020004" pitchFamily="50" charset="-127"/>
            </a:endParaRPr>
          </a:p>
        </p:txBody>
      </p:sp>
      <p:grpSp>
        <p:nvGrpSpPr>
          <p:cNvPr id="21" name="Group 42">
            <a:extLst>
              <a:ext uri="{FF2B5EF4-FFF2-40B4-BE49-F238E27FC236}">
                <a16:creationId xmlns:a16="http://schemas.microsoft.com/office/drawing/2014/main" id="{3C5ED1F8-A782-8916-A059-E576507671E3}"/>
              </a:ext>
            </a:extLst>
          </p:cNvPr>
          <p:cNvGrpSpPr/>
          <p:nvPr/>
        </p:nvGrpSpPr>
        <p:grpSpPr>
          <a:xfrm>
            <a:off x="8792139" y="2531955"/>
            <a:ext cx="298819" cy="645980"/>
            <a:chOff x="8787398" y="2625739"/>
            <a:chExt cx="298819" cy="645980"/>
          </a:xfrm>
        </p:grpSpPr>
        <p:pic>
          <p:nvPicPr>
            <p:cNvPr id="24" name="Picture 40" descr="Icon&#10;&#10;Description automatically generated">
              <a:extLst>
                <a:ext uri="{FF2B5EF4-FFF2-40B4-BE49-F238E27FC236}">
                  <a16:creationId xmlns:a16="http://schemas.microsoft.com/office/drawing/2014/main" id="{FEAAABA9-932A-2017-42E7-3E715CC5F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12299" y="2625739"/>
              <a:ext cx="249016" cy="249016"/>
            </a:xfrm>
            <a:prstGeom prst="rect">
              <a:avLst/>
            </a:prstGeom>
          </p:spPr>
        </p:pic>
        <p:pic>
          <p:nvPicPr>
            <p:cNvPr id="25" name="Picture 41" descr="Logo, icon&#10;&#10;Description automatically generated">
              <a:extLst>
                <a:ext uri="{FF2B5EF4-FFF2-40B4-BE49-F238E27FC236}">
                  <a16:creationId xmlns:a16="http://schemas.microsoft.com/office/drawing/2014/main" id="{C5217150-EA86-78B0-E98B-061EE9E4D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87398" y="2972900"/>
              <a:ext cx="298819" cy="298819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D83B13E-42A7-8D98-4B30-3A4EF698C938}"/>
              </a:ext>
            </a:extLst>
          </p:cNvPr>
          <p:cNvSpPr txBox="1"/>
          <p:nvPr/>
        </p:nvSpPr>
        <p:spPr>
          <a:xfrm>
            <a:off x="231634" y="287086"/>
            <a:ext cx="1172268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4000" dirty="0" err="1">
                <a:latin typeface="Freesentation 9 Black" pitchFamily="2" charset="-127"/>
                <a:ea typeface="Freesentation 9 Black" pitchFamily="2" charset="-127"/>
                <a:cs typeface="Pretendard Black" panose="02000A03000000020004" pitchFamily="50" charset="-127"/>
              </a:rPr>
              <a:t>지앤엠글로벌문화재단</a:t>
            </a:r>
            <a:r>
              <a:rPr lang="en-US" sz="4000" dirty="0">
                <a:latin typeface="Freesentation 9 Black" pitchFamily="2" charset="-127"/>
                <a:ea typeface="Freesentation 9 Black" pitchFamily="2" charset="-127"/>
                <a:cs typeface="Pretendard Black" panose="02000A03000000020004" pitchFamily="50" charset="-127"/>
              </a:rPr>
              <a:t> </a:t>
            </a:r>
          </a:p>
          <a:p>
            <a:pPr algn="ctr"/>
            <a:r>
              <a:rPr lang="en-US" sz="4000" dirty="0">
                <a:latin typeface="Freesentation 9 Black" pitchFamily="2" charset="-127"/>
                <a:ea typeface="Freesentation 9 Black" pitchFamily="2" charset="-127"/>
                <a:cs typeface="Pretendard Black" panose="02000A03000000020004" pitchFamily="50" charset="-127"/>
              </a:rPr>
              <a:t>PRS &amp; JSU </a:t>
            </a:r>
            <a:r>
              <a:rPr lang="ko-KR" altLang="en-US" sz="4000" dirty="0">
                <a:latin typeface="Freesentation 9 Black" pitchFamily="2" charset="-127"/>
                <a:ea typeface="Freesentation 9 Black" pitchFamily="2" charset="-127"/>
                <a:cs typeface="Pretendard Black" panose="02000A03000000020004" pitchFamily="50" charset="-127"/>
              </a:rPr>
              <a:t>주간 일정표</a:t>
            </a:r>
            <a:endParaRPr lang="en-US" sz="4000" dirty="0">
              <a:latin typeface="Freesentation 9 Black" pitchFamily="2" charset="-127"/>
              <a:ea typeface="Freesentation 9 Black" pitchFamily="2" charset="-127"/>
              <a:cs typeface="Pretendard Black" panose="02000A03000000020004" pitchFamily="50" charset="-127"/>
            </a:endParaRPr>
          </a:p>
        </p:txBody>
      </p:sp>
      <p:sp>
        <p:nvSpPr>
          <p:cNvPr id="34" name="Round Same Side Corner Rectangle 11">
            <a:extLst>
              <a:ext uri="{FF2B5EF4-FFF2-40B4-BE49-F238E27FC236}">
                <a16:creationId xmlns:a16="http://schemas.microsoft.com/office/drawing/2014/main" id="{7EE9C4FC-C966-E5D9-8A6A-2FDF02E627B8}"/>
              </a:ext>
            </a:extLst>
          </p:cNvPr>
          <p:cNvSpPr/>
          <p:nvPr/>
        </p:nvSpPr>
        <p:spPr>
          <a:xfrm>
            <a:off x="4218423" y="1622892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eesentation 4 Regular" pitchFamily="2" charset="-127"/>
              <a:ea typeface="Freesentation 4 Regular" pitchFamily="2" charset="-127"/>
              <a:cs typeface="Pretendard ExtraBold" panose="02000903000000020004" pitchFamily="50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96CA5D6-2552-6C54-42CB-A4ECCF3AF3B5}"/>
              </a:ext>
            </a:extLst>
          </p:cNvPr>
          <p:cNvSpPr txBox="1"/>
          <p:nvPr/>
        </p:nvSpPr>
        <p:spPr>
          <a:xfrm>
            <a:off x="4220436" y="1764819"/>
            <a:ext cx="3747094" cy="430887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ko-KR" altLang="en-US" sz="2800" dirty="0" err="1">
                <a:latin typeface="Freesentation 8 ExtraBold" pitchFamily="2" charset="-127"/>
                <a:ea typeface="Freesentation 8 ExtraBold" pitchFamily="2" charset="-127"/>
                <a:cs typeface="Pretendard ExtraBold" panose="02000903000000020004" pitchFamily="50" charset="-127"/>
              </a:rPr>
              <a:t>목요</a:t>
            </a:r>
            <a:r>
              <a:rPr lang="en-US" altLang="ko-KR" sz="2800" dirty="0">
                <a:latin typeface="Freesentation 8 ExtraBold" pitchFamily="2" charset="-127"/>
                <a:ea typeface="Freesentation 8 ExtraBold" pitchFamily="2" charset="-127"/>
                <a:cs typeface="Pretendard ExtraBold" panose="02000903000000020004" pitchFamily="50" charset="-127"/>
              </a:rPr>
              <a:t> </a:t>
            </a:r>
            <a:r>
              <a:rPr lang="ko-KR" altLang="en-US" sz="2800" dirty="0">
                <a:latin typeface="Freesentation 8 ExtraBold" pitchFamily="2" charset="-127"/>
                <a:ea typeface="Freesentation 8 ExtraBold" pitchFamily="2" charset="-127"/>
                <a:cs typeface="Pretendard ExtraBold" panose="02000903000000020004" pitchFamily="50" charset="-127"/>
              </a:rPr>
              <a:t>저녁</a:t>
            </a:r>
            <a:endParaRPr lang="en-US" altLang="ko-Kore-US" sz="2800" dirty="0">
              <a:latin typeface="Freesentation 8 ExtraBold" pitchFamily="2" charset="-127"/>
              <a:ea typeface="Freesentation 8 ExtraBold" pitchFamily="2" charset="-127"/>
              <a:cs typeface="Pretendard ExtraBold" panose="02000903000000020004" pitchFamily="50" charset="-127"/>
            </a:endParaRPr>
          </a:p>
        </p:txBody>
      </p:sp>
      <p:sp>
        <p:nvSpPr>
          <p:cNvPr id="36" name="Rectangle 37">
            <a:extLst>
              <a:ext uri="{FF2B5EF4-FFF2-40B4-BE49-F238E27FC236}">
                <a16:creationId xmlns:a16="http://schemas.microsoft.com/office/drawing/2014/main" id="{2AA88B6F-009C-E864-7473-4A7F96ED9A21}"/>
              </a:ext>
            </a:extLst>
          </p:cNvPr>
          <p:cNvSpPr/>
          <p:nvPr/>
        </p:nvSpPr>
        <p:spPr>
          <a:xfrm>
            <a:off x="4218423" y="2284400"/>
            <a:ext cx="3755153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eesentation 4 Regular" pitchFamily="2" charset="-127"/>
              <a:ea typeface="Freesentation 4 Regular" pitchFamily="2" charset="-127"/>
              <a:cs typeface="Pretendard ExtraBold" panose="02000903000000020004" pitchFamily="50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86FE911-7B95-540F-120F-FD778F373952}"/>
              </a:ext>
            </a:extLst>
          </p:cNvPr>
          <p:cNvSpPr txBox="1"/>
          <p:nvPr/>
        </p:nvSpPr>
        <p:spPr>
          <a:xfrm>
            <a:off x="5194224" y="2463537"/>
            <a:ext cx="2164007" cy="7466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latin typeface="Freesentation 8 ExtraBold" pitchFamily="2" charset="-127"/>
                <a:ea typeface="Freesentation 8 ExtraBold" pitchFamily="2" charset="-127"/>
                <a:cs typeface="Pretendard ExtraBold" panose="02000903000000020004" pitchFamily="50" charset="-127"/>
              </a:rPr>
              <a:t>JSU  </a:t>
            </a:r>
            <a:r>
              <a:rPr lang="ko-KR" altLang="en-US" sz="2400" b="1" dirty="0">
                <a:latin typeface="Freesentation 8 ExtraBold" pitchFamily="2" charset="-127"/>
                <a:ea typeface="Freesentation 8 ExtraBold" pitchFamily="2" charset="-127"/>
                <a:cs typeface="Pretendard ExtraBold" panose="02000903000000020004" pitchFamily="50" charset="-127"/>
              </a:rPr>
              <a:t>저녁 </a:t>
            </a:r>
            <a:r>
              <a:rPr lang="en-US" altLang="ko-KR" sz="2400" b="1" dirty="0">
                <a:latin typeface="Freesentation 8 ExtraBold" pitchFamily="2" charset="-127"/>
                <a:ea typeface="Freesentation 8 ExtraBold" pitchFamily="2" charset="-127"/>
                <a:cs typeface="Pretendard ExtraBold" panose="02000903000000020004" pitchFamily="50" charset="-127"/>
              </a:rPr>
              <a:t>6:00</a:t>
            </a:r>
            <a:br>
              <a:rPr lang="en-US" altLang="ko-KR" sz="2400" b="1" dirty="0">
                <a:latin typeface="Freesentation 8 ExtraBold" pitchFamily="2" charset="-127"/>
                <a:ea typeface="Freesentation 8 ExtraBold" pitchFamily="2" charset="-127"/>
                <a:cs typeface="Pretendard ExtraBold" panose="02000903000000020004" pitchFamily="50" charset="-127"/>
              </a:rPr>
            </a:br>
            <a:r>
              <a:rPr lang="en-US" altLang="ko-KR" sz="2400" b="1" dirty="0">
                <a:latin typeface="Freesentation 8 ExtraBold" pitchFamily="2" charset="-127"/>
                <a:ea typeface="Freesentation 8 ExtraBold" pitchFamily="2" charset="-127"/>
                <a:cs typeface="Pretendard ExtraBold" panose="02000903000000020004" pitchFamily="50" charset="-127"/>
              </a:rPr>
              <a:t>PRS</a:t>
            </a:r>
            <a:r>
              <a:rPr lang="en-US" sz="2400" b="1" dirty="0">
                <a:latin typeface="Freesentation 8 ExtraBold" pitchFamily="2" charset="-127"/>
                <a:ea typeface="Freesentation 8 ExtraBold" pitchFamily="2" charset="-127"/>
                <a:cs typeface="Pretendard ExtraBold" panose="02000903000000020004" pitchFamily="50" charset="-127"/>
              </a:rPr>
              <a:t>  </a:t>
            </a:r>
            <a:r>
              <a:rPr lang="ko-KR" altLang="en-US" sz="2400" b="1" dirty="0">
                <a:latin typeface="Freesentation 8 ExtraBold" pitchFamily="2" charset="-127"/>
                <a:ea typeface="Freesentation 8 ExtraBold" pitchFamily="2" charset="-127"/>
                <a:cs typeface="Pretendard ExtraBold" panose="02000903000000020004" pitchFamily="50" charset="-127"/>
              </a:rPr>
              <a:t>저녁 </a:t>
            </a:r>
            <a:r>
              <a:rPr lang="en-US" altLang="ko-KR" sz="2400" b="1" dirty="0">
                <a:latin typeface="Freesentation 8 ExtraBold" pitchFamily="2" charset="-127"/>
                <a:ea typeface="Freesentation 8 ExtraBold" pitchFamily="2" charset="-127"/>
                <a:cs typeface="Pretendard ExtraBold" panose="02000903000000020004" pitchFamily="50" charset="-127"/>
              </a:rPr>
              <a:t>7:30</a:t>
            </a:r>
            <a:endParaRPr lang="en-US" sz="2400" b="1" dirty="0">
              <a:latin typeface="Freesentation 8 ExtraBold" pitchFamily="2" charset="-127"/>
              <a:ea typeface="Freesentation 8 ExtraBold" pitchFamily="2" charset="-127"/>
              <a:cs typeface="Pretendard ExtraBold" panose="02000903000000020004" pitchFamily="50" charset="-127"/>
            </a:endParaRPr>
          </a:p>
        </p:txBody>
      </p:sp>
      <p:pic>
        <p:nvPicPr>
          <p:cNvPr id="38" name="Picture 16" descr="Icon&#10;&#10;Description automatically generated">
            <a:extLst>
              <a:ext uri="{FF2B5EF4-FFF2-40B4-BE49-F238E27FC236}">
                <a16:creationId xmlns:a16="http://schemas.microsoft.com/office/drawing/2014/main" id="{C570310D-4FDC-BD09-3891-126E6C1EC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679" y="2851991"/>
            <a:ext cx="249016" cy="249016"/>
          </a:xfrm>
          <a:prstGeom prst="rect">
            <a:avLst/>
          </a:prstGeom>
        </p:spPr>
      </p:pic>
      <p:pic>
        <p:nvPicPr>
          <p:cNvPr id="39" name="Picture 17" descr="Logo, icon&#10;&#10;Description automatically generated">
            <a:extLst>
              <a:ext uri="{FF2B5EF4-FFF2-40B4-BE49-F238E27FC236}">
                <a16:creationId xmlns:a16="http://schemas.microsoft.com/office/drawing/2014/main" id="{E4D0F3A6-0B4A-6F9B-FC83-2753E11AA9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845" y="2481040"/>
            <a:ext cx="298819" cy="29881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ACEE7DC-318E-B6CC-D921-987F5D604EED}"/>
              </a:ext>
            </a:extLst>
          </p:cNvPr>
          <p:cNvSpPr txBox="1"/>
          <p:nvPr/>
        </p:nvSpPr>
        <p:spPr>
          <a:xfrm>
            <a:off x="4488504" y="3683769"/>
            <a:ext cx="3429331" cy="940514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520"/>
              </a:lnSpc>
            </a:pPr>
            <a:r>
              <a:rPr lang="ko-KR" altLang="en-US" sz="2100" dirty="0">
                <a:solidFill>
                  <a:srgbClr val="FB8500"/>
                </a:solidFill>
                <a:latin typeface="Freesentation 8 ExtraBold" pitchFamily="2" charset="-127"/>
                <a:ea typeface="Freesentation 8 ExtraBold" pitchFamily="2" charset="-127"/>
                <a:cs typeface="Pretendard Black" panose="02000A03000000020004" pitchFamily="50" charset="-127"/>
              </a:rPr>
              <a:t>현재 </a:t>
            </a:r>
            <a:r>
              <a:rPr lang="en-US" altLang="ko-KR" sz="2100" dirty="0">
                <a:solidFill>
                  <a:srgbClr val="FB8500"/>
                </a:solidFill>
                <a:latin typeface="Freesentation 8 ExtraBold" pitchFamily="2" charset="-127"/>
                <a:ea typeface="Freesentation 8 ExtraBold" pitchFamily="2" charset="-127"/>
                <a:cs typeface="Pretendard Black" panose="02000A03000000020004" pitchFamily="50" charset="-127"/>
              </a:rPr>
              <a:t>JSU </a:t>
            </a:r>
            <a:r>
              <a:rPr lang="ko-KR" altLang="en-US" sz="2100" dirty="0">
                <a:solidFill>
                  <a:srgbClr val="FB8500"/>
                </a:solidFill>
                <a:latin typeface="Freesentation 8 ExtraBold" pitchFamily="2" charset="-127"/>
                <a:ea typeface="Freesentation 8 ExtraBold" pitchFamily="2" charset="-127"/>
                <a:cs typeface="Pretendard Black" panose="02000A03000000020004" pitchFamily="50" charset="-127"/>
              </a:rPr>
              <a:t>책 </a:t>
            </a:r>
            <a:br>
              <a:rPr lang="en-US" altLang="ko-KR" sz="1900" dirty="0">
                <a:latin typeface="Freesentation 8 ExtraBold" pitchFamily="2" charset="-127"/>
                <a:ea typeface="Freesentation 8 ExtraBold" pitchFamily="2" charset="-127"/>
                <a:cs typeface="Pretendard Medium" panose="02000603000000020004" pitchFamily="50" charset="-127"/>
              </a:rPr>
            </a:br>
            <a:r>
              <a:rPr lang="ko-KR" altLang="en-US" sz="2000" dirty="0">
                <a:latin typeface="Freesentation 5 Medium" pitchFamily="2" charset="-127"/>
                <a:ea typeface="Freesentation 5 Medium" pitchFamily="2" charset="-127"/>
                <a:cs typeface="Pretendard Medium" panose="02000603000000020004" pitchFamily="50" charset="-127"/>
              </a:rPr>
              <a:t>유진 피터슨의 </a:t>
            </a:r>
            <a:br>
              <a:rPr lang="en-US" altLang="ko-KR" sz="2000" dirty="0">
                <a:latin typeface="Freesentation 8 ExtraBold" pitchFamily="2" charset="-127"/>
                <a:ea typeface="Freesentation 8 ExtraBold" pitchFamily="2" charset="-127"/>
                <a:cs typeface="Pretendard Medium" panose="02000603000000020004" pitchFamily="50" charset="-127"/>
              </a:rPr>
            </a:br>
            <a:r>
              <a:rPr lang="en-US" altLang="ko-Kore-US" sz="2000" spc="-100" dirty="0">
                <a:latin typeface="Freesentation 8 ExtraBold" pitchFamily="2" charset="-127"/>
                <a:ea typeface="Freesentation 8 ExtraBold" pitchFamily="2" charset="-127"/>
                <a:cs typeface="Pretendard ExtraBold" panose="02000503000000020004" pitchFamily="2" charset="-127"/>
              </a:rPr>
              <a:t>『</a:t>
            </a:r>
            <a:r>
              <a:rPr lang="ko-KR" altLang="en-US" sz="2000" spc="-100" dirty="0">
                <a:latin typeface="Freesentation 8 ExtraBold" pitchFamily="2" charset="-127"/>
                <a:ea typeface="Freesentation 8 ExtraBold" pitchFamily="2" charset="-127"/>
                <a:cs typeface="Pretendard ExtraBold" panose="02000503000000020004" pitchFamily="2" charset="-127"/>
              </a:rPr>
              <a:t>다윗</a:t>
            </a:r>
            <a:r>
              <a:rPr lang="en-US" altLang="ko-KR" sz="2000" spc="-100" dirty="0">
                <a:latin typeface="Freesentation 8 ExtraBold" pitchFamily="2" charset="-127"/>
                <a:ea typeface="Freesentation 8 ExtraBold" pitchFamily="2" charset="-127"/>
                <a:cs typeface="Pretendard ExtraBold" panose="02000503000000020004" pitchFamily="2" charset="-127"/>
              </a:rPr>
              <a:t>:</a:t>
            </a:r>
            <a:r>
              <a:rPr lang="ko-KR" altLang="en-US" sz="2000" spc="-100" dirty="0">
                <a:latin typeface="Freesentation 8 ExtraBold" pitchFamily="2" charset="-127"/>
                <a:ea typeface="Freesentation 8 ExtraBold" pitchFamily="2" charset="-127"/>
                <a:cs typeface="Pretendard ExtraBold" panose="02000503000000020004" pitchFamily="2" charset="-127"/>
              </a:rPr>
              <a:t> 현실에 뿌리박은 영성</a:t>
            </a:r>
            <a:r>
              <a:rPr lang="en-US" altLang="ko-Kore-US" sz="2000" spc="-100" dirty="0">
                <a:latin typeface="Freesentation 8 ExtraBold" pitchFamily="2" charset="-127"/>
                <a:ea typeface="Freesentation 8 ExtraBold" pitchFamily="2" charset="-127"/>
                <a:cs typeface="Pretendard ExtraBold" panose="02000503000000020004" pitchFamily="2" charset="-127"/>
              </a:rPr>
              <a:t>』</a:t>
            </a:r>
            <a:r>
              <a:rPr lang="ko-KR" altLang="en-US" sz="2000" spc="-100" dirty="0">
                <a:latin typeface="Freesentation 8 ExtraBold" pitchFamily="2" charset="-127"/>
                <a:ea typeface="Freesentation 8 ExtraBold" pitchFamily="2" charset="-127"/>
                <a:cs typeface="Pretendard Medium" panose="02000603000000020004" pitchFamily="50" charset="-127"/>
              </a:rPr>
              <a:t>  </a:t>
            </a:r>
            <a:r>
              <a:rPr lang="en-US" altLang="ko-KR" sz="2000" spc="-100" dirty="0">
                <a:latin typeface="Freesentation 8 ExtraBold" pitchFamily="2" charset="-127"/>
                <a:ea typeface="Freesentation 8 ExtraBold" pitchFamily="2" charset="-127"/>
                <a:cs typeface="Pretendard Medium" panose="02000603000000020004" pitchFamily="50" charset="-127"/>
              </a:rPr>
              <a:t>(8</a:t>
            </a:r>
            <a:r>
              <a:rPr lang="ko-KR" altLang="en-US" sz="2000" spc="-100" dirty="0">
                <a:latin typeface="Freesentation 8 ExtraBold" pitchFamily="2" charset="-127"/>
                <a:ea typeface="Freesentation 8 ExtraBold" pitchFamily="2" charset="-127"/>
                <a:cs typeface="Pretendard Medium" panose="02000603000000020004" pitchFamily="50" charset="-127"/>
              </a:rPr>
              <a:t>시간</a:t>
            </a:r>
            <a:r>
              <a:rPr lang="en-US" altLang="ko-KR" sz="2000" spc="-100" dirty="0">
                <a:latin typeface="Freesentation 8 ExtraBold" pitchFamily="2" charset="-127"/>
                <a:ea typeface="Freesentation 8 ExtraBold" pitchFamily="2" charset="-127"/>
                <a:cs typeface="Pretendard Medium" panose="02000603000000020004" pitchFamily="50" charset="-127"/>
              </a:rPr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BCE4A26-696E-A328-8D0B-0C714C3D466D}"/>
              </a:ext>
            </a:extLst>
          </p:cNvPr>
          <p:cNvSpPr txBox="1"/>
          <p:nvPr/>
        </p:nvSpPr>
        <p:spPr>
          <a:xfrm>
            <a:off x="4538199" y="5014400"/>
            <a:ext cx="3079692" cy="1011046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720"/>
              </a:lnSpc>
            </a:pPr>
            <a:r>
              <a:rPr lang="ko-KR" altLang="en-US" sz="2100" dirty="0">
                <a:solidFill>
                  <a:srgbClr val="FB8500"/>
                </a:solidFill>
                <a:latin typeface="Freesentation 8 ExtraBold" pitchFamily="2" charset="-127"/>
                <a:ea typeface="Freesentation 8 ExtraBold" pitchFamily="2" charset="-127"/>
                <a:cs typeface="Pretendard Black" panose="02000A03000000020004" pitchFamily="50" charset="-127"/>
              </a:rPr>
              <a:t>다음 </a:t>
            </a:r>
            <a:r>
              <a:rPr lang="en-US" altLang="ko-KR" sz="2100" dirty="0">
                <a:solidFill>
                  <a:srgbClr val="FB8500"/>
                </a:solidFill>
                <a:latin typeface="Freesentation 8 ExtraBold" pitchFamily="2" charset="-127"/>
                <a:ea typeface="Freesentation 8 ExtraBold" pitchFamily="2" charset="-127"/>
                <a:cs typeface="Pretendard Black" panose="02000A03000000020004" pitchFamily="50" charset="-127"/>
              </a:rPr>
              <a:t>JSU </a:t>
            </a:r>
            <a:r>
              <a:rPr lang="ko-KR" altLang="en-US" sz="2100" dirty="0">
                <a:solidFill>
                  <a:srgbClr val="FB8500"/>
                </a:solidFill>
                <a:latin typeface="Freesentation 8 ExtraBold" pitchFamily="2" charset="-127"/>
                <a:ea typeface="Freesentation 8 ExtraBold" pitchFamily="2" charset="-127"/>
                <a:cs typeface="Pretendard Black" panose="02000A03000000020004" pitchFamily="50" charset="-127"/>
              </a:rPr>
              <a:t>책</a:t>
            </a:r>
            <a:br>
              <a:rPr lang="en-US" altLang="ko-KR" sz="2000" dirty="0">
                <a:solidFill>
                  <a:srgbClr val="FB8500"/>
                </a:solidFill>
                <a:latin typeface="Freesentation 8 ExtraBold" pitchFamily="2" charset="-127"/>
                <a:ea typeface="Freesentation 8 ExtraBold" pitchFamily="2" charset="-127"/>
                <a:cs typeface="Pretendard" panose="02000503000000020004" pitchFamily="2" charset="-127"/>
              </a:rPr>
            </a:br>
            <a:r>
              <a:rPr lang="ko-KR" altLang="en-US" sz="2000" dirty="0">
                <a:latin typeface="Freesentation 5 Medium" pitchFamily="2" charset="-127"/>
                <a:ea typeface="Freesentation 5 Medium" pitchFamily="2" charset="-127"/>
                <a:cs typeface="Pretendard Medium" panose="02000603000000020004" pitchFamily="50" charset="-127"/>
              </a:rPr>
              <a:t>유진 피터슨의</a:t>
            </a:r>
            <a:br>
              <a:rPr lang="en-US" altLang="ko-KR" sz="2000" dirty="0">
                <a:solidFill>
                  <a:srgbClr val="FB8500"/>
                </a:solidFill>
                <a:latin typeface="Freesentation 8 ExtraBold" pitchFamily="2" charset="-127"/>
                <a:ea typeface="Freesentation 8 ExtraBold" pitchFamily="2" charset="-127"/>
                <a:cs typeface="Pretendard" panose="02000503000000020004" pitchFamily="2" charset="-127"/>
              </a:rPr>
            </a:br>
            <a:r>
              <a:rPr lang="en-US" altLang="ko-Kore-US" sz="2000" dirty="0">
                <a:latin typeface="Freesentation 8 ExtraBold" pitchFamily="2" charset="-127"/>
                <a:ea typeface="Freesentation 8 ExtraBold" pitchFamily="2" charset="-127"/>
                <a:cs typeface="Pretendard ExtraBold" panose="02000503000000020004" pitchFamily="2" charset="-127"/>
              </a:rPr>
              <a:t>『</a:t>
            </a:r>
            <a:r>
              <a:rPr lang="ko-KR" altLang="en-US" sz="2000" dirty="0">
                <a:latin typeface="Freesentation 8 ExtraBold" pitchFamily="2" charset="-127"/>
                <a:ea typeface="Freesentation 8 ExtraBold" pitchFamily="2" charset="-127"/>
                <a:cs typeface="Pretendard ExtraBold" panose="02000503000000020004" pitchFamily="2" charset="-127"/>
              </a:rPr>
              <a:t>균형 있는 목회자 </a:t>
            </a:r>
            <a:r>
              <a:rPr lang="en-US" altLang="ko-KR" sz="2000" dirty="0">
                <a:latin typeface="Freesentation 8 ExtraBold" pitchFamily="2" charset="-127"/>
                <a:ea typeface="Freesentation 8 ExtraBold" pitchFamily="2" charset="-127"/>
                <a:cs typeface="Pretendard ExtraBold" panose="02000503000000020004" pitchFamily="2" charset="-127"/>
              </a:rPr>
              <a:t>4</a:t>
            </a:r>
            <a:r>
              <a:rPr lang="ko-KR" altLang="en-US" sz="2000" dirty="0">
                <a:latin typeface="Freesentation 8 ExtraBold" pitchFamily="2" charset="-127"/>
                <a:ea typeface="Freesentation 8 ExtraBold" pitchFamily="2" charset="-127"/>
                <a:cs typeface="Pretendard ExtraBold" panose="02000503000000020004" pitchFamily="2" charset="-127"/>
              </a:rPr>
              <a:t>장</a:t>
            </a:r>
            <a:r>
              <a:rPr lang="en-US" altLang="ko-Kore-US" sz="2000" dirty="0">
                <a:latin typeface="Freesentation 8 ExtraBold" pitchFamily="2" charset="-127"/>
                <a:ea typeface="Freesentation 8 ExtraBold" pitchFamily="2" charset="-127"/>
                <a:cs typeface="Pretendard ExtraBold" panose="02000503000000020004" pitchFamily="2" charset="-127"/>
              </a:rPr>
              <a:t>』</a:t>
            </a:r>
            <a:r>
              <a:rPr lang="ko-KR" altLang="en-US" sz="2000" dirty="0">
                <a:latin typeface="Freesentation 8 ExtraBold" pitchFamily="2" charset="-127"/>
                <a:ea typeface="Freesentation 8 ExtraBold" pitchFamily="2" charset="-127"/>
                <a:cs typeface="Pretendard Medium" panose="02000603000000020004" pitchFamily="50" charset="-127"/>
              </a:rPr>
              <a:t> </a:t>
            </a:r>
            <a:r>
              <a:rPr lang="en-US" altLang="ko-KR" sz="2000" dirty="0">
                <a:latin typeface="Freesentation 8 ExtraBold" pitchFamily="2" charset="-127"/>
                <a:ea typeface="Freesentation 8 ExtraBold" pitchFamily="2" charset="-127"/>
                <a:cs typeface="Pretendard Medium" panose="02000603000000020004" pitchFamily="50" charset="-127"/>
              </a:rPr>
              <a:t>(50</a:t>
            </a:r>
            <a:r>
              <a:rPr lang="ko-KR" altLang="en-US" sz="2000" dirty="0">
                <a:latin typeface="Freesentation 8 ExtraBold" pitchFamily="2" charset="-127"/>
                <a:ea typeface="Freesentation 8 ExtraBold" pitchFamily="2" charset="-127"/>
                <a:cs typeface="Pretendard Medium" panose="02000603000000020004" pitchFamily="50" charset="-127"/>
              </a:rPr>
              <a:t>분</a:t>
            </a:r>
            <a:r>
              <a:rPr lang="en-US" altLang="ko-KR" sz="2000" dirty="0">
                <a:latin typeface="Freesentation 8 ExtraBold" pitchFamily="2" charset="-127"/>
                <a:ea typeface="Freesentation 8 ExtraBold" pitchFamily="2" charset="-127"/>
                <a:cs typeface="Pretendard Medium" panose="02000603000000020004" pitchFamily="50" charset="-127"/>
              </a:rPr>
              <a:t>)</a:t>
            </a:r>
            <a:endParaRPr lang="en-US" altLang="ko-KR" sz="2000" b="1" dirty="0">
              <a:latin typeface="Freesentation 8 ExtraBold" pitchFamily="2" charset="-127"/>
              <a:ea typeface="Freesentation 8 ExtraBold" pitchFamily="2" charset="-127"/>
              <a:cs typeface="Pretendard ExtraBold" panose="02000503000000020004" pitchFamily="2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A21B8DE-FF78-2014-76BD-23DC7D5EB39A}"/>
              </a:ext>
            </a:extLst>
          </p:cNvPr>
          <p:cNvSpPr txBox="1"/>
          <p:nvPr/>
        </p:nvSpPr>
        <p:spPr>
          <a:xfrm>
            <a:off x="8478990" y="3683769"/>
            <a:ext cx="3483388" cy="1011046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720"/>
              </a:lnSpc>
            </a:pPr>
            <a:r>
              <a:rPr lang="ko-KR" altLang="en-US" sz="2100" dirty="0">
                <a:solidFill>
                  <a:srgbClr val="FB8500"/>
                </a:solidFill>
                <a:latin typeface="Freesentation 8 ExtraBold" pitchFamily="2" charset="-127"/>
                <a:ea typeface="Freesentation 8 ExtraBold" pitchFamily="2" charset="-127"/>
                <a:cs typeface="Pretendard Black" panose="02000A03000000020004" pitchFamily="50" charset="-127"/>
              </a:rPr>
              <a:t>현재 </a:t>
            </a:r>
            <a:r>
              <a:rPr lang="en-US" altLang="ko-KR" sz="2100" dirty="0">
                <a:solidFill>
                  <a:srgbClr val="FB8500"/>
                </a:solidFill>
                <a:latin typeface="Freesentation 8 ExtraBold" pitchFamily="2" charset="-127"/>
                <a:ea typeface="Freesentation 8 ExtraBold" pitchFamily="2" charset="-127"/>
                <a:cs typeface="Pretendard Black" panose="02000A03000000020004" pitchFamily="50" charset="-127"/>
              </a:rPr>
              <a:t>JSU </a:t>
            </a:r>
            <a:r>
              <a:rPr lang="ko-KR" altLang="en-US" sz="2100" dirty="0">
                <a:solidFill>
                  <a:srgbClr val="FB8500"/>
                </a:solidFill>
                <a:latin typeface="Freesentation 8 ExtraBold" pitchFamily="2" charset="-127"/>
                <a:ea typeface="Freesentation 8 ExtraBold" pitchFamily="2" charset="-127"/>
                <a:cs typeface="Pretendard Black" panose="02000A03000000020004" pitchFamily="50" charset="-127"/>
              </a:rPr>
              <a:t>책 </a:t>
            </a:r>
          </a:p>
          <a:p>
            <a:pPr>
              <a:lnSpc>
                <a:spcPts val="2720"/>
              </a:lnSpc>
            </a:pPr>
            <a:r>
              <a:rPr lang="ko-KR" altLang="en-US" sz="2000" dirty="0">
                <a:latin typeface="Freesentation 5 Medium" pitchFamily="2" charset="-127"/>
                <a:ea typeface="Freesentation 5 Medium" pitchFamily="2" charset="-127"/>
                <a:cs typeface="Pretendard Medium" panose="02000603000000020004" pitchFamily="50" charset="-127"/>
              </a:rPr>
              <a:t>유진 피터슨의 </a:t>
            </a:r>
            <a:br>
              <a:rPr lang="en-US" altLang="ko-KR" sz="2000" dirty="0">
                <a:latin typeface="Freesentation 8 ExtraBold" pitchFamily="2" charset="-127"/>
                <a:ea typeface="Freesentation 8 ExtraBold" pitchFamily="2" charset="-127"/>
                <a:cs typeface="Pretendard Medium" panose="02000603000000020004" pitchFamily="50" charset="-127"/>
              </a:rPr>
            </a:br>
            <a:r>
              <a:rPr lang="en-US" altLang="ko-Kore-US" sz="2000" dirty="0">
                <a:latin typeface="Freesentation 8 ExtraBold" pitchFamily="2" charset="-127"/>
                <a:ea typeface="Freesentation 8 ExtraBold" pitchFamily="2" charset="-127"/>
                <a:cs typeface="Pretendard ExtraBold" panose="02000503000000020004" pitchFamily="2" charset="-127"/>
              </a:rPr>
              <a:t>『</a:t>
            </a:r>
            <a:r>
              <a:rPr lang="ko-KR" altLang="en-US" sz="2000" dirty="0">
                <a:latin typeface="Freesentation 8 ExtraBold" pitchFamily="2" charset="-127"/>
                <a:ea typeface="Freesentation 8 ExtraBold" pitchFamily="2" charset="-127"/>
                <a:cs typeface="Pretendard ExtraBold" panose="02000503000000020004" pitchFamily="2" charset="-127"/>
              </a:rPr>
              <a:t>기독교의 기본 진리</a:t>
            </a:r>
            <a:r>
              <a:rPr lang="en-US" altLang="ko-Kore-US" sz="2000" dirty="0">
                <a:latin typeface="Freesentation 8 ExtraBold" pitchFamily="2" charset="-127"/>
                <a:ea typeface="Freesentation 8 ExtraBold" pitchFamily="2" charset="-127"/>
                <a:cs typeface="Pretendard ExtraBold" panose="02000503000000020004" pitchFamily="2" charset="-127"/>
              </a:rPr>
              <a:t>』</a:t>
            </a:r>
            <a:r>
              <a:rPr lang="ko-KR" altLang="en-US" sz="2000" dirty="0">
                <a:latin typeface="Freesentation 8 ExtraBold" pitchFamily="2" charset="-127"/>
                <a:ea typeface="Freesentation 8 ExtraBold" pitchFamily="2" charset="-127"/>
                <a:cs typeface="Pretendard Medium" panose="02000603000000020004" pitchFamily="50" charset="-127"/>
              </a:rPr>
              <a:t> </a:t>
            </a:r>
            <a:r>
              <a:rPr lang="en-US" altLang="ko-KR" sz="2000" dirty="0">
                <a:latin typeface="Freesentation 8 ExtraBold" pitchFamily="2" charset="-127"/>
                <a:ea typeface="Freesentation 8 ExtraBold" pitchFamily="2" charset="-127"/>
                <a:cs typeface="Pretendard Medium" panose="02000603000000020004" pitchFamily="50" charset="-127"/>
              </a:rPr>
              <a:t>(6</a:t>
            </a:r>
            <a:r>
              <a:rPr lang="ko-KR" altLang="en-US" sz="2000" dirty="0">
                <a:latin typeface="Freesentation 8 ExtraBold" pitchFamily="2" charset="-127"/>
                <a:ea typeface="Freesentation 8 ExtraBold" pitchFamily="2" charset="-127"/>
                <a:cs typeface="Pretendard Medium" panose="02000603000000020004" pitchFamily="50" charset="-127"/>
              </a:rPr>
              <a:t>시간</a:t>
            </a:r>
            <a:endParaRPr lang="en-US" altLang="ko-Kore-KR" sz="2000" dirty="0">
              <a:latin typeface="Freesentation 8 ExtraBold" pitchFamily="2" charset="-127"/>
              <a:ea typeface="Freesentation 8 ExtraBold" pitchFamily="2" charset="-127"/>
              <a:cs typeface="Pretendard ExtraBold" panose="02000903000000020004" pitchFamily="50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5AEEA83-D27A-258B-E0F5-D2C346EAC738}"/>
              </a:ext>
            </a:extLst>
          </p:cNvPr>
          <p:cNvSpPr txBox="1"/>
          <p:nvPr/>
        </p:nvSpPr>
        <p:spPr>
          <a:xfrm>
            <a:off x="8478990" y="5014400"/>
            <a:ext cx="3164202" cy="1011944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720"/>
              </a:lnSpc>
            </a:pPr>
            <a:r>
              <a:rPr lang="ko-KR" altLang="en-US" sz="2100" dirty="0">
                <a:solidFill>
                  <a:srgbClr val="FB8500"/>
                </a:solidFill>
                <a:latin typeface="Freesentation 8 ExtraBold" pitchFamily="2" charset="-127"/>
                <a:ea typeface="Freesentation 8 ExtraBold" pitchFamily="2" charset="-127"/>
                <a:cs typeface="Pretendard Black" panose="02000A03000000020004" pitchFamily="50" charset="-127"/>
              </a:rPr>
              <a:t>다음 </a:t>
            </a:r>
            <a:r>
              <a:rPr lang="en-US" altLang="ko-KR" sz="2100" dirty="0">
                <a:solidFill>
                  <a:srgbClr val="FB8500"/>
                </a:solidFill>
                <a:latin typeface="Freesentation 8 ExtraBold" pitchFamily="2" charset="-127"/>
                <a:ea typeface="Freesentation 8 ExtraBold" pitchFamily="2" charset="-127"/>
                <a:cs typeface="Pretendard Black" panose="02000A03000000020004" pitchFamily="50" charset="-127"/>
              </a:rPr>
              <a:t>JSU </a:t>
            </a:r>
            <a:r>
              <a:rPr lang="ko-KR" altLang="en-US" sz="2100" dirty="0">
                <a:solidFill>
                  <a:srgbClr val="FB8500"/>
                </a:solidFill>
                <a:latin typeface="Freesentation 8 ExtraBold" pitchFamily="2" charset="-127"/>
                <a:ea typeface="Freesentation 8 ExtraBold" pitchFamily="2" charset="-127"/>
                <a:cs typeface="Pretendard Black" panose="02000A03000000020004" pitchFamily="50" charset="-127"/>
              </a:rPr>
              <a:t>책</a:t>
            </a:r>
            <a:br>
              <a:rPr lang="en-US" altLang="ko-KR" sz="2000" dirty="0">
                <a:solidFill>
                  <a:srgbClr val="FB8500"/>
                </a:solidFill>
                <a:latin typeface="Freesentation 8 ExtraBold" pitchFamily="2" charset="-127"/>
                <a:ea typeface="Freesentation 8 ExtraBold" pitchFamily="2" charset="-127"/>
                <a:cs typeface="Pretendard" panose="02000503000000020004" pitchFamily="2" charset="-127"/>
              </a:rPr>
            </a:br>
            <a:r>
              <a:rPr lang="ko-KR" altLang="en-US" sz="2000" dirty="0">
                <a:latin typeface="Freesentation 5 Medium" pitchFamily="2" charset="-127"/>
                <a:ea typeface="Freesentation 5 Medium" pitchFamily="2" charset="-127"/>
                <a:cs typeface="Pretendard Medium" panose="02000603000000020004" pitchFamily="50" charset="-127"/>
              </a:rPr>
              <a:t>존 </a:t>
            </a:r>
            <a:r>
              <a:rPr lang="ko-KR" altLang="en-US" sz="2000" dirty="0" err="1">
                <a:latin typeface="Freesentation 5 Medium" pitchFamily="2" charset="-127"/>
                <a:ea typeface="Freesentation 5 Medium" pitchFamily="2" charset="-127"/>
                <a:cs typeface="Pretendard Medium" panose="02000603000000020004" pitchFamily="50" charset="-127"/>
              </a:rPr>
              <a:t>스토트의</a:t>
            </a:r>
            <a:r>
              <a:rPr lang="ko-KR" altLang="en-US" sz="2000" dirty="0">
                <a:latin typeface="Freesentation 5 Medium" pitchFamily="2" charset="-127"/>
                <a:ea typeface="Freesentation 5 Medium" pitchFamily="2" charset="-127"/>
                <a:cs typeface="Pretendard Medium" panose="02000603000000020004" pitchFamily="50" charset="-127"/>
              </a:rPr>
              <a:t> </a:t>
            </a:r>
            <a:br>
              <a:rPr lang="en-US" altLang="ko-KR" sz="2000" dirty="0">
                <a:latin typeface="Freesentation 8 ExtraBold" pitchFamily="2" charset="-127"/>
                <a:ea typeface="Freesentation 8 ExtraBold" pitchFamily="2" charset="-127"/>
                <a:cs typeface="Pretendard Medium" panose="02000603000000020004" pitchFamily="50" charset="-127"/>
              </a:rPr>
            </a:br>
            <a:r>
              <a:rPr lang="en-US" altLang="ko-Kore-US" sz="2000" dirty="0">
                <a:latin typeface="Freesentation 8 ExtraBold" pitchFamily="2" charset="-127"/>
                <a:ea typeface="Freesentation 8 ExtraBold" pitchFamily="2" charset="-127"/>
                <a:cs typeface="Pretendard ExtraBold" panose="02000503000000020004" pitchFamily="2" charset="-127"/>
              </a:rPr>
              <a:t>『</a:t>
            </a:r>
            <a:r>
              <a:rPr lang="ko-KR" altLang="en-US" sz="2000" dirty="0">
                <a:latin typeface="Freesentation 8 ExtraBold" pitchFamily="2" charset="-127"/>
                <a:ea typeface="Freesentation 8 ExtraBold" pitchFamily="2" charset="-127"/>
                <a:cs typeface="Pretendard ExtraBold" panose="02000503000000020004" pitchFamily="2" charset="-127"/>
              </a:rPr>
              <a:t>균형 있는 목회자 </a:t>
            </a:r>
            <a:r>
              <a:rPr lang="en-US" altLang="ko-KR" sz="2000" dirty="0">
                <a:latin typeface="Freesentation 8 ExtraBold" pitchFamily="2" charset="-127"/>
                <a:ea typeface="Freesentation 8 ExtraBold" pitchFamily="2" charset="-127"/>
                <a:cs typeface="Pretendard ExtraBold" panose="02000503000000020004" pitchFamily="2" charset="-127"/>
              </a:rPr>
              <a:t>4</a:t>
            </a:r>
            <a:r>
              <a:rPr lang="ko-KR" altLang="en-US" sz="2000" dirty="0">
                <a:latin typeface="Freesentation 8 ExtraBold" pitchFamily="2" charset="-127"/>
                <a:ea typeface="Freesentation 8 ExtraBold" pitchFamily="2" charset="-127"/>
                <a:cs typeface="Pretendard ExtraBold" panose="02000503000000020004" pitchFamily="2" charset="-127"/>
              </a:rPr>
              <a:t>장</a:t>
            </a:r>
            <a:r>
              <a:rPr lang="en-US" altLang="ko-Kore-US" sz="2000" dirty="0">
                <a:latin typeface="Freesentation 8 ExtraBold" pitchFamily="2" charset="-127"/>
                <a:ea typeface="Freesentation 8 ExtraBold" pitchFamily="2" charset="-127"/>
                <a:cs typeface="Pretendard ExtraBold" panose="02000503000000020004" pitchFamily="2" charset="-127"/>
              </a:rPr>
              <a:t>』</a:t>
            </a:r>
            <a:r>
              <a:rPr lang="ko-KR" altLang="en-US" sz="2000" dirty="0">
                <a:latin typeface="Freesentation 8 ExtraBold" pitchFamily="2" charset="-127"/>
                <a:ea typeface="Freesentation 8 ExtraBold" pitchFamily="2" charset="-127"/>
                <a:cs typeface="Pretendard Medium" panose="02000603000000020004" pitchFamily="50" charset="-127"/>
              </a:rPr>
              <a:t> </a:t>
            </a:r>
            <a:r>
              <a:rPr lang="en-US" altLang="ko-KR" sz="2000" dirty="0">
                <a:latin typeface="Freesentation 8 ExtraBold" pitchFamily="2" charset="-127"/>
                <a:ea typeface="Freesentation 8 ExtraBold" pitchFamily="2" charset="-127"/>
                <a:cs typeface="Pretendard Medium" panose="02000603000000020004" pitchFamily="50" charset="-127"/>
              </a:rPr>
              <a:t>(50</a:t>
            </a:r>
            <a:r>
              <a:rPr lang="ko-KR" altLang="en-US" sz="2000" dirty="0">
                <a:latin typeface="Freesentation 8 ExtraBold" pitchFamily="2" charset="-127"/>
                <a:ea typeface="Freesentation 8 ExtraBold" pitchFamily="2" charset="-127"/>
                <a:cs typeface="Pretendard Medium" panose="02000603000000020004" pitchFamily="50" charset="-127"/>
              </a:rPr>
              <a:t>분</a:t>
            </a:r>
            <a:r>
              <a:rPr lang="en-US" altLang="ko-KR" sz="2000" dirty="0">
                <a:latin typeface="Freesentation 8 ExtraBold" pitchFamily="2" charset="-127"/>
                <a:ea typeface="Freesentation 8 ExtraBold" pitchFamily="2" charset="-127"/>
                <a:cs typeface="Pretendard Medium" panose="02000603000000020004" pitchFamily="50" charset="-127"/>
              </a:rPr>
              <a:t>)</a:t>
            </a:r>
            <a:endParaRPr lang="en-US" altLang="ko-Kore-KR" sz="1800" dirty="0">
              <a:latin typeface="Freesentation 8 ExtraBold" pitchFamily="2" charset="-127"/>
              <a:ea typeface="Freesentation 8 ExtraBold" pitchFamily="2" charset="-127"/>
              <a:cs typeface="Pretendard ExtraBold" panose="02000903000000020004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927447-2E81-97A7-A00D-F940AB39D55B}"/>
              </a:ext>
            </a:extLst>
          </p:cNvPr>
          <p:cNvSpPr txBox="1"/>
          <p:nvPr/>
        </p:nvSpPr>
        <p:spPr>
          <a:xfrm>
            <a:off x="548808" y="3683769"/>
            <a:ext cx="3228490" cy="1046312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ko-KR" altLang="en-US" sz="2100" dirty="0">
                <a:solidFill>
                  <a:srgbClr val="FB8500"/>
                </a:solidFill>
                <a:latin typeface="Freesentation 8 ExtraBold" pitchFamily="2" charset="-127"/>
                <a:ea typeface="Freesentation 8 ExtraBold" pitchFamily="2" charset="-127"/>
                <a:cs typeface="Pretendard Black" panose="02000A03000000020004" pitchFamily="50" charset="-127"/>
              </a:rPr>
              <a:t>현재 </a:t>
            </a:r>
            <a:r>
              <a:rPr lang="en-US" altLang="ko-KR" sz="2100" dirty="0">
                <a:solidFill>
                  <a:srgbClr val="FB8500"/>
                </a:solidFill>
                <a:latin typeface="Freesentation 8 ExtraBold" pitchFamily="2" charset="-127"/>
                <a:ea typeface="Freesentation 8 ExtraBold" pitchFamily="2" charset="-127"/>
                <a:cs typeface="Pretendard Black" panose="02000A03000000020004" pitchFamily="50" charset="-127"/>
              </a:rPr>
              <a:t>JSU </a:t>
            </a:r>
            <a:r>
              <a:rPr lang="ko-KR" altLang="en-US" sz="2100" dirty="0">
                <a:solidFill>
                  <a:srgbClr val="FB8500"/>
                </a:solidFill>
                <a:latin typeface="Freesentation 8 ExtraBold" pitchFamily="2" charset="-127"/>
                <a:ea typeface="Freesentation 8 ExtraBold" pitchFamily="2" charset="-127"/>
                <a:cs typeface="Pretendard Black" panose="02000A03000000020004" pitchFamily="50" charset="-127"/>
              </a:rPr>
              <a:t>책</a:t>
            </a:r>
          </a:p>
          <a:p>
            <a:pPr>
              <a:lnSpc>
                <a:spcPts val="2760"/>
              </a:lnSpc>
            </a:pPr>
            <a:r>
              <a:rPr lang="ko-KR" altLang="en-US" sz="2000" dirty="0">
                <a:latin typeface="Freesentation 5 Medium" pitchFamily="2" charset="-127"/>
                <a:ea typeface="Freesentation 5 Medium" pitchFamily="2" charset="-127"/>
                <a:cs typeface="Pretendard Medium" panose="02000603000000020004" pitchFamily="50" charset="-127"/>
              </a:rPr>
              <a:t>유진 피터슨의</a:t>
            </a:r>
            <a:br>
              <a:rPr lang="en-US" altLang="ko-KR" sz="2000" dirty="0">
                <a:solidFill>
                  <a:srgbClr val="FB8500"/>
                </a:solidFill>
                <a:latin typeface="Freesentation 8 ExtraBold" pitchFamily="2" charset="-127"/>
                <a:ea typeface="Freesentation 8 ExtraBold" pitchFamily="2" charset="-127"/>
                <a:cs typeface="Pretendard" panose="02000503000000020004" pitchFamily="2" charset="-127"/>
              </a:rPr>
            </a:br>
            <a:r>
              <a:rPr lang="en-US" altLang="ko-Kore-US" sz="2000" dirty="0">
                <a:latin typeface="Freesentation 8 ExtraBold" pitchFamily="2" charset="-127"/>
                <a:ea typeface="Freesentation 8 ExtraBold" pitchFamily="2" charset="-127"/>
                <a:cs typeface="Pretendard ExtraBold" panose="02000503000000020004" pitchFamily="2" charset="-127"/>
              </a:rPr>
              <a:t>『</a:t>
            </a:r>
            <a:r>
              <a:rPr lang="ko-KR" altLang="en-US" sz="2000" dirty="0">
                <a:latin typeface="Freesentation 8 ExtraBold" pitchFamily="2" charset="-127"/>
                <a:ea typeface="Freesentation 8 ExtraBold" pitchFamily="2" charset="-127"/>
                <a:cs typeface="Pretendard ExtraBold" panose="02000503000000020004" pitchFamily="2" charset="-127"/>
              </a:rPr>
              <a:t>균형 있는 목회자 </a:t>
            </a:r>
            <a:r>
              <a:rPr lang="en-US" altLang="ko-KR" sz="2000" dirty="0">
                <a:latin typeface="Freesentation 8 ExtraBold" pitchFamily="2" charset="-127"/>
                <a:ea typeface="Freesentation 8 ExtraBold" pitchFamily="2" charset="-127"/>
                <a:cs typeface="Pretendard ExtraBold" panose="02000503000000020004" pitchFamily="2" charset="-127"/>
              </a:rPr>
              <a:t>4</a:t>
            </a:r>
            <a:r>
              <a:rPr lang="ko-KR" altLang="en-US" sz="2000" dirty="0">
                <a:latin typeface="Freesentation 8 ExtraBold" pitchFamily="2" charset="-127"/>
                <a:ea typeface="Freesentation 8 ExtraBold" pitchFamily="2" charset="-127"/>
                <a:cs typeface="Pretendard ExtraBold" panose="02000503000000020004" pitchFamily="2" charset="-127"/>
              </a:rPr>
              <a:t>장</a:t>
            </a:r>
            <a:r>
              <a:rPr lang="en-US" altLang="ko-Kore-US" sz="2000" dirty="0">
                <a:latin typeface="Freesentation 8 ExtraBold" pitchFamily="2" charset="-127"/>
                <a:ea typeface="Freesentation 8 ExtraBold" pitchFamily="2" charset="-127"/>
                <a:cs typeface="Pretendard ExtraBold" panose="02000503000000020004" pitchFamily="2" charset="-127"/>
              </a:rPr>
              <a:t>』</a:t>
            </a:r>
            <a:r>
              <a:rPr lang="ko-KR" altLang="en-US" sz="2000" dirty="0">
                <a:latin typeface="Freesentation 8 ExtraBold" pitchFamily="2" charset="-127"/>
                <a:ea typeface="Freesentation 8 ExtraBold" pitchFamily="2" charset="-127"/>
                <a:cs typeface="Pretendard Medium" panose="02000603000000020004" pitchFamily="50" charset="-127"/>
              </a:rPr>
              <a:t> </a:t>
            </a:r>
            <a:r>
              <a:rPr lang="en-US" altLang="ko-KR" sz="2000" dirty="0">
                <a:latin typeface="Freesentation 8 ExtraBold" pitchFamily="2" charset="-127"/>
                <a:ea typeface="Freesentation 8 ExtraBold" pitchFamily="2" charset="-127"/>
                <a:cs typeface="Pretendard Medium" panose="02000603000000020004" pitchFamily="50" charset="-127"/>
              </a:rPr>
              <a:t>(50</a:t>
            </a:r>
            <a:r>
              <a:rPr lang="ko-KR" altLang="en-US" sz="2000" dirty="0">
                <a:latin typeface="Freesentation 8 ExtraBold" pitchFamily="2" charset="-127"/>
                <a:ea typeface="Freesentation 8 ExtraBold" pitchFamily="2" charset="-127"/>
                <a:cs typeface="Pretendard Medium" panose="02000603000000020004" pitchFamily="50" charset="-127"/>
              </a:rPr>
              <a:t>분</a:t>
            </a:r>
            <a:r>
              <a:rPr lang="en-US" altLang="ko-KR" sz="2000" dirty="0">
                <a:latin typeface="Freesentation 8 ExtraBold" pitchFamily="2" charset="-127"/>
                <a:ea typeface="Freesentation 8 ExtraBold" pitchFamily="2" charset="-127"/>
                <a:cs typeface="Pretendard Medium" panose="02000603000000020004" pitchFamily="50" charset="-127"/>
              </a:rPr>
              <a:t>)</a:t>
            </a:r>
            <a:endParaRPr lang="en-US" altLang="ko-KR" sz="2000" dirty="0">
              <a:latin typeface="Freesentation 8 ExtraBold" pitchFamily="2" charset="-127"/>
              <a:ea typeface="Freesentation 8 ExtraBold" pitchFamily="2" charset="-127"/>
              <a:cs typeface="Pretendard ExtraBold" panose="02000503000000020004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200E14-932F-81FD-0A99-D82322D33232}"/>
              </a:ext>
            </a:extLst>
          </p:cNvPr>
          <p:cNvSpPr txBox="1"/>
          <p:nvPr/>
        </p:nvSpPr>
        <p:spPr>
          <a:xfrm>
            <a:off x="548808" y="5014400"/>
            <a:ext cx="3228490" cy="1046312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ko-KR" altLang="en-US" sz="2100" dirty="0">
                <a:solidFill>
                  <a:srgbClr val="FB8500"/>
                </a:solidFill>
                <a:latin typeface="Freesentation 8 ExtraBold" pitchFamily="2" charset="-127"/>
                <a:ea typeface="Freesentation 8 ExtraBold" pitchFamily="2" charset="-127"/>
                <a:cs typeface="Pretendard Black" panose="02000A03000000020004" pitchFamily="50" charset="-127"/>
              </a:rPr>
              <a:t>다음 </a:t>
            </a:r>
            <a:r>
              <a:rPr lang="en-US" altLang="ko-KR" sz="2100" dirty="0">
                <a:solidFill>
                  <a:srgbClr val="FB8500"/>
                </a:solidFill>
                <a:latin typeface="Freesentation 8 ExtraBold" pitchFamily="2" charset="-127"/>
                <a:ea typeface="Freesentation 8 ExtraBold" pitchFamily="2" charset="-127"/>
                <a:cs typeface="Pretendard Black" panose="02000A03000000020004" pitchFamily="50" charset="-127"/>
              </a:rPr>
              <a:t>JSU </a:t>
            </a:r>
            <a:r>
              <a:rPr lang="ko-KR" altLang="en-US" sz="2100" dirty="0">
                <a:solidFill>
                  <a:srgbClr val="FB8500"/>
                </a:solidFill>
                <a:latin typeface="Freesentation 8 ExtraBold" pitchFamily="2" charset="-127"/>
                <a:ea typeface="Freesentation 8 ExtraBold" pitchFamily="2" charset="-127"/>
                <a:cs typeface="Pretendard Black" panose="02000A03000000020004" pitchFamily="50" charset="-127"/>
              </a:rPr>
              <a:t>책</a:t>
            </a:r>
            <a:br>
              <a:rPr lang="en-US" altLang="ko-KR" sz="1950" dirty="0">
                <a:latin typeface="Freesentation 8 ExtraBold" pitchFamily="2" charset="-127"/>
                <a:ea typeface="Freesentation 8 ExtraBold" pitchFamily="2" charset="-127"/>
                <a:cs typeface="Pretendard Medium" panose="02000603000000020004" pitchFamily="50" charset="-127"/>
              </a:rPr>
            </a:br>
            <a:r>
              <a:rPr lang="ko-KR" altLang="en-US" sz="2000" dirty="0">
                <a:latin typeface="Freesentation 5 Medium" pitchFamily="2" charset="-127"/>
                <a:ea typeface="Freesentation 5 Medium" pitchFamily="2" charset="-127"/>
                <a:cs typeface="Pretendard Medium" panose="02000603000000020004" pitchFamily="50" charset="-127"/>
              </a:rPr>
              <a:t>존 </a:t>
            </a:r>
            <a:r>
              <a:rPr lang="ko-KR" altLang="en-US" sz="2000" dirty="0" err="1">
                <a:latin typeface="Freesentation 5 Medium" pitchFamily="2" charset="-127"/>
                <a:ea typeface="Freesentation 5 Medium" pitchFamily="2" charset="-127"/>
                <a:cs typeface="Pretendard Medium" panose="02000603000000020004" pitchFamily="50" charset="-127"/>
              </a:rPr>
              <a:t>스토트의</a:t>
            </a:r>
            <a:br>
              <a:rPr lang="en-US" altLang="ko-KR" sz="2000" dirty="0">
                <a:solidFill>
                  <a:srgbClr val="FB8500"/>
                </a:solidFill>
                <a:latin typeface="Freesentation 8 ExtraBold" pitchFamily="2" charset="-127"/>
                <a:ea typeface="Freesentation 8 ExtraBold" pitchFamily="2" charset="-127"/>
                <a:cs typeface="Pretendard" panose="02000503000000020004" pitchFamily="2" charset="-127"/>
              </a:rPr>
            </a:br>
            <a:r>
              <a:rPr lang="en-US" altLang="ko-Kore-US" sz="2000" dirty="0">
                <a:latin typeface="Freesentation 8 ExtraBold" pitchFamily="2" charset="-127"/>
                <a:ea typeface="Freesentation 8 ExtraBold" pitchFamily="2" charset="-127"/>
                <a:cs typeface="Pretendard ExtraBold" panose="02000503000000020004" pitchFamily="2" charset="-127"/>
              </a:rPr>
              <a:t>『</a:t>
            </a:r>
            <a:r>
              <a:rPr lang="ko-KR" altLang="en-US" sz="2000" dirty="0">
                <a:latin typeface="Freesentation 8 ExtraBold" pitchFamily="2" charset="-127"/>
                <a:ea typeface="Freesentation 8 ExtraBold" pitchFamily="2" charset="-127"/>
                <a:cs typeface="Pretendard ExtraBold" panose="02000503000000020004" pitchFamily="2" charset="-127"/>
              </a:rPr>
              <a:t>성경연구입문</a:t>
            </a:r>
            <a:r>
              <a:rPr lang="en-US" altLang="ko-Kore-US" sz="2000" dirty="0">
                <a:latin typeface="Freesentation 8 ExtraBold" pitchFamily="2" charset="-127"/>
                <a:ea typeface="Freesentation 8 ExtraBold" pitchFamily="2" charset="-127"/>
                <a:cs typeface="Pretendard ExtraBold" panose="02000503000000020004" pitchFamily="2" charset="-127"/>
              </a:rPr>
              <a:t>』</a:t>
            </a:r>
            <a:r>
              <a:rPr lang="ko-KR" altLang="en-US" sz="2000" dirty="0">
                <a:latin typeface="Freesentation 8 ExtraBold" pitchFamily="2" charset="-127"/>
                <a:ea typeface="Freesentation 8 ExtraBold" pitchFamily="2" charset="-127"/>
                <a:cs typeface="Pretendard Medium" panose="02000603000000020004" pitchFamily="50" charset="-127"/>
              </a:rPr>
              <a:t> </a:t>
            </a:r>
            <a:r>
              <a:rPr lang="en-US" altLang="ko-KR" sz="2000" dirty="0">
                <a:latin typeface="Freesentation 8 ExtraBold" pitchFamily="2" charset="-127"/>
                <a:ea typeface="Freesentation 8 ExtraBold" pitchFamily="2" charset="-127"/>
                <a:cs typeface="Pretendard Medium" panose="02000603000000020004" pitchFamily="50" charset="-127"/>
              </a:rPr>
              <a:t>(6</a:t>
            </a:r>
            <a:r>
              <a:rPr lang="ko-KR" altLang="en-US" sz="2000" dirty="0">
                <a:latin typeface="Freesentation 8 ExtraBold" pitchFamily="2" charset="-127"/>
                <a:ea typeface="Freesentation 8 ExtraBold" pitchFamily="2" charset="-127"/>
                <a:cs typeface="Pretendard Medium" panose="02000603000000020004" pitchFamily="50" charset="-127"/>
              </a:rPr>
              <a:t>시간</a:t>
            </a:r>
            <a:r>
              <a:rPr lang="en-US" altLang="ko-KR" sz="2000" dirty="0">
                <a:latin typeface="Freesentation 8 ExtraBold" pitchFamily="2" charset="-127"/>
                <a:ea typeface="Freesentation 8 ExtraBold" pitchFamily="2" charset="-127"/>
                <a:cs typeface="Pretendard Medium" panose="02000603000000020004" pitchFamily="50" charset="-127"/>
              </a:rPr>
              <a:t>)</a:t>
            </a:r>
            <a:endParaRPr lang="en-US" altLang="ko-KR" sz="2000" dirty="0">
              <a:latin typeface="Freesentation 8 ExtraBold" pitchFamily="2" charset="-127"/>
              <a:ea typeface="Freesentation 8 ExtraBold" pitchFamily="2" charset="-127"/>
              <a:cs typeface="Pretendard ExtraBol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32977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5322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BCB7DEE-A4DC-B808-2B79-EF02B9CFD3A6}"/>
              </a:ext>
            </a:extLst>
          </p:cNvPr>
          <p:cNvSpPr/>
          <p:nvPr/>
        </p:nvSpPr>
        <p:spPr>
          <a:xfrm>
            <a:off x="703947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4657" y="603013"/>
            <a:ext cx="11722685" cy="530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3450" b="1" dirty="0">
                <a:latin typeface="Freesentation 9 Black" pitchFamily="2" charset="-127"/>
                <a:ea typeface="Freesentation 9 Black" pitchFamily="2" charset="-127"/>
                <a:cs typeface="Pretendard Black" panose="02000A03000000020004" pitchFamily="50" charset="-127"/>
              </a:rPr>
              <a:t>더 많은 정보는 아래에서 확인하실 수 있습니다</a:t>
            </a:r>
            <a:endParaRPr lang="en-US" sz="3450" b="1" dirty="0">
              <a:latin typeface="Freesentation 9 Black" pitchFamily="2" charset="-127"/>
              <a:ea typeface="Freesentation 9 Black" pitchFamily="2" charset="-127"/>
              <a:cs typeface="Pretendard Black" panose="02000A03000000020004" pitchFamily="50" charset="-12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E1C0B7D-8EF8-02B1-CF8E-A4CB5513F5DD}"/>
              </a:ext>
            </a:extLst>
          </p:cNvPr>
          <p:cNvSpPr/>
          <p:nvPr/>
        </p:nvSpPr>
        <p:spPr>
          <a:xfrm>
            <a:off x="6447974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8FD184FA-3970-7A09-4A77-5976D82EA0E6}"/>
              </a:ext>
            </a:extLst>
          </p:cNvPr>
          <p:cNvSpPr/>
          <p:nvPr/>
        </p:nvSpPr>
        <p:spPr>
          <a:xfrm>
            <a:off x="6447974" y="1551529"/>
            <a:ext cx="5038063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703948" y="1551529"/>
            <a:ext cx="5040079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pic>
        <p:nvPicPr>
          <p:cNvPr id="9" name="Picture 8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08C4CBFD-789F-D20A-2EDA-8C4FD41C7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236" y="3491680"/>
            <a:ext cx="3647502" cy="1305763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B5B82C0A-9708-1D45-5022-56893B207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885" y="3487242"/>
            <a:ext cx="2570240" cy="1237718"/>
          </a:xfrm>
          <a:prstGeom prst="rect">
            <a:avLst/>
          </a:prstGeom>
        </p:spPr>
      </p:pic>
      <p:sp>
        <p:nvSpPr>
          <p:cNvPr id="5" name="TextBox 12">
            <a:extLst>
              <a:ext uri="{FF2B5EF4-FFF2-40B4-BE49-F238E27FC236}">
                <a16:creationId xmlns:a16="http://schemas.microsoft.com/office/drawing/2014/main" id="{08241B19-A6AB-E930-248E-00839EABB300}"/>
              </a:ext>
            </a:extLst>
          </p:cNvPr>
          <p:cNvSpPr txBox="1"/>
          <p:nvPr/>
        </p:nvSpPr>
        <p:spPr>
          <a:xfrm>
            <a:off x="705963" y="1732397"/>
            <a:ext cx="5038064" cy="430887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>
                <a:latin typeface="Freesentation 8 ExtraBold" pitchFamily="2" charset="-127"/>
                <a:ea typeface="Freesentation 8 ExtraBold" pitchFamily="2" charset="-127"/>
                <a:cs typeface="Pretendard SemiBold" panose="02000703000000020004" pitchFamily="50" charset="-127"/>
              </a:rPr>
              <a:t>prsi.org</a:t>
            </a:r>
            <a:r>
              <a:rPr lang="en-US" altLang="ko-KR" sz="2800" b="1" dirty="0">
                <a:latin typeface="Freesentation 8 ExtraBold" pitchFamily="2" charset="-127"/>
                <a:ea typeface="Freesentation 8 ExtraBold" pitchFamily="2" charset="-127"/>
                <a:cs typeface="Pretendard SemiBold" panose="02000703000000020004" pitchFamily="50" charset="-127"/>
              </a:rPr>
              <a:t>/ko</a:t>
            </a:r>
            <a:endParaRPr lang="en-US" sz="2800" b="1" dirty="0">
              <a:latin typeface="Freesentation 8 ExtraBold" pitchFamily="2" charset="-127"/>
              <a:ea typeface="Freesentation 8 ExtraBold" pitchFamily="2" charset="-127"/>
              <a:cs typeface="Pretendard SemiBold" panose="02000703000000020004" pitchFamily="50" charset="-127"/>
            </a:endParaRP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C9BC79FF-75EC-6520-F4CB-0F2D6EC6363E}"/>
              </a:ext>
            </a:extLst>
          </p:cNvPr>
          <p:cNvSpPr txBox="1"/>
          <p:nvPr/>
        </p:nvSpPr>
        <p:spPr>
          <a:xfrm>
            <a:off x="6449987" y="1732397"/>
            <a:ext cx="5036050" cy="430887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>
                <a:latin typeface="Freesentation 8 ExtraBold" pitchFamily="2" charset="-127"/>
                <a:ea typeface="Freesentation 8 ExtraBold" pitchFamily="2" charset="-127"/>
                <a:cs typeface="Pretendard SemiBold" panose="02000703000000020004" pitchFamily="50" charset="-127"/>
              </a:rPr>
              <a:t>justshowup.kr</a:t>
            </a:r>
            <a:endParaRPr lang="en-US" sz="2800" b="1" dirty="0">
              <a:latin typeface="Freesentation 8 ExtraBold" pitchFamily="2" charset="-127"/>
              <a:ea typeface="Freesentation 8 ExtraBold" pitchFamily="2" charset="-127"/>
              <a:cs typeface="Pretendard SemiBold" panose="020007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371815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1833</TotalTime>
  <Words>524</Words>
  <Application>Microsoft Macintosh PowerPoint</Application>
  <PresentationFormat>와이드스크린</PresentationFormat>
  <Paragraphs>71</Paragraphs>
  <Slides>7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9" baseType="lpstr">
      <vt:lpstr>Arial</vt:lpstr>
      <vt:lpstr>Pretendard Light</vt:lpstr>
      <vt:lpstr>Freesentation 8 ExtraBold</vt:lpstr>
      <vt:lpstr>Calibri Light</vt:lpstr>
      <vt:lpstr>Freesentation 6 SemiBold</vt:lpstr>
      <vt:lpstr>Freesentation 5 Medium</vt:lpstr>
      <vt:lpstr>Calibri</vt:lpstr>
      <vt:lpstr>Pretendard ExtraBold</vt:lpstr>
      <vt:lpstr>Pretendard</vt:lpstr>
      <vt:lpstr>Freesentation 9 Black</vt:lpstr>
      <vt:lpstr>Freesentation 4 Regular</vt:lpstr>
      <vt:lpstr>1_Office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Kim</dc:creator>
  <cp:lastModifiedBy>Esther Won</cp:lastModifiedBy>
  <cp:revision>170</cp:revision>
  <cp:lastPrinted>2022-08-11T06:35:49Z</cp:lastPrinted>
  <dcterms:created xsi:type="dcterms:W3CDTF">2022-08-02T15:22:38Z</dcterms:created>
  <dcterms:modified xsi:type="dcterms:W3CDTF">2025-08-18T05:22:22Z</dcterms:modified>
</cp:coreProperties>
</file>