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10"/>
  </p:notesMasterIdLst>
  <p:sldIdLst>
    <p:sldId id="256" r:id="rId2"/>
    <p:sldId id="368" r:id="rId3"/>
    <p:sldId id="317" r:id="rId4"/>
    <p:sldId id="315" r:id="rId5"/>
    <p:sldId id="369" r:id="rId6"/>
    <p:sldId id="367" r:id="rId7"/>
    <p:sldId id="338" r:id="rId8"/>
    <p:sldId id="32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B600"/>
    <a:srgbClr val="FB8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62"/>
    <p:restoredTop sz="94726"/>
  </p:normalViewPr>
  <p:slideViewPr>
    <p:cSldViewPr snapToGrid="0" snapToObjects="1">
      <p:cViewPr varScale="1">
        <p:scale>
          <a:sx n="117" d="100"/>
          <a:sy n="117" d="100"/>
        </p:scale>
        <p:origin x="116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6" d="100"/>
          <a:sy n="156" d="100"/>
        </p:scale>
        <p:origin x="55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931B2-32AA-6B40-B82D-7AF436A7987F}" type="datetimeFigureOut">
              <a:rPr lang="en-US" smtClean="0"/>
              <a:t>8/18/25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06CAE-D254-7140-BE8A-6A49AC10BD9D}" type="slidenum">
              <a:rPr lang="en-US" smtClean="0"/>
              <a:t>‹#›</a:t>
            </a:fld>
            <a:endParaRPr lang="en-US"/>
          </a:p>
        </p:txBody>
      </p:sp>
    </p:spTree>
    <p:extLst>
      <p:ext uri="{BB962C8B-B14F-4D97-AF65-F5344CB8AC3E}">
        <p14:creationId xmlns:p14="http://schemas.microsoft.com/office/powerpoint/2010/main" val="426491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206CAE-D254-7140-BE8A-6A49AC10BD9D}" type="slidenum">
              <a:rPr lang="en-US" smtClean="0"/>
              <a:t>0</a:t>
            </a:fld>
            <a:endParaRPr lang="en-US"/>
          </a:p>
        </p:txBody>
      </p:sp>
    </p:spTree>
    <p:extLst>
      <p:ext uri="{BB962C8B-B14F-4D97-AF65-F5344CB8AC3E}">
        <p14:creationId xmlns:p14="http://schemas.microsoft.com/office/powerpoint/2010/main" val="123841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1</a:t>
            </a:fld>
            <a:endParaRPr lang="en-US"/>
          </a:p>
        </p:txBody>
      </p:sp>
    </p:spTree>
    <p:extLst>
      <p:ext uri="{BB962C8B-B14F-4D97-AF65-F5344CB8AC3E}">
        <p14:creationId xmlns:p14="http://schemas.microsoft.com/office/powerpoint/2010/main" val="33754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0A49D91-A19A-F04F-8DA8-5C7027E60750}" type="slidenum">
              <a:rPr lang="en-US" smtClean="0"/>
              <a:t>4</a:t>
            </a:fld>
            <a:endParaRPr lang="en-US"/>
          </a:p>
        </p:txBody>
      </p:sp>
    </p:spTree>
    <p:extLst>
      <p:ext uri="{BB962C8B-B14F-4D97-AF65-F5344CB8AC3E}">
        <p14:creationId xmlns:p14="http://schemas.microsoft.com/office/powerpoint/2010/main" val="73459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06CAE-D254-7140-BE8A-6A49AC10BD9D}" type="slidenum">
              <a:rPr lang="en-US" smtClean="0"/>
              <a:t>5</a:t>
            </a:fld>
            <a:endParaRPr lang="en-US"/>
          </a:p>
        </p:txBody>
      </p:sp>
    </p:spTree>
    <p:extLst>
      <p:ext uri="{BB962C8B-B14F-4D97-AF65-F5344CB8AC3E}">
        <p14:creationId xmlns:p14="http://schemas.microsoft.com/office/powerpoint/2010/main" val="290415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we track our progress, we are training ourselves to be in God’s Word, not just trying. And by using the Bible tracker, we can ensure that we read through the whole bible.</a:t>
            </a:r>
            <a:r>
              <a:rPr lang="en-US" sz="1200" b="0" i="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200" i="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AC152D2-DF81-FC46-B2AE-EF54F440B0F4}" type="slidenum">
              <a:rPr lang="en-US" smtClean="0"/>
              <a:t>7</a:t>
            </a:fld>
            <a:endParaRPr lang="en-US"/>
          </a:p>
        </p:txBody>
      </p:sp>
    </p:spTree>
    <p:extLst>
      <p:ext uri="{BB962C8B-B14F-4D97-AF65-F5344CB8AC3E}">
        <p14:creationId xmlns:p14="http://schemas.microsoft.com/office/powerpoint/2010/main" val="259067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FC27-5358-3B94-B5D3-40E70A26B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652CC-27EE-A54D-AE9C-BA19B678F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698CF-CEF3-F473-7FA3-390787072412}"/>
              </a:ext>
            </a:extLst>
          </p:cNvPr>
          <p:cNvSpPr>
            <a:spLocks noGrp="1"/>
          </p:cNvSpPr>
          <p:nvPr>
            <p:ph type="dt" sz="half" idx="10"/>
          </p:nvPr>
        </p:nvSpPr>
        <p:spPr/>
        <p:txBody>
          <a:bodyPr/>
          <a:lstStyle/>
          <a:p>
            <a:fld id="{EEE73B8F-BD3A-E343-ADEB-B97FF08DD815}" type="datetimeFigureOut">
              <a:rPr lang="en-US" smtClean="0"/>
              <a:t>8/18/25</a:t>
            </a:fld>
            <a:endParaRPr lang="en-US"/>
          </a:p>
        </p:txBody>
      </p:sp>
      <p:sp>
        <p:nvSpPr>
          <p:cNvPr id="5" name="Footer Placeholder 4">
            <a:extLst>
              <a:ext uri="{FF2B5EF4-FFF2-40B4-BE49-F238E27FC236}">
                <a16:creationId xmlns:a16="http://schemas.microsoft.com/office/drawing/2014/main" id="{58FFC4FA-1FB6-F78A-F2AC-99D8E8D4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F9089-544D-2B3B-F97E-AFDE7FF00C5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163553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439-D936-A2F5-5003-0809A2FBB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66605-9477-0AB9-1023-81C52AEC2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E838E-0F34-6A74-2A05-0BFC1EA7A337}"/>
              </a:ext>
            </a:extLst>
          </p:cNvPr>
          <p:cNvSpPr>
            <a:spLocks noGrp="1"/>
          </p:cNvSpPr>
          <p:nvPr>
            <p:ph type="dt" sz="half" idx="10"/>
          </p:nvPr>
        </p:nvSpPr>
        <p:spPr/>
        <p:txBody>
          <a:bodyPr/>
          <a:lstStyle/>
          <a:p>
            <a:fld id="{EEE73B8F-BD3A-E343-ADEB-B97FF08DD815}" type="datetimeFigureOut">
              <a:rPr lang="en-US" smtClean="0"/>
              <a:t>8/18/25</a:t>
            </a:fld>
            <a:endParaRPr lang="en-US"/>
          </a:p>
        </p:txBody>
      </p:sp>
      <p:sp>
        <p:nvSpPr>
          <p:cNvPr id="5" name="Footer Placeholder 4">
            <a:extLst>
              <a:ext uri="{FF2B5EF4-FFF2-40B4-BE49-F238E27FC236}">
                <a16:creationId xmlns:a16="http://schemas.microsoft.com/office/drawing/2014/main" id="{FF76F34C-623C-FD01-C4C6-F38E2B421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84F15-C52B-B69B-355E-D7E3343911D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4954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9BD3F-7666-184E-7144-56128461BE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E8E20-560D-F6D9-829F-5506C2644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8EE56-3F6C-3369-A7CD-32ED8A4683E5}"/>
              </a:ext>
            </a:extLst>
          </p:cNvPr>
          <p:cNvSpPr>
            <a:spLocks noGrp="1"/>
          </p:cNvSpPr>
          <p:nvPr>
            <p:ph type="dt" sz="half" idx="10"/>
          </p:nvPr>
        </p:nvSpPr>
        <p:spPr/>
        <p:txBody>
          <a:bodyPr/>
          <a:lstStyle/>
          <a:p>
            <a:fld id="{EEE73B8F-BD3A-E343-ADEB-B97FF08DD815}" type="datetimeFigureOut">
              <a:rPr lang="en-US" smtClean="0"/>
              <a:t>8/18/25</a:t>
            </a:fld>
            <a:endParaRPr lang="en-US"/>
          </a:p>
        </p:txBody>
      </p:sp>
      <p:sp>
        <p:nvSpPr>
          <p:cNvPr id="5" name="Footer Placeholder 4">
            <a:extLst>
              <a:ext uri="{FF2B5EF4-FFF2-40B4-BE49-F238E27FC236}">
                <a16:creationId xmlns:a16="http://schemas.microsoft.com/office/drawing/2014/main" id="{EB1B8613-610C-5F15-2230-8A41DE95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DE5FE-6DDA-DDD6-9BEC-252AB30F0AE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61080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EC4-ADED-12FE-996B-02CA4A618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9C18-A3D4-B9F5-5AE3-5C15E74B4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0412D-33F8-23B9-8DFB-D7B78AC2EBC4}"/>
              </a:ext>
            </a:extLst>
          </p:cNvPr>
          <p:cNvSpPr>
            <a:spLocks noGrp="1"/>
          </p:cNvSpPr>
          <p:nvPr>
            <p:ph type="dt" sz="half" idx="10"/>
          </p:nvPr>
        </p:nvSpPr>
        <p:spPr/>
        <p:txBody>
          <a:bodyPr/>
          <a:lstStyle/>
          <a:p>
            <a:fld id="{EEE73B8F-BD3A-E343-ADEB-B97FF08DD815}" type="datetimeFigureOut">
              <a:rPr lang="en-US" smtClean="0"/>
              <a:t>8/18/25</a:t>
            </a:fld>
            <a:endParaRPr lang="en-US"/>
          </a:p>
        </p:txBody>
      </p:sp>
      <p:sp>
        <p:nvSpPr>
          <p:cNvPr id="5" name="Footer Placeholder 4">
            <a:extLst>
              <a:ext uri="{FF2B5EF4-FFF2-40B4-BE49-F238E27FC236}">
                <a16:creationId xmlns:a16="http://schemas.microsoft.com/office/drawing/2014/main" id="{1C1D1020-1386-2AA6-B43F-0EADD4192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BB8ED-6213-F5A6-7839-C86D34B8375A}"/>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5735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332D-AE51-E669-B862-E6C1EED4A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161DB-3240-0EF9-C474-D54F3F132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FA561-6B56-3AD1-06C6-F4E9C7F8435A}"/>
              </a:ext>
            </a:extLst>
          </p:cNvPr>
          <p:cNvSpPr>
            <a:spLocks noGrp="1"/>
          </p:cNvSpPr>
          <p:nvPr>
            <p:ph type="dt" sz="half" idx="10"/>
          </p:nvPr>
        </p:nvSpPr>
        <p:spPr/>
        <p:txBody>
          <a:bodyPr/>
          <a:lstStyle/>
          <a:p>
            <a:fld id="{EEE73B8F-BD3A-E343-ADEB-B97FF08DD815}" type="datetimeFigureOut">
              <a:rPr lang="en-US" smtClean="0"/>
              <a:t>8/18/25</a:t>
            </a:fld>
            <a:endParaRPr lang="en-US"/>
          </a:p>
        </p:txBody>
      </p:sp>
      <p:sp>
        <p:nvSpPr>
          <p:cNvPr id="5" name="Footer Placeholder 4">
            <a:extLst>
              <a:ext uri="{FF2B5EF4-FFF2-40B4-BE49-F238E27FC236}">
                <a16:creationId xmlns:a16="http://schemas.microsoft.com/office/drawing/2014/main" id="{7CEDBA9F-157A-B23A-281C-26CC834C5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3C8EC-60A8-8D60-5FC4-B25B73D9B10C}"/>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29045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3C03-9CFA-A364-8E6B-7B49E9C99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10106-E48F-DDAB-CC4E-F640064AF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71C3-5DF9-5E9F-589C-32B2659BE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37CEB6-CCB9-F718-5EF5-956BF6435DFA}"/>
              </a:ext>
            </a:extLst>
          </p:cNvPr>
          <p:cNvSpPr>
            <a:spLocks noGrp="1"/>
          </p:cNvSpPr>
          <p:nvPr>
            <p:ph type="dt" sz="half" idx="10"/>
          </p:nvPr>
        </p:nvSpPr>
        <p:spPr/>
        <p:txBody>
          <a:bodyPr/>
          <a:lstStyle/>
          <a:p>
            <a:fld id="{EEE73B8F-BD3A-E343-ADEB-B97FF08DD815}" type="datetimeFigureOut">
              <a:rPr lang="en-US" smtClean="0"/>
              <a:t>8/18/25</a:t>
            </a:fld>
            <a:endParaRPr lang="en-US"/>
          </a:p>
        </p:txBody>
      </p:sp>
      <p:sp>
        <p:nvSpPr>
          <p:cNvPr id="6" name="Footer Placeholder 5">
            <a:extLst>
              <a:ext uri="{FF2B5EF4-FFF2-40B4-BE49-F238E27FC236}">
                <a16:creationId xmlns:a16="http://schemas.microsoft.com/office/drawing/2014/main" id="{0E1E4E64-D1F3-DA95-2447-854E1BB7A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54D12-DB0B-EA93-B1AD-08D3FAE8F32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715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4242-D6C2-9335-6622-FEE8ED883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E2EC2-AC55-19C7-BB30-4EC2A3830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DDA1-F258-4346-DA80-0AB9D617C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CC658-CAC4-E681-E31A-D968C2704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B554D-DA1B-B64A-A0CC-7EA16957D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AEA064-91B2-A2CE-ECFA-194104A51F81}"/>
              </a:ext>
            </a:extLst>
          </p:cNvPr>
          <p:cNvSpPr>
            <a:spLocks noGrp="1"/>
          </p:cNvSpPr>
          <p:nvPr>
            <p:ph type="dt" sz="half" idx="10"/>
          </p:nvPr>
        </p:nvSpPr>
        <p:spPr/>
        <p:txBody>
          <a:bodyPr/>
          <a:lstStyle/>
          <a:p>
            <a:fld id="{EEE73B8F-BD3A-E343-ADEB-B97FF08DD815}" type="datetimeFigureOut">
              <a:rPr lang="en-US" smtClean="0"/>
              <a:t>8/18/25</a:t>
            </a:fld>
            <a:endParaRPr lang="en-US"/>
          </a:p>
        </p:txBody>
      </p:sp>
      <p:sp>
        <p:nvSpPr>
          <p:cNvPr id="8" name="Footer Placeholder 7">
            <a:extLst>
              <a:ext uri="{FF2B5EF4-FFF2-40B4-BE49-F238E27FC236}">
                <a16:creationId xmlns:a16="http://schemas.microsoft.com/office/drawing/2014/main" id="{9BB65095-04F7-E525-3722-4ECB5AEADB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23864-9007-11E0-55C1-CD156AC4057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72483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E81D-4DE1-CD2E-EE3D-BA118361F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3FE7F-448D-8DE6-B60F-9712047683FC}"/>
              </a:ext>
            </a:extLst>
          </p:cNvPr>
          <p:cNvSpPr>
            <a:spLocks noGrp="1"/>
          </p:cNvSpPr>
          <p:nvPr>
            <p:ph type="dt" sz="half" idx="10"/>
          </p:nvPr>
        </p:nvSpPr>
        <p:spPr/>
        <p:txBody>
          <a:bodyPr/>
          <a:lstStyle/>
          <a:p>
            <a:fld id="{EEE73B8F-BD3A-E343-ADEB-B97FF08DD815}" type="datetimeFigureOut">
              <a:rPr lang="en-US" smtClean="0"/>
              <a:t>8/18/25</a:t>
            </a:fld>
            <a:endParaRPr lang="en-US"/>
          </a:p>
        </p:txBody>
      </p:sp>
      <p:sp>
        <p:nvSpPr>
          <p:cNvPr id="4" name="Footer Placeholder 3">
            <a:extLst>
              <a:ext uri="{FF2B5EF4-FFF2-40B4-BE49-F238E27FC236}">
                <a16:creationId xmlns:a16="http://schemas.microsoft.com/office/drawing/2014/main" id="{21C822DD-007D-EC53-5E31-873CA99DA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82115-8884-5519-596E-B4AD0D5949D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38576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2F5D9-D37C-80DF-D226-3C855AB75BEC}"/>
              </a:ext>
            </a:extLst>
          </p:cNvPr>
          <p:cNvSpPr>
            <a:spLocks noGrp="1"/>
          </p:cNvSpPr>
          <p:nvPr>
            <p:ph type="dt" sz="half" idx="10"/>
          </p:nvPr>
        </p:nvSpPr>
        <p:spPr/>
        <p:txBody>
          <a:bodyPr/>
          <a:lstStyle/>
          <a:p>
            <a:fld id="{EEE73B8F-BD3A-E343-ADEB-B97FF08DD815}" type="datetimeFigureOut">
              <a:rPr lang="en-US" smtClean="0"/>
              <a:t>8/18/25</a:t>
            </a:fld>
            <a:endParaRPr lang="en-US"/>
          </a:p>
        </p:txBody>
      </p:sp>
      <p:sp>
        <p:nvSpPr>
          <p:cNvPr id="3" name="Footer Placeholder 2">
            <a:extLst>
              <a:ext uri="{FF2B5EF4-FFF2-40B4-BE49-F238E27FC236}">
                <a16:creationId xmlns:a16="http://schemas.microsoft.com/office/drawing/2014/main" id="{77275AB8-3947-8784-FB04-F6C0F088D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8B5DB-2295-3DBB-3D65-6C07E2129AF6}"/>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0909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DC4F-13FD-8BD1-02C6-C5EACDC17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E0B96-6029-519E-ED09-0E0E41BB0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79FA9-03DD-7B80-3652-68B9399EB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F3542-FB90-15BF-D6A2-DD2F1A8B8A3F}"/>
              </a:ext>
            </a:extLst>
          </p:cNvPr>
          <p:cNvSpPr>
            <a:spLocks noGrp="1"/>
          </p:cNvSpPr>
          <p:nvPr>
            <p:ph type="dt" sz="half" idx="10"/>
          </p:nvPr>
        </p:nvSpPr>
        <p:spPr/>
        <p:txBody>
          <a:bodyPr/>
          <a:lstStyle/>
          <a:p>
            <a:fld id="{EEE73B8F-BD3A-E343-ADEB-B97FF08DD815}" type="datetimeFigureOut">
              <a:rPr lang="en-US" smtClean="0"/>
              <a:t>8/18/25</a:t>
            </a:fld>
            <a:endParaRPr lang="en-US"/>
          </a:p>
        </p:txBody>
      </p:sp>
      <p:sp>
        <p:nvSpPr>
          <p:cNvPr id="6" name="Footer Placeholder 5">
            <a:extLst>
              <a:ext uri="{FF2B5EF4-FFF2-40B4-BE49-F238E27FC236}">
                <a16:creationId xmlns:a16="http://schemas.microsoft.com/office/drawing/2014/main" id="{A036B9F8-4BA1-50AB-7225-93CF10AFB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1CC02-472B-822F-5966-0959BAACF380}"/>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66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528D-8E9C-6189-D979-CF9046C35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232F7-0108-A5A2-6B72-C4D0642F1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519FFC-94CF-28A6-690C-22441E09D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D340C-6C24-72BF-08EA-048FE20DA98B}"/>
              </a:ext>
            </a:extLst>
          </p:cNvPr>
          <p:cNvSpPr>
            <a:spLocks noGrp="1"/>
          </p:cNvSpPr>
          <p:nvPr>
            <p:ph type="dt" sz="half" idx="10"/>
          </p:nvPr>
        </p:nvSpPr>
        <p:spPr/>
        <p:txBody>
          <a:bodyPr/>
          <a:lstStyle/>
          <a:p>
            <a:fld id="{EEE73B8F-BD3A-E343-ADEB-B97FF08DD815}" type="datetimeFigureOut">
              <a:rPr lang="en-US" smtClean="0"/>
              <a:t>8/18/25</a:t>
            </a:fld>
            <a:endParaRPr lang="en-US"/>
          </a:p>
        </p:txBody>
      </p:sp>
      <p:sp>
        <p:nvSpPr>
          <p:cNvPr id="6" name="Footer Placeholder 5">
            <a:extLst>
              <a:ext uri="{FF2B5EF4-FFF2-40B4-BE49-F238E27FC236}">
                <a16:creationId xmlns:a16="http://schemas.microsoft.com/office/drawing/2014/main" id="{BE350CE1-2805-2EB8-5777-4CCF61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BF27-FD69-7DF0-3F56-4C209A1AC90B}"/>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876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F9B8A-3D34-9497-9FD8-2CB77454E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67737-BF3C-7324-83D3-642D09EC7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8D227-64C3-61DA-D868-1ABDCA89B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3B8F-BD3A-E343-ADEB-B97FF08DD815}" type="datetimeFigureOut">
              <a:rPr lang="en-US" smtClean="0"/>
              <a:t>8/18/25</a:t>
            </a:fld>
            <a:endParaRPr lang="en-US"/>
          </a:p>
        </p:txBody>
      </p:sp>
      <p:sp>
        <p:nvSpPr>
          <p:cNvPr id="5" name="Footer Placeholder 4">
            <a:extLst>
              <a:ext uri="{FF2B5EF4-FFF2-40B4-BE49-F238E27FC236}">
                <a16:creationId xmlns:a16="http://schemas.microsoft.com/office/drawing/2014/main" id="{92DB2C41-8593-9366-DC0D-55E85D9AF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6B9C7-19E9-2365-D725-ABF5BC8D0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54F1-F256-8641-997A-CFFDAA3B2EA5}" type="slidenum">
              <a:rPr lang="en-US" smtClean="0"/>
              <a:pPr/>
              <a:t>‹#›</a:t>
            </a:fld>
            <a:endParaRPr lang="en-US" dirty="0"/>
          </a:p>
        </p:txBody>
      </p:sp>
      <p:sp>
        <p:nvSpPr>
          <p:cNvPr id="7" name="TextBox 6">
            <a:extLst>
              <a:ext uri="{FF2B5EF4-FFF2-40B4-BE49-F238E27FC236}">
                <a16:creationId xmlns:a16="http://schemas.microsoft.com/office/drawing/2014/main" id="{ACB9EBB0-349B-DC9C-D95E-061BEEFC73B5}"/>
              </a:ext>
            </a:extLst>
          </p:cNvPr>
          <p:cNvSpPr txBox="1"/>
          <p:nvPr userDrawn="1"/>
        </p:nvSpPr>
        <p:spPr>
          <a:xfrm>
            <a:off x="320040" y="6400800"/>
            <a:ext cx="1016000" cy="307777"/>
          </a:xfrm>
          <a:prstGeom prst="rect">
            <a:avLst/>
          </a:prstGeom>
          <a:noFill/>
        </p:spPr>
        <p:txBody>
          <a:bodyPr wrap="square" lIns="0" tIns="0" rIns="0" bIns="0" rtlCol="0" anchor="t" anchorCtr="0">
            <a:spAutoFit/>
          </a:bodyPr>
          <a:lstStyle/>
          <a:p>
            <a:pPr>
              <a:spcAft>
                <a:spcPts val="2400"/>
              </a:spcAft>
            </a:pPr>
            <a:fld id="{DF0BB7A1-71DF-D74E-8BA4-56D1F44F168F}" type="slidenum">
              <a:rPr lang="en-US" sz="2000" b="0" i="0" smtClean="0">
                <a:effectLst/>
                <a:latin typeface="Avenir Next LT Pro" panose="020B0504020202020204" pitchFamily="34" charset="77"/>
              </a:rPr>
              <a:t>‹#›</a:t>
            </a:fld>
            <a:endParaRPr lang="en-US" sz="2000" b="0" i="0" dirty="0">
              <a:effectLst/>
              <a:latin typeface="Avenir Next LT Pro" panose="020B0504020202020204" pitchFamily="34" charset="77"/>
            </a:endParaRPr>
          </a:p>
        </p:txBody>
      </p:sp>
      <p:pic>
        <p:nvPicPr>
          <p:cNvPr id="8" name="Picture 7">
            <a:extLst>
              <a:ext uri="{FF2B5EF4-FFF2-40B4-BE49-F238E27FC236}">
                <a16:creationId xmlns:a16="http://schemas.microsoft.com/office/drawing/2014/main" id="{8C49FD42-7A93-BF93-8954-EA7E3C8E04C0}"/>
              </a:ext>
            </a:extLst>
          </p:cNvPr>
          <p:cNvPicPr>
            <a:picLocks noChangeAspect="1"/>
          </p:cNvPicPr>
          <p:nvPr userDrawn="1"/>
        </p:nvPicPr>
        <p:blipFill>
          <a:blip r:embed="rId13"/>
          <a:srcRect/>
          <a:stretch/>
        </p:blipFill>
        <p:spPr>
          <a:xfrm>
            <a:off x="320040" y="282408"/>
            <a:ext cx="1403227" cy="943153"/>
          </a:xfrm>
          <a:prstGeom prst="rect">
            <a:avLst/>
          </a:prstGeom>
        </p:spPr>
      </p:pic>
    </p:spTree>
    <p:extLst>
      <p:ext uri="{BB962C8B-B14F-4D97-AF65-F5344CB8AC3E}">
        <p14:creationId xmlns:p14="http://schemas.microsoft.com/office/powerpoint/2010/main" val="236876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F0E555-9DD4-E0CA-99D9-9C9D3F7147EC}"/>
              </a:ext>
            </a:extLst>
          </p:cNvPr>
          <p:cNvSpPr/>
          <p:nvPr/>
        </p:nvSpPr>
        <p:spPr>
          <a:xfrm>
            <a:off x="0" y="-18734"/>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E4ECF10-7999-1D8C-BB7A-744CF124B474}"/>
              </a:ext>
            </a:extLst>
          </p:cNvPr>
          <p:cNvPicPr>
            <a:picLocks noChangeAspect="1"/>
          </p:cNvPicPr>
          <p:nvPr/>
        </p:nvPicPr>
        <p:blipFill>
          <a:blip r:embed="rId3"/>
          <a:stretch>
            <a:fillRect/>
          </a:stretch>
        </p:blipFill>
        <p:spPr>
          <a:xfrm rot="16200000">
            <a:off x="5734051" y="3087598"/>
            <a:ext cx="723900" cy="6858000"/>
          </a:xfrm>
          <a:prstGeom prst="rect">
            <a:avLst/>
          </a:prstGeom>
        </p:spPr>
      </p:pic>
      <p:pic>
        <p:nvPicPr>
          <p:cNvPr id="3" name="Picture 2">
            <a:extLst>
              <a:ext uri="{FF2B5EF4-FFF2-40B4-BE49-F238E27FC236}">
                <a16:creationId xmlns:a16="http://schemas.microsoft.com/office/drawing/2014/main" id="{46EC1CE2-DE9B-80DA-6B5C-CAE5B053F552}"/>
              </a:ext>
            </a:extLst>
          </p:cNvPr>
          <p:cNvPicPr>
            <a:picLocks noChangeAspect="1"/>
          </p:cNvPicPr>
          <p:nvPr/>
        </p:nvPicPr>
        <p:blipFill>
          <a:blip r:embed="rId3"/>
          <a:stretch>
            <a:fillRect/>
          </a:stretch>
        </p:blipFill>
        <p:spPr>
          <a:xfrm rot="5400000">
            <a:off x="5734051" y="-3087598"/>
            <a:ext cx="723900" cy="6858000"/>
          </a:xfrm>
          <a:prstGeom prst="rect">
            <a:avLst/>
          </a:prstGeom>
        </p:spPr>
      </p:pic>
      <p:sp>
        <p:nvSpPr>
          <p:cNvPr id="6" name="Rectangle 5">
            <a:extLst>
              <a:ext uri="{FF2B5EF4-FFF2-40B4-BE49-F238E27FC236}">
                <a16:creationId xmlns:a16="http://schemas.microsoft.com/office/drawing/2014/main" id="{1A46BB31-D941-2119-528A-2719C07AD1B8}"/>
              </a:ext>
            </a:extLst>
          </p:cNvPr>
          <p:cNvSpPr/>
          <p:nvPr/>
        </p:nvSpPr>
        <p:spPr>
          <a:xfrm>
            <a:off x="0" y="-20548"/>
            <a:ext cx="12192000" cy="452064"/>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9604CE-28AC-BE5D-D057-723E3083CDED}"/>
              </a:ext>
            </a:extLst>
          </p:cNvPr>
          <p:cNvSpPr/>
          <p:nvPr/>
        </p:nvSpPr>
        <p:spPr>
          <a:xfrm>
            <a:off x="0" y="6426485"/>
            <a:ext cx="12192000" cy="431515"/>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1DF61C-E7D2-452B-2C77-1C63903864C2}"/>
              </a:ext>
            </a:extLst>
          </p:cNvPr>
          <p:cNvSpPr/>
          <p:nvPr/>
        </p:nvSpPr>
        <p:spPr>
          <a:xfrm>
            <a:off x="0" y="20548"/>
            <a:ext cx="472611"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4F8BA6-876B-C07B-7C9B-44B83524AFF4}"/>
              </a:ext>
            </a:extLst>
          </p:cNvPr>
          <p:cNvSpPr/>
          <p:nvPr/>
        </p:nvSpPr>
        <p:spPr>
          <a:xfrm>
            <a:off x="11719388" y="1"/>
            <a:ext cx="472612"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56E56E8-1A73-9780-30F0-3CB3D9231AE8}"/>
              </a:ext>
            </a:extLst>
          </p:cNvPr>
          <p:cNvPicPr>
            <a:picLocks noChangeAspect="1"/>
          </p:cNvPicPr>
          <p:nvPr/>
        </p:nvPicPr>
        <p:blipFill>
          <a:blip r:embed="rId4"/>
          <a:srcRect/>
          <a:stretch/>
        </p:blipFill>
        <p:spPr>
          <a:xfrm>
            <a:off x="3116122" y="1446679"/>
            <a:ext cx="5959755" cy="4005737"/>
          </a:xfrm>
          <a:prstGeom prst="rect">
            <a:avLst/>
          </a:prstGeom>
        </p:spPr>
      </p:pic>
      <p:sp>
        <p:nvSpPr>
          <p:cNvPr id="4" name="TextBox 3">
            <a:extLst>
              <a:ext uri="{FF2B5EF4-FFF2-40B4-BE49-F238E27FC236}">
                <a16:creationId xmlns:a16="http://schemas.microsoft.com/office/drawing/2014/main" id="{65AC1827-D83D-43B5-DAAD-A74DECB07AEC}"/>
              </a:ext>
            </a:extLst>
          </p:cNvPr>
          <p:cNvSpPr txBox="1"/>
          <p:nvPr/>
        </p:nvSpPr>
        <p:spPr>
          <a:xfrm>
            <a:off x="1074820" y="5942028"/>
            <a:ext cx="10412186" cy="307777"/>
          </a:xfrm>
          <a:prstGeom prst="rect">
            <a:avLst/>
          </a:prstGeom>
          <a:noFill/>
        </p:spPr>
        <p:txBody>
          <a:bodyPr wrap="square" lIns="0" tIns="0" rIns="0" bIns="0" rtlCol="0">
            <a:spAutoFit/>
          </a:bodyPr>
          <a:lstStyle/>
          <a:p>
            <a:pPr algn="r"/>
            <a:r>
              <a:rPr lang="en-US" sz="2000" dirty="0">
                <a:latin typeface="Avenir Next LT Pro" panose="020B0504020202020204" pitchFamily="34" charset="77"/>
                <a:ea typeface="DIN 2014 Bold" panose="020B0504020202020204" pitchFamily="34" charset="77"/>
              </a:rPr>
              <a:t>Agustus 2025</a:t>
            </a:r>
            <a:endParaRPr lang="en-US" sz="2000" dirty="0">
              <a:latin typeface="Avenir Next LT Pro" panose="020B0504020202020204" pitchFamily="34" charset="77"/>
              <a:ea typeface="DIN 2014" panose="020B0504020202020204" pitchFamily="34" charset="77"/>
            </a:endParaRPr>
          </a:p>
        </p:txBody>
      </p:sp>
    </p:spTree>
    <p:extLst>
      <p:ext uri="{BB962C8B-B14F-4D97-AF65-F5344CB8AC3E}">
        <p14:creationId xmlns:p14="http://schemas.microsoft.com/office/powerpoint/2010/main" val="341629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346263" y="0"/>
            <a:ext cx="8845737"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302719"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226646" y="2529248"/>
            <a:ext cx="3568931" cy="1846659"/>
          </a:xfrm>
          <a:prstGeom prst="rect">
            <a:avLst/>
          </a:prstGeom>
          <a:noFill/>
        </p:spPr>
        <p:txBody>
          <a:bodyPr wrap="square" lIns="0" tIns="0" rIns="0" bIns="0" rtlCol="0">
            <a:spAutoFit/>
          </a:bodyPr>
          <a:lstStyle/>
          <a:p>
            <a:r>
              <a:rPr lang="en-US" altLang="ko-KR" sz="4000" b="1" dirty="0">
                <a:solidFill>
                  <a:srgbClr val="FFB600"/>
                </a:solidFill>
                <a:latin typeface="Avenir Next LT Pro" panose="020B0504020202020204" pitchFamily="34" charset="77"/>
                <a:ea typeface="DIN 2014 Bold" panose="020B0504020202020204" pitchFamily="34" charset="77"/>
              </a:rPr>
              <a:t>Panduan</a:t>
            </a:r>
            <a:endParaRPr lang="en-US" altLang="ko-KR" sz="4400" b="1" dirty="0">
              <a:latin typeface="Avenir Next LT Pro" panose="020B0504020202020204" pitchFamily="34" charset="77"/>
              <a:ea typeface="DIN 2014 Bold" panose="020B0504020202020204" pitchFamily="34" charset="77"/>
            </a:endParaRPr>
          </a:p>
          <a:p>
            <a:r>
              <a:rPr lang="en-US" altLang="ko-KR" sz="4000" b="1" dirty="0">
                <a:latin typeface="Avenir Next LT Pro" panose="020B0504020202020204" pitchFamily="34" charset="77"/>
                <a:ea typeface="DIN 2014 Bold" panose="020B0504020202020204" pitchFamily="34" charset="77"/>
              </a:rPr>
              <a:t>Just Show Up</a:t>
            </a:r>
            <a:endParaRPr lang="en-US" sz="4000" b="1" dirty="0">
              <a:latin typeface="Avenir Next LT Pro" panose="020B0504020202020204" pitchFamily="34" charset="77"/>
              <a:ea typeface="DIN 2014 Bold" panose="020B0504020202020204" pitchFamily="34" charset="77"/>
            </a:endParaRPr>
          </a:p>
          <a:p>
            <a:r>
              <a:rPr lang="en-US" sz="4000" b="1" dirty="0">
                <a:latin typeface="Avenir Next LT Pro" panose="020B0504020202020204" pitchFamily="34" charset="77"/>
                <a:ea typeface="DIN 2014 Bold" panose="020B0504020202020204" pitchFamily="34" charset="77"/>
              </a:rPr>
              <a:t>Book Club</a:t>
            </a:r>
          </a:p>
        </p:txBody>
      </p:sp>
      <p:sp>
        <p:nvSpPr>
          <p:cNvPr id="2" name="Rounded Rectangle 1">
            <a:extLst>
              <a:ext uri="{FF2B5EF4-FFF2-40B4-BE49-F238E27FC236}">
                <a16:creationId xmlns:a16="http://schemas.microsoft.com/office/drawing/2014/main" id="{F776D925-806E-3090-7A49-9A30A1C015F2}"/>
              </a:ext>
            </a:extLst>
          </p:cNvPr>
          <p:cNvSpPr/>
          <p:nvPr/>
        </p:nvSpPr>
        <p:spPr>
          <a:xfrm>
            <a:off x="4309548" y="312898"/>
            <a:ext cx="7588694" cy="6232203"/>
          </a:xfrm>
          <a:prstGeom prst="roundRect">
            <a:avLst>
              <a:gd name="adj" fmla="val 34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B27775A-6108-95D4-68F3-E04A0FFD8A61}"/>
              </a:ext>
            </a:extLst>
          </p:cNvPr>
          <p:cNvSpPr txBox="1"/>
          <p:nvPr/>
        </p:nvSpPr>
        <p:spPr>
          <a:xfrm>
            <a:off x="4938387" y="569876"/>
            <a:ext cx="6782260" cy="5714385"/>
          </a:xfrm>
          <a:prstGeom prst="rect">
            <a:avLst/>
          </a:prstGeom>
          <a:noFill/>
        </p:spPr>
        <p:txBody>
          <a:bodyPr wrap="square" lIns="0" tIns="0" rIns="0" bIns="0" rtlCol="0">
            <a:spAutoFit/>
          </a:bodyPr>
          <a:lstStyle/>
          <a:p>
            <a:pPr>
              <a:spcAft>
                <a:spcPts val="2000"/>
              </a:spcAft>
            </a:pPr>
            <a:r>
              <a:rPr lang="pt-BR" sz="2400" dirty="0">
                <a:latin typeface="Avenir Next LT Pro" panose="020B0504020202020204" pitchFamily="34" charset="0"/>
              </a:rPr>
              <a:t>Sebutkan Nama dan dari mana Anda berasal.</a:t>
            </a:r>
            <a:endParaRPr lang="en-US" sz="2400" spc="-50" dirty="0">
              <a:effectLst/>
              <a:latin typeface="Avenir Next LT Pro" panose="020B0504020202020204" pitchFamily="34" charset="0"/>
            </a:endParaRPr>
          </a:p>
          <a:p>
            <a:pPr>
              <a:spcAft>
                <a:spcPts val="2000"/>
              </a:spcAft>
            </a:pPr>
            <a:r>
              <a:rPr lang="en-US" sz="2400" dirty="0" err="1">
                <a:latin typeface="Avenir Next LT Pro" panose="020B0504020202020204" pitchFamily="34" charset="0"/>
              </a:rPr>
              <a:t>Setiap</a:t>
            </a:r>
            <a:r>
              <a:rPr lang="en-US" sz="2400" dirty="0">
                <a:latin typeface="Avenir Next LT Pro" panose="020B0504020202020204" pitchFamily="34" charset="0"/>
              </a:rPr>
              <a:t> </a:t>
            </a:r>
            <a:r>
              <a:rPr lang="en-US" sz="2400" dirty="0" err="1">
                <a:latin typeface="Avenir Next LT Pro" panose="020B0504020202020204" pitchFamily="34" charset="0"/>
              </a:rPr>
              <a:t>peserta</a:t>
            </a:r>
            <a:r>
              <a:rPr lang="en-US" sz="2400" dirty="0">
                <a:latin typeface="Avenir Next LT Pro" panose="020B0504020202020204" pitchFamily="34" charset="0"/>
              </a:rPr>
              <a:t> </a:t>
            </a:r>
            <a:r>
              <a:rPr lang="en-US" sz="2400" dirty="0" err="1">
                <a:latin typeface="Avenir Next LT Pro" panose="020B0504020202020204" pitchFamily="34" charset="0"/>
              </a:rPr>
              <a:t>diberi</a:t>
            </a:r>
            <a:r>
              <a:rPr lang="en-US" sz="2400" dirty="0">
                <a:latin typeface="Avenir Next LT Pro" panose="020B0504020202020204" pitchFamily="34" charset="0"/>
              </a:rPr>
              <a:t> </a:t>
            </a:r>
            <a:r>
              <a:rPr lang="en-US" sz="2400" dirty="0" err="1">
                <a:latin typeface="Avenir Next LT Pro" panose="020B0504020202020204" pitchFamily="34" charset="0"/>
              </a:rPr>
              <a:t>waktu</a:t>
            </a:r>
            <a:r>
              <a:rPr lang="en-US" sz="2400" dirty="0">
                <a:latin typeface="Avenir Next LT Pro" panose="020B0504020202020204" pitchFamily="34" charset="0"/>
              </a:rPr>
              <a:t> </a:t>
            </a:r>
            <a:r>
              <a:rPr lang="en-US" sz="2400" dirty="0" err="1">
                <a:latin typeface="Avenir Next LT Pro" panose="020B0504020202020204" pitchFamily="34" charset="0"/>
              </a:rPr>
              <a:t>berbicara</a:t>
            </a:r>
            <a:r>
              <a:rPr lang="en-US" sz="2400" dirty="0">
                <a:latin typeface="Avenir Next LT Pro" panose="020B0504020202020204" pitchFamily="34" charset="0"/>
              </a:rPr>
              <a:t> yang </a:t>
            </a:r>
            <a:r>
              <a:rPr lang="en-US" sz="2400" dirty="0" err="1">
                <a:latin typeface="Avenir Next LT Pro" panose="020B0504020202020204" pitchFamily="34" charset="0"/>
              </a:rPr>
              <a:t>sama</a:t>
            </a:r>
            <a:r>
              <a:rPr lang="en-US" sz="2400" dirty="0">
                <a:latin typeface="Avenir Next LT Pro" panose="020B0504020202020204" pitchFamily="34" charset="0"/>
              </a:rPr>
              <a:t> (</a:t>
            </a:r>
            <a:r>
              <a:rPr lang="en-US" sz="2400" dirty="0" err="1">
                <a:latin typeface="Avenir Next LT Pro" panose="020B0504020202020204" pitchFamily="34" charset="0"/>
              </a:rPr>
              <a:t>sekitar</a:t>
            </a:r>
            <a:r>
              <a:rPr lang="en-US" sz="2400" dirty="0">
                <a:latin typeface="Avenir Next LT Pro" panose="020B0504020202020204" pitchFamily="34" charset="0"/>
              </a:rPr>
              <a:t> 1 </a:t>
            </a:r>
            <a:r>
              <a:rPr lang="en-US" sz="2400" dirty="0" err="1">
                <a:latin typeface="Avenir Next LT Pro" panose="020B0504020202020204" pitchFamily="34" charset="0"/>
              </a:rPr>
              <a:t>menit</a:t>
            </a:r>
            <a:r>
              <a:rPr lang="en-US" sz="2400" dirty="0">
                <a:latin typeface="Avenir Next LT Pro" panose="020B0504020202020204" pitchFamily="34" charset="0"/>
              </a:rPr>
              <a:t>, </a:t>
            </a:r>
            <a:r>
              <a:rPr lang="en-US" sz="2400" dirty="0" err="1">
                <a:latin typeface="Avenir Next LT Pro" panose="020B0504020202020204" pitchFamily="34" charset="0"/>
              </a:rPr>
              <a:t>gunakan</a:t>
            </a:r>
            <a:r>
              <a:rPr lang="en-US" sz="2400" dirty="0">
                <a:latin typeface="Avenir Next LT Pro" panose="020B0504020202020204" pitchFamily="34" charset="0"/>
              </a:rPr>
              <a:t> </a:t>
            </a:r>
            <a:r>
              <a:rPr lang="en-US" sz="2400" dirty="0" err="1">
                <a:latin typeface="Avenir Next LT Pro" panose="020B0504020202020204" pitchFamily="34" charset="0"/>
              </a:rPr>
              <a:t>pengatur</a:t>
            </a:r>
            <a:r>
              <a:rPr lang="en-US" sz="2400" dirty="0">
                <a:latin typeface="Avenir Next LT Pro" panose="020B0504020202020204" pitchFamily="34" charset="0"/>
              </a:rPr>
              <a:t> </a:t>
            </a:r>
            <a:r>
              <a:rPr lang="en-US" sz="2400" dirty="0" err="1">
                <a:latin typeface="Avenir Next LT Pro" panose="020B0504020202020204" pitchFamily="34" charset="0"/>
              </a:rPr>
              <a:t>waktu</a:t>
            </a:r>
            <a:r>
              <a:rPr lang="en-US" sz="2400" dirty="0">
                <a:latin typeface="Avenir Next LT Pro" panose="020B0504020202020204" pitchFamily="34" charset="0"/>
              </a:rPr>
              <a:t>), </a:t>
            </a:r>
            <a:r>
              <a:rPr lang="en-US" sz="2400" dirty="0" err="1">
                <a:latin typeface="Avenir Next LT Pro" panose="020B0504020202020204" pitchFamily="34" charset="0"/>
              </a:rPr>
              <a:t>atau</a:t>
            </a:r>
            <a:r>
              <a:rPr lang="en-US" sz="2400" dirty="0">
                <a:latin typeface="Avenir Next LT Pro" panose="020B0504020202020204" pitchFamily="34" charset="0"/>
              </a:rPr>
              <a:t> </a:t>
            </a:r>
            <a:r>
              <a:rPr lang="en-US" sz="2400" dirty="0" err="1">
                <a:latin typeface="Avenir Next LT Pro" panose="020B0504020202020204" pitchFamily="34" charset="0"/>
              </a:rPr>
              <a:t>dapat</a:t>
            </a:r>
            <a:r>
              <a:rPr lang="en-US" sz="2400" dirty="0">
                <a:latin typeface="Avenir Next LT Pro" panose="020B0504020202020204" pitchFamily="34" charset="0"/>
              </a:rPr>
              <a:t> </a:t>
            </a:r>
            <a:r>
              <a:rPr lang="en-US" sz="2400" dirty="0" err="1">
                <a:latin typeface="Avenir Next LT Pro" panose="020B0504020202020204" pitchFamily="34" charset="0"/>
              </a:rPr>
              <a:t>memilih</a:t>
            </a:r>
            <a:r>
              <a:rPr lang="en-US" sz="2400" dirty="0">
                <a:latin typeface="Avenir Next LT Pro" panose="020B0504020202020204" pitchFamily="34" charset="0"/>
              </a:rPr>
              <a:t> </a:t>
            </a:r>
            <a:r>
              <a:rPr lang="en-US" sz="2400" dirty="0" err="1">
                <a:latin typeface="Avenir Next LT Pro" panose="020B0504020202020204" pitchFamily="34" charset="0"/>
              </a:rPr>
              <a:t>untuk</a:t>
            </a:r>
            <a:r>
              <a:rPr lang="en-US" sz="2400" dirty="0">
                <a:latin typeface="Avenir Next LT Pro" panose="020B0504020202020204" pitchFamily="34" charset="0"/>
              </a:rPr>
              <a:t> </a:t>
            </a:r>
            <a:r>
              <a:rPr lang="en-US" sz="2400" dirty="0" err="1">
                <a:latin typeface="Avenir Next LT Pro" panose="020B0504020202020204" pitchFamily="34" charset="0"/>
              </a:rPr>
              <a:t>tidak</a:t>
            </a:r>
            <a:r>
              <a:rPr lang="en-US" sz="2400" dirty="0">
                <a:latin typeface="Avenir Next LT Pro" panose="020B0504020202020204" pitchFamily="34" charset="0"/>
              </a:rPr>
              <a:t> </a:t>
            </a:r>
            <a:r>
              <a:rPr lang="en-US" sz="2400" dirty="0" err="1">
                <a:latin typeface="Avenir Next LT Pro" panose="020B0504020202020204" pitchFamily="34" charset="0"/>
              </a:rPr>
              <a:t>berbicara</a:t>
            </a:r>
            <a:r>
              <a:rPr lang="en-US" sz="2400" dirty="0">
                <a:latin typeface="Avenir Next LT Pro" panose="020B0504020202020204" pitchFamily="34" charset="0"/>
              </a:rPr>
              <a:t>.</a:t>
            </a:r>
            <a:endParaRPr lang="en-US" sz="2400" spc="-50" dirty="0">
              <a:effectLst/>
              <a:latin typeface="Avenir Next LT Pro" panose="020B0504020202020204" pitchFamily="34" charset="0"/>
            </a:endParaRPr>
          </a:p>
          <a:p>
            <a:pPr>
              <a:spcAft>
                <a:spcPts val="2000"/>
              </a:spcAft>
            </a:pPr>
            <a:r>
              <a:rPr lang="en-US" sz="2400" dirty="0" err="1">
                <a:latin typeface="Avenir Next LT Pro" panose="020B0504020202020204" pitchFamily="34" charset="0"/>
              </a:rPr>
              <a:t>Sebutkan</a:t>
            </a:r>
            <a:r>
              <a:rPr lang="en-US" sz="2400" dirty="0">
                <a:latin typeface="Avenir Next LT Pro" panose="020B0504020202020204" pitchFamily="34" charset="0"/>
              </a:rPr>
              <a:t> </a:t>
            </a:r>
            <a:r>
              <a:rPr lang="en-US" sz="2400" dirty="0" err="1">
                <a:latin typeface="Avenir Next LT Pro" panose="020B0504020202020204" pitchFamily="34" charset="0"/>
              </a:rPr>
              <a:t>nomor</a:t>
            </a:r>
            <a:r>
              <a:rPr lang="en-US" sz="2400" dirty="0">
                <a:latin typeface="Avenir Next LT Pro" panose="020B0504020202020204" pitchFamily="34" charset="0"/>
              </a:rPr>
              <a:t> </a:t>
            </a:r>
            <a:r>
              <a:rPr lang="en-US" sz="2400" dirty="0" err="1">
                <a:latin typeface="Avenir Next LT Pro" panose="020B0504020202020204" pitchFamily="34" charset="0"/>
              </a:rPr>
              <a:t>halaman</a:t>
            </a:r>
            <a:r>
              <a:rPr lang="en-US" sz="2400" dirty="0">
                <a:latin typeface="Avenir Next LT Pro" panose="020B0504020202020204" pitchFamily="34" charset="0"/>
              </a:rPr>
              <a:t>.</a:t>
            </a:r>
          </a:p>
          <a:p>
            <a:pPr>
              <a:spcAft>
                <a:spcPts val="2000"/>
              </a:spcAft>
            </a:pPr>
            <a:r>
              <a:rPr lang="en-US" sz="2400" b="1" dirty="0" err="1">
                <a:latin typeface="Avenir Next LT Pro" panose="020B0504020202020204" pitchFamily="34" charset="0"/>
              </a:rPr>
              <a:t>Fokuskan</a:t>
            </a:r>
            <a:r>
              <a:rPr lang="en-US" sz="2400" b="1" dirty="0">
                <a:latin typeface="Avenir Next LT Pro" panose="020B0504020202020204" pitchFamily="34" charset="0"/>
              </a:rPr>
              <a:t> pada </a:t>
            </a:r>
            <a:r>
              <a:rPr lang="en-US" sz="2400" b="1" dirty="0" err="1">
                <a:latin typeface="Avenir Next LT Pro" panose="020B0504020202020204" pitchFamily="34" charset="0"/>
              </a:rPr>
              <a:t>pengetahuan</a:t>
            </a:r>
            <a:r>
              <a:rPr lang="en-US" sz="2400" b="1" dirty="0">
                <a:latin typeface="Avenir Next LT Pro" panose="020B0504020202020204" pitchFamily="34" charset="0"/>
              </a:rPr>
              <a:t> </a:t>
            </a:r>
            <a:r>
              <a:rPr lang="en-US" sz="2400" b="1" dirty="0" err="1">
                <a:latin typeface="Avenir Next LT Pro" panose="020B0504020202020204" pitchFamily="34" charset="0"/>
              </a:rPr>
              <a:t>baru</a:t>
            </a:r>
            <a:r>
              <a:rPr lang="en-US" sz="2400" b="1" dirty="0">
                <a:latin typeface="Avenir Next LT Pro" panose="020B0504020202020204" pitchFamily="34" charset="0"/>
              </a:rPr>
              <a:t> yang </a:t>
            </a:r>
            <a:r>
              <a:rPr lang="en-US" sz="2400" b="1" dirty="0" err="1">
                <a:latin typeface="Avenir Next LT Pro" panose="020B0504020202020204" pitchFamily="34" charset="0"/>
              </a:rPr>
              <a:t>didapat</a:t>
            </a:r>
            <a:r>
              <a:rPr lang="en-US" sz="2400" b="1" dirty="0">
                <a:latin typeface="Avenir Next LT Pro" panose="020B0504020202020204" pitchFamily="34" charset="0"/>
              </a:rPr>
              <a:t> </a:t>
            </a:r>
            <a:r>
              <a:rPr lang="en-US" sz="2400" b="1" dirty="0" err="1">
                <a:latin typeface="Avenir Next LT Pro" panose="020B0504020202020204" pitchFamily="34" charset="0"/>
              </a:rPr>
              <a:t>atau</a:t>
            </a:r>
            <a:r>
              <a:rPr lang="en-US" sz="2400" b="1" dirty="0">
                <a:latin typeface="Avenir Next LT Pro" panose="020B0504020202020204" pitchFamily="34" charset="0"/>
              </a:rPr>
              <a:t> </a:t>
            </a:r>
            <a:r>
              <a:rPr lang="en-US" sz="2400" b="1" dirty="0" err="1">
                <a:latin typeface="Avenir Next LT Pro" panose="020B0504020202020204" pitchFamily="34" charset="0"/>
              </a:rPr>
              <a:t>bagian</a:t>
            </a:r>
            <a:r>
              <a:rPr lang="en-US" sz="2400" b="1" dirty="0">
                <a:latin typeface="Avenir Next LT Pro" panose="020B0504020202020204" pitchFamily="34" charset="0"/>
              </a:rPr>
              <a:t> yang </a:t>
            </a:r>
            <a:r>
              <a:rPr lang="en-US" sz="2400" b="1" dirty="0" err="1">
                <a:latin typeface="Avenir Next LT Pro" panose="020B0504020202020204" pitchFamily="34" charset="0"/>
              </a:rPr>
              <a:t>tidak</a:t>
            </a:r>
            <a:r>
              <a:rPr lang="en-US" sz="2400" b="1" dirty="0">
                <a:latin typeface="Avenir Next LT Pro" panose="020B0504020202020204" pitchFamily="34" charset="0"/>
              </a:rPr>
              <a:t> </a:t>
            </a:r>
            <a:r>
              <a:rPr lang="en-US" sz="2400" b="1" dirty="0" err="1">
                <a:latin typeface="Avenir Next LT Pro" panose="020B0504020202020204" pitchFamily="34" charset="0"/>
              </a:rPr>
              <a:t>setujui</a:t>
            </a:r>
            <a:r>
              <a:rPr lang="en-US" sz="2400" b="1" dirty="0">
                <a:latin typeface="Avenir Next LT Pro" panose="020B0504020202020204" pitchFamily="34" charset="0"/>
              </a:rPr>
              <a:t>.</a:t>
            </a:r>
          </a:p>
          <a:p>
            <a:pPr>
              <a:spcAft>
                <a:spcPts val="2000"/>
              </a:spcAft>
            </a:pPr>
            <a:r>
              <a:rPr lang="en-US" sz="2400" b="1" dirty="0" err="1">
                <a:latin typeface="Avenir Next LT Pro" panose="020B0504020202020204" pitchFamily="34" charset="0"/>
              </a:rPr>
              <a:t>Gunakan</a:t>
            </a:r>
            <a:r>
              <a:rPr lang="en-US" sz="2400" b="1" dirty="0">
                <a:latin typeface="Avenir Next LT Pro" panose="020B0504020202020204" pitchFamily="34" charset="0"/>
              </a:rPr>
              <a:t> kata “Saya” </a:t>
            </a:r>
            <a:r>
              <a:rPr lang="en-US" sz="2400" b="1" dirty="0" err="1">
                <a:latin typeface="Avenir Next LT Pro" panose="020B0504020202020204" pitchFamily="34" charset="0"/>
              </a:rPr>
              <a:t>bukan</a:t>
            </a:r>
            <a:r>
              <a:rPr lang="en-US" sz="2400" b="1" dirty="0">
                <a:latin typeface="Avenir Next LT Pro" panose="020B0504020202020204" pitchFamily="34" charset="0"/>
              </a:rPr>
              <a:t> “Kami” </a:t>
            </a:r>
            <a:r>
              <a:rPr lang="en-US" sz="2400" b="1" dirty="0" err="1">
                <a:latin typeface="Avenir Next LT Pro" panose="020B0504020202020204" pitchFamily="34" charset="0"/>
              </a:rPr>
              <a:t>atau</a:t>
            </a:r>
            <a:r>
              <a:rPr lang="en-US" sz="2400" b="1" dirty="0">
                <a:latin typeface="Avenir Next LT Pro" panose="020B0504020202020204" pitchFamily="34" charset="0"/>
              </a:rPr>
              <a:t> “Anda.” Hal </a:t>
            </a:r>
            <a:r>
              <a:rPr lang="en-US" sz="2400" b="1" dirty="0" err="1">
                <a:latin typeface="Avenir Next LT Pro" panose="020B0504020202020204" pitchFamily="34" charset="0"/>
              </a:rPr>
              <a:t>ini</a:t>
            </a:r>
            <a:r>
              <a:rPr lang="en-US" sz="2400" b="1" dirty="0">
                <a:latin typeface="Avenir Next LT Pro" panose="020B0504020202020204" pitchFamily="34" charset="0"/>
              </a:rPr>
              <a:t> </a:t>
            </a:r>
            <a:r>
              <a:rPr lang="en-US" sz="2400" b="1" dirty="0" err="1">
                <a:latin typeface="Avenir Next LT Pro" panose="020B0504020202020204" pitchFamily="34" charset="0"/>
              </a:rPr>
              <a:t>mendorong</a:t>
            </a:r>
            <a:r>
              <a:rPr lang="en-US" sz="2400" b="1" dirty="0">
                <a:latin typeface="Avenir Next LT Pro" panose="020B0504020202020204" pitchFamily="34" charset="0"/>
              </a:rPr>
              <a:t> </a:t>
            </a:r>
            <a:r>
              <a:rPr lang="en-US" sz="2400" b="1" dirty="0" err="1">
                <a:latin typeface="Avenir Next LT Pro" panose="020B0504020202020204" pitchFamily="34" charset="0"/>
              </a:rPr>
              <a:t>setiap</a:t>
            </a:r>
            <a:r>
              <a:rPr lang="en-US" sz="2400" b="1" dirty="0">
                <a:latin typeface="Avenir Next LT Pro" panose="020B0504020202020204" pitchFamily="34" charset="0"/>
              </a:rPr>
              <a:t> </a:t>
            </a:r>
            <a:r>
              <a:rPr lang="en-US" sz="2400" b="1" dirty="0" err="1">
                <a:latin typeface="Avenir Next LT Pro" panose="020B0504020202020204" pitchFamily="34" charset="0"/>
              </a:rPr>
              <a:t>individu</a:t>
            </a:r>
            <a:r>
              <a:rPr lang="en-US" sz="2400" b="1" dirty="0">
                <a:latin typeface="Avenir Next LT Pro" panose="020B0504020202020204" pitchFamily="34" charset="0"/>
              </a:rPr>
              <a:t> </a:t>
            </a:r>
            <a:r>
              <a:rPr lang="en-US" sz="2400" b="1" dirty="0" err="1">
                <a:latin typeface="Avenir Next LT Pro" panose="020B0504020202020204" pitchFamily="34" charset="0"/>
              </a:rPr>
              <a:t>untuk</a:t>
            </a:r>
            <a:r>
              <a:rPr lang="en-US" sz="2400" b="1" dirty="0">
                <a:latin typeface="Avenir Next LT Pro" panose="020B0504020202020204" pitchFamily="34" charset="0"/>
              </a:rPr>
              <a:t> </a:t>
            </a:r>
            <a:r>
              <a:rPr lang="en-US" sz="2400" b="1" dirty="0" err="1">
                <a:latin typeface="Avenir Next LT Pro" panose="020B0504020202020204" pitchFamily="34" charset="0"/>
              </a:rPr>
              <a:t>belajar</a:t>
            </a:r>
            <a:r>
              <a:rPr lang="en-US" sz="2400" b="1" dirty="0">
                <a:latin typeface="Avenir Next LT Pro" panose="020B0504020202020204" pitchFamily="34" charset="0"/>
              </a:rPr>
              <a:t> dan </a:t>
            </a:r>
            <a:r>
              <a:rPr lang="en-US" sz="2400" b="1" dirty="0" err="1">
                <a:latin typeface="Avenir Next LT Pro" panose="020B0504020202020204" pitchFamily="34" charset="0"/>
              </a:rPr>
              <a:t>berbagi</a:t>
            </a:r>
            <a:r>
              <a:rPr lang="en-US" sz="2400" b="1" dirty="0">
                <a:latin typeface="Avenir Next LT Pro" panose="020B0504020202020204" pitchFamily="34" charset="0"/>
              </a:rPr>
              <a:t> </a:t>
            </a:r>
            <a:r>
              <a:rPr lang="en-US" sz="2400" b="1" dirty="0" err="1">
                <a:latin typeface="Avenir Next LT Pro" panose="020B0504020202020204" pitchFamily="34" charset="0"/>
              </a:rPr>
              <a:t>secara</a:t>
            </a:r>
            <a:r>
              <a:rPr lang="en-US" sz="2400" b="1" dirty="0">
                <a:latin typeface="Avenir Next LT Pro" panose="020B0504020202020204" pitchFamily="34" charset="0"/>
              </a:rPr>
              <a:t> </a:t>
            </a:r>
            <a:r>
              <a:rPr lang="en-US" sz="2400" b="1" dirty="0" err="1">
                <a:latin typeface="Avenir Next LT Pro" panose="020B0504020202020204" pitchFamily="34" charset="0"/>
              </a:rPr>
              <a:t>mandiri</a:t>
            </a:r>
            <a:r>
              <a:rPr lang="en-US" sz="2400" b="1" dirty="0">
                <a:latin typeface="Avenir Next LT Pro" panose="020B0504020202020204" pitchFamily="34" charset="0"/>
              </a:rPr>
              <a:t>.</a:t>
            </a:r>
          </a:p>
          <a:p>
            <a:pPr>
              <a:spcAft>
                <a:spcPts val="2000"/>
              </a:spcAft>
            </a:pPr>
            <a:r>
              <a:rPr lang="en-US" sz="2400" dirty="0">
                <a:latin typeface="Avenir Next LT Pro" panose="020B0504020202020204" pitchFamily="34" charset="0"/>
              </a:rPr>
              <a:t>Jika Anda </a:t>
            </a:r>
            <a:r>
              <a:rPr lang="en-US" sz="2400" dirty="0" err="1">
                <a:latin typeface="Avenir Next LT Pro" panose="020B0504020202020204" pitchFamily="34" charset="0"/>
              </a:rPr>
              <a:t>memiliki</a:t>
            </a:r>
            <a:r>
              <a:rPr lang="en-US" sz="2400" dirty="0">
                <a:latin typeface="Avenir Next LT Pro" panose="020B0504020202020204" pitchFamily="34" charset="0"/>
              </a:rPr>
              <a:t> </a:t>
            </a:r>
            <a:r>
              <a:rPr lang="en-US" sz="2400" dirty="0" err="1">
                <a:latin typeface="Avenir Next LT Pro" panose="020B0504020202020204" pitchFamily="34" charset="0"/>
              </a:rPr>
              <a:t>pertanyaan</a:t>
            </a:r>
            <a:r>
              <a:rPr lang="en-US" sz="2400" dirty="0">
                <a:latin typeface="Avenir Next LT Pro" panose="020B0504020202020204" pitchFamily="34" charset="0"/>
              </a:rPr>
              <a:t>, </a:t>
            </a:r>
            <a:r>
              <a:rPr lang="en-US" sz="2400" dirty="0" err="1">
                <a:latin typeface="Avenir Next LT Pro" panose="020B0504020202020204" pitchFamily="34" charset="0"/>
              </a:rPr>
              <a:t>harap</a:t>
            </a:r>
            <a:r>
              <a:rPr lang="en-US" sz="2400" dirty="0">
                <a:latin typeface="Avenir Next LT Pro" panose="020B0504020202020204" pitchFamily="34" charset="0"/>
              </a:rPr>
              <a:t> </a:t>
            </a:r>
            <a:r>
              <a:rPr lang="en-US" sz="2400" dirty="0" err="1">
                <a:latin typeface="Avenir Next LT Pro" panose="020B0504020202020204" pitchFamily="34" charset="0"/>
              </a:rPr>
              <a:t>sampaikan</a:t>
            </a:r>
            <a:r>
              <a:rPr lang="en-US" sz="2400" dirty="0">
                <a:latin typeface="Avenir Next LT Pro" panose="020B0504020202020204" pitchFamily="34" charset="0"/>
              </a:rPr>
              <a:t> dan </a:t>
            </a:r>
            <a:r>
              <a:rPr lang="en-US" sz="2400" dirty="0" err="1">
                <a:latin typeface="Avenir Next LT Pro" panose="020B0504020202020204" pitchFamily="34" charset="0"/>
              </a:rPr>
              <a:t>diskusikan</a:t>
            </a:r>
            <a:r>
              <a:rPr lang="en-US" sz="2400" dirty="0">
                <a:latin typeface="Avenir Next LT Pro" panose="020B0504020202020204" pitchFamily="34" charset="0"/>
              </a:rPr>
              <a:t> </a:t>
            </a:r>
            <a:r>
              <a:rPr lang="en-US" sz="2400" dirty="0" err="1">
                <a:latin typeface="Avenir Next LT Pro" panose="020B0504020202020204" pitchFamily="34" charset="0"/>
              </a:rPr>
              <a:t>secara</a:t>
            </a:r>
            <a:r>
              <a:rPr lang="en-US" sz="2400" dirty="0">
                <a:latin typeface="Avenir Next LT Pro" panose="020B0504020202020204" pitchFamily="34" charset="0"/>
              </a:rPr>
              <a:t> </a:t>
            </a:r>
            <a:r>
              <a:rPr lang="en-US" sz="2400" dirty="0" err="1">
                <a:latin typeface="Avenir Next LT Pro" panose="020B0504020202020204" pitchFamily="34" charset="0"/>
              </a:rPr>
              <a:t>pribadi</a:t>
            </a:r>
            <a:r>
              <a:rPr lang="en-US" sz="2400" dirty="0">
                <a:latin typeface="Avenir Next LT Pro" panose="020B0504020202020204" pitchFamily="34" charset="0"/>
              </a:rPr>
              <a:t> </a:t>
            </a:r>
            <a:r>
              <a:rPr lang="en-US" sz="2400" dirty="0" err="1">
                <a:latin typeface="Avenir Next LT Pro" panose="020B0504020202020204" pitchFamily="34" charset="0"/>
              </a:rPr>
              <a:t>setelah</a:t>
            </a:r>
            <a:r>
              <a:rPr lang="en-US" sz="2400" dirty="0">
                <a:latin typeface="Avenir Next LT Pro" panose="020B0504020202020204" pitchFamily="34" charset="0"/>
              </a:rPr>
              <a:t> </a:t>
            </a:r>
            <a:r>
              <a:rPr lang="en-US" sz="2400" dirty="0" err="1">
                <a:latin typeface="Avenir Next LT Pro" panose="020B0504020202020204" pitchFamily="34" charset="0"/>
              </a:rPr>
              <a:t>sesi</a:t>
            </a:r>
            <a:r>
              <a:rPr lang="en-US" sz="2400" dirty="0">
                <a:latin typeface="Avenir Next LT Pro" panose="020B0504020202020204" pitchFamily="34" charset="0"/>
              </a:rPr>
              <a:t>.</a:t>
            </a:r>
            <a:endParaRPr lang="en-US" sz="2400" spc="-50" dirty="0">
              <a:latin typeface="Avenir Next LT Pro" panose="020B0504020202020204" pitchFamily="34" charset="0"/>
            </a:endParaRPr>
          </a:p>
        </p:txBody>
      </p:sp>
      <p:sp>
        <p:nvSpPr>
          <p:cNvPr id="26" name="TextBox 25">
            <a:extLst>
              <a:ext uri="{FF2B5EF4-FFF2-40B4-BE49-F238E27FC236}">
                <a16:creationId xmlns:a16="http://schemas.microsoft.com/office/drawing/2014/main" id="{6DB652B6-8A8A-6052-D8A2-4E49C1E506BE}"/>
              </a:ext>
            </a:extLst>
          </p:cNvPr>
          <p:cNvSpPr txBox="1"/>
          <p:nvPr/>
        </p:nvSpPr>
        <p:spPr>
          <a:xfrm>
            <a:off x="4306305" y="569876"/>
            <a:ext cx="479655" cy="6104235"/>
          </a:xfrm>
          <a:prstGeom prst="rect">
            <a:avLst/>
          </a:prstGeom>
          <a:noFill/>
        </p:spPr>
        <p:txBody>
          <a:bodyPr wrap="square" lIns="0" tIns="0" rIns="0" bIns="0" rtlCol="0">
            <a:spAutoFit/>
          </a:bodyPr>
          <a:lstStyle/>
          <a:p>
            <a:pPr algn="r">
              <a:lnSpc>
                <a:spcPts val="3360"/>
              </a:lnSpc>
              <a:spcAft>
                <a:spcPts val="2000"/>
              </a:spcAft>
            </a:pPr>
            <a:r>
              <a:rPr lang="en-US" sz="2800" b="1" dirty="0">
                <a:solidFill>
                  <a:srgbClr val="FFB600"/>
                </a:solidFill>
                <a:effectLst/>
                <a:latin typeface="Avenir Next LT Pro" panose="020B0504020202020204" pitchFamily="34" charset="77"/>
              </a:rPr>
              <a:t>1</a:t>
            </a:r>
          </a:p>
          <a:p>
            <a:pPr algn="r">
              <a:lnSpc>
                <a:spcPts val="3360"/>
              </a:lnSpc>
              <a:spcAft>
                <a:spcPts val="2000"/>
              </a:spcAft>
            </a:pPr>
            <a:r>
              <a:rPr lang="en-US" sz="2800" b="1" dirty="0">
                <a:solidFill>
                  <a:srgbClr val="FFB600"/>
                </a:solidFill>
                <a:effectLst/>
                <a:latin typeface="Avenir Next LT Pro" panose="020B0504020202020204" pitchFamily="34" charset="77"/>
              </a:rPr>
              <a:t>2</a:t>
            </a:r>
          </a:p>
          <a:p>
            <a:pPr algn="r">
              <a:lnSpc>
                <a:spcPts val="3360"/>
              </a:lnSpc>
              <a:spcAft>
                <a:spcPts val="2000"/>
              </a:spcAft>
            </a:pPr>
            <a:endParaRPr lang="en-US" sz="2800" b="1" dirty="0">
              <a:solidFill>
                <a:srgbClr val="FFB600"/>
              </a:solidFill>
              <a:effectLst/>
              <a:latin typeface="Avenir Next LT Pro" panose="020B0504020202020204" pitchFamily="34" charset="77"/>
            </a:endParaRPr>
          </a:p>
          <a:p>
            <a:pPr algn="r">
              <a:lnSpc>
                <a:spcPts val="3360"/>
              </a:lnSpc>
              <a:spcAft>
                <a:spcPts val="2000"/>
              </a:spcAft>
            </a:pPr>
            <a:r>
              <a:rPr lang="en-US" sz="2800" b="1" dirty="0">
                <a:solidFill>
                  <a:srgbClr val="FFB600"/>
                </a:solidFill>
                <a:effectLst/>
                <a:latin typeface="Avenir Next LT Pro" panose="020B0504020202020204" pitchFamily="34" charset="77"/>
              </a:rPr>
              <a:t>3</a:t>
            </a:r>
          </a:p>
          <a:p>
            <a:pPr algn="r">
              <a:lnSpc>
                <a:spcPts val="3360"/>
              </a:lnSpc>
              <a:spcAft>
                <a:spcPts val="2000"/>
              </a:spcAft>
            </a:pPr>
            <a:r>
              <a:rPr lang="en-US" sz="2800" b="1" dirty="0">
                <a:solidFill>
                  <a:srgbClr val="FFB600"/>
                </a:solidFill>
                <a:effectLst/>
                <a:latin typeface="Avenir Next LT Pro" panose="020B0504020202020204" pitchFamily="34" charset="77"/>
              </a:rPr>
              <a:t>4</a:t>
            </a:r>
            <a:br>
              <a:rPr lang="en-US" sz="2800" b="1" dirty="0">
                <a:solidFill>
                  <a:srgbClr val="FFB600"/>
                </a:solidFill>
                <a:effectLst/>
                <a:latin typeface="Avenir Next LT Pro" panose="020B0504020202020204" pitchFamily="34" charset="77"/>
              </a:rPr>
            </a:br>
            <a:endParaRPr lang="en-US" sz="2800" b="1" dirty="0">
              <a:solidFill>
                <a:srgbClr val="FFB600"/>
              </a:solidFill>
              <a:latin typeface="Avenir Next LT Pro" panose="020B0504020202020204" pitchFamily="34" charset="77"/>
            </a:endParaRPr>
          </a:p>
          <a:p>
            <a:pPr algn="r">
              <a:lnSpc>
                <a:spcPts val="3360"/>
              </a:lnSpc>
              <a:spcAft>
                <a:spcPts val="2000"/>
              </a:spcAft>
            </a:pPr>
            <a:r>
              <a:rPr lang="en-US" sz="2800" b="1" dirty="0">
                <a:solidFill>
                  <a:srgbClr val="FFB600"/>
                </a:solidFill>
                <a:effectLst/>
                <a:latin typeface="Avenir Next LT Pro" panose="020B0504020202020204" pitchFamily="34" charset="77"/>
              </a:rPr>
              <a:t>5</a:t>
            </a:r>
          </a:p>
          <a:p>
            <a:pPr algn="r">
              <a:lnSpc>
                <a:spcPts val="3360"/>
              </a:lnSpc>
              <a:spcAft>
                <a:spcPts val="2000"/>
              </a:spcAft>
            </a:pPr>
            <a:endParaRPr lang="en-US" sz="2800" b="1" dirty="0">
              <a:solidFill>
                <a:srgbClr val="FFB600"/>
              </a:solidFill>
              <a:effectLst/>
              <a:latin typeface="Avenir Next LT Pro" panose="020B0504020202020204" pitchFamily="34" charset="77"/>
            </a:endParaRPr>
          </a:p>
          <a:p>
            <a:pPr algn="r">
              <a:lnSpc>
                <a:spcPts val="3360"/>
              </a:lnSpc>
              <a:spcAft>
                <a:spcPts val="2000"/>
              </a:spcAft>
            </a:pPr>
            <a:r>
              <a:rPr lang="en-US" sz="2800" b="1" dirty="0">
                <a:solidFill>
                  <a:srgbClr val="FFB600"/>
                </a:solidFill>
                <a:effectLst/>
                <a:latin typeface="Avenir Next LT Pro" panose="020B0504020202020204" pitchFamily="34" charset="77"/>
              </a:rPr>
              <a:t>6</a:t>
            </a:r>
            <a:br>
              <a:rPr lang="en-US" sz="2800" b="1" dirty="0">
                <a:solidFill>
                  <a:srgbClr val="FFB600"/>
                </a:solidFill>
                <a:effectLst/>
                <a:latin typeface="Avenir Next LT Pro" panose="020B0504020202020204" pitchFamily="34" charset="77"/>
              </a:rPr>
            </a:br>
            <a:endParaRPr lang="en-US" sz="2800" spc="-100" dirty="0">
              <a:effectLst/>
              <a:latin typeface="Avenir Next LT Pro" panose="020B0504020202020204" pitchFamily="34" charset="77"/>
            </a:endParaRPr>
          </a:p>
        </p:txBody>
      </p:sp>
    </p:spTree>
    <p:extLst>
      <p:ext uri="{BB962C8B-B14F-4D97-AF65-F5344CB8AC3E}">
        <p14:creationId xmlns:p14="http://schemas.microsoft.com/office/powerpoint/2010/main" val="287236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558153" y="1117450"/>
            <a:ext cx="7380730" cy="5447004"/>
          </a:xfrm>
          <a:prstGeom prst="rect">
            <a:avLst/>
          </a:prstGeom>
          <a:noFill/>
        </p:spPr>
        <p:txBody>
          <a:bodyPr wrap="square" lIns="0" tIns="0" rIns="0" bIns="0" rtlCol="0">
            <a:spAutoFit/>
          </a:bodyPr>
          <a:lstStyle/>
          <a:p>
            <a:pPr marL="342900" indent="-342900">
              <a:lnSpc>
                <a:spcPts val="3000"/>
              </a:lnSpc>
              <a:spcAft>
                <a:spcPts val="1200"/>
              </a:spcAft>
              <a:buFont typeface="Arial" panose="020B0604020202020204" pitchFamily="34" charset="0"/>
              <a:buChar char="•"/>
            </a:pPr>
            <a:r>
              <a:rPr lang="en-US" sz="2400" dirty="0" err="1">
                <a:latin typeface="Avenir Next LT Pro" panose="020B0504020202020204" pitchFamily="34" charset="0"/>
              </a:rPr>
              <a:t>Seorang</a:t>
            </a:r>
            <a:r>
              <a:rPr lang="en-US" sz="2400" dirty="0">
                <a:latin typeface="Avenir Next LT Pro" panose="020B0504020202020204" pitchFamily="34" charset="0"/>
              </a:rPr>
              <a:t> </a:t>
            </a:r>
            <a:r>
              <a:rPr lang="en-US" sz="2400" dirty="0" err="1">
                <a:latin typeface="Avenir Next LT Pro" panose="020B0504020202020204" pitchFamily="34" charset="0"/>
              </a:rPr>
              <a:t>politisi</a:t>
            </a:r>
            <a:r>
              <a:rPr lang="en-US" sz="2400" dirty="0">
                <a:latin typeface="Avenir Next LT Pro" panose="020B0504020202020204" pitchFamily="34" charset="0"/>
              </a:rPr>
              <a:t> </a:t>
            </a:r>
            <a:r>
              <a:rPr lang="en-US" sz="2400" dirty="0" err="1">
                <a:latin typeface="Avenir Next LT Pro" panose="020B0504020202020204" pitchFamily="34" charset="0"/>
              </a:rPr>
              <a:t>aktif</a:t>
            </a:r>
            <a:r>
              <a:rPr lang="en-US" sz="2400" dirty="0">
                <a:latin typeface="Avenir Next LT Pro" panose="020B0504020202020204" pitchFamily="34" charset="0"/>
              </a:rPr>
              <a:t> yang </a:t>
            </a:r>
            <a:r>
              <a:rPr lang="en-US" sz="2400" dirty="0" err="1">
                <a:latin typeface="Avenir Next LT Pro" panose="020B0504020202020204" pitchFamily="34" charset="0"/>
              </a:rPr>
              <a:t>mulai</a:t>
            </a:r>
            <a:r>
              <a:rPr lang="en-US" sz="2400" dirty="0">
                <a:latin typeface="Avenir Next LT Pro" panose="020B0504020202020204" pitchFamily="34" charset="0"/>
              </a:rPr>
              <a:t> </a:t>
            </a:r>
            <a:r>
              <a:rPr lang="en-US" sz="2400" dirty="0" err="1">
                <a:latin typeface="Avenir Next LT Pro" panose="020B0504020202020204" pitchFamily="34" charset="0"/>
              </a:rPr>
              <a:t>menjabat</a:t>
            </a:r>
            <a:r>
              <a:rPr lang="en-US" sz="2400" dirty="0">
                <a:latin typeface="Avenir Next LT Pro" panose="020B0504020202020204" pitchFamily="34" charset="0"/>
              </a:rPr>
              <a:t> </a:t>
            </a:r>
            <a:r>
              <a:rPr lang="en-US" sz="2400" dirty="0" err="1">
                <a:latin typeface="Avenir Next LT Pro" panose="020B0504020202020204" pitchFamily="34" charset="0"/>
              </a:rPr>
              <a:t>sebagai</a:t>
            </a:r>
            <a:r>
              <a:rPr lang="en-US" sz="2400" dirty="0">
                <a:latin typeface="Avenir Next LT Pro" panose="020B0504020202020204" pitchFamily="34" charset="0"/>
              </a:rPr>
              <a:t> </a:t>
            </a:r>
            <a:r>
              <a:rPr lang="en-US" sz="2400" dirty="0" err="1">
                <a:latin typeface="Avenir Next LT Pro" panose="020B0504020202020204" pitchFamily="34" charset="0"/>
              </a:rPr>
              <a:t>anggota</a:t>
            </a:r>
            <a:r>
              <a:rPr lang="en-US" sz="2400" dirty="0">
                <a:latin typeface="Avenir Next LT Pro" panose="020B0504020202020204" pitchFamily="34" charset="0"/>
              </a:rPr>
              <a:t> </a:t>
            </a:r>
            <a:r>
              <a:rPr lang="en-US" sz="2400" dirty="0" err="1">
                <a:latin typeface="Avenir Next LT Pro" panose="020B0504020202020204" pitchFamily="34" charset="0"/>
              </a:rPr>
              <a:t>Parlemen</a:t>
            </a:r>
            <a:r>
              <a:rPr lang="en-US" sz="2400" dirty="0">
                <a:latin typeface="Avenir Next LT Pro" panose="020B0504020202020204" pitchFamily="34" charset="0"/>
              </a:rPr>
              <a:t> di Belanda pada </a:t>
            </a:r>
            <a:r>
              <a:rPr lang="en-US" sz="2400" dirty="0" err="1">
                <a:latin typeface="Avenir Next LT Pro" panose="020B0504020202020204" pitchFamily="34" charset="0"/>
              </a:rPr>
              <a:t>tahun</a:t>
            </a:r>
            <a:r>
              <a:rPr lang="en-US" sz="2400" dirty="0">
                <a:latin typeface="Avenir Next LT Pro" panose="020B0504020202020204" pitchFamily="34" charset="0"/>
              </a:rPr>
              <a:t> 1874 dan </a:t>
            </a:r>
            <a:r>
              <a:rPr lang="en-US" sz="2400" dirty="0" err="1">
                <a:latin typeface="Avenir Next LT Pro" panose="020B0504020202020204" pitchFamily="34" charset="0"/>
              </a:rPr>
              <a:t>kemudian</a:t>
            </a:r>
            <a:r>
              <a:rPr lang="en-US" sz="2400" dirty="0">
                <a:latin typeface="Avenir Next LT Pro" panose="020B0504020202020204" pitchFamily="34" charset="0"/>
              </a:rPr>
              <a:t> </a:t>
            </a:r>
            <a:r>
              <a:rPr lang="en-US" sz="2400" dirty="0" err="1">
                <a:latin typeface="Avenir Next LT Pro" panose="020B0504020202020204" pitchFamily="34" charset="0"/>
              </a:rPr>
              <a:t>menjabat</a:t>
            </a:r>
            <a:r>
              <a:rPr lang="en-US" sz="2400" dirty="0">
                <a:latin typeface="Avenir Next LT Pro" panose="020B0504020202020204" pitchFamily="34" charset="0"/>
              </a:rPr>
              <a:t> </a:t>
            </a:r>
            <a:r>
              <a:rPr lang="en-US" sz="2400" dirty="0" err="1">
                <a:latin typeface="Avenir Next LT Pro" panose="020B0504020202020204" pitchFamily="34" charset="0"/>
              </a:rPr>
              <a:t>sebagai</a:t>
            </a:r>
            <a:r>
              <a:rPr lang="en-US" sz="2400" dirty="0">
                <a:latin typeface="Avenir Next LT Pro" panose="020B0504020202020204" pitchFamily="34" charset="0"/>
              </a:rPr>
              <a:t> Perdana Menteri </a:t>
            </a:r>
            <a:r>
              <a:rPr lang="en-US" sz="2400" dirty="0" err="1">
                <a:latin typeface="Avenir Next LT Pro" panose="020B0504020202020204" pitchFamily="34" charset="0"/>
              </a:rPr>
              <a:t>dari</a:t>
            </a:r>
            <a:r>
              <a:rPr lang="en-US" sz="2400" dirty="0">
                <a:latin typeface="Avenir Next LT Pro" panose="020B0504020202020204" pitchFamily="34" charset="0"/>
              </a:rPr>
              <a:t> </a:t>
            </a:r>
            <a:r>
              <a:rPr lang="en-US" sz="2400" dirty="0" err="1">
                <a:latin typeface="Avenir Next LT Pro" panose="020B0504020202020204" pitchFamily="34" charset="0"/>
              </a:rPr>
              <a:t>tahun</a:t>
            </a:r>
            <a:r>
              <a:rPr lang="en-US" sz="2400" dirty="0">
                <a:latin typeface="Avenir Next LT Pro" panose="020B0504020202020204" pitchFamily="34" charset="0"/>
              </a:rPr>
              <a:t> 1901 </a:t>
            </a:r>
            <a:r>
              <a:rPr lang="en-US" sz="2400" dirty="0" err="1">
                <a:latin typeface="Avenir Next LT Pro" panose="020B0504020202020204" pitchFamily="34" charset="0"/>
              </a:rPr>
              <a:t>hingga</a:t>
            </a:r>
            <a:r>
              <a:rPr lang="en-US" sz="2400" dirty="0">
                <a:latin typeface="Avenir Next LT Pro" panose="020B0504020202020204" pitchFamily="34" charset="0"/>
              </a:rPr>
              <a:t> 1905.</a:t>
            </a:r>
          </a:p>
          <a:p>
            <a:pPr marL="342900" indent="-342900">
              <a:lnSpc>
                <a:spcPts val="3000"/>
              </a:lnSpc>
              <a:spcAft>
                <a:spcPts val="1200"/>
              </a:spcAft>
              <a:buFont typeface="Arial" panose="020B0604020202020204" pitchFamily="34" charset="0"/>
              <a:buChar char="•"/>
            </a:pPr>
            <a:r>
              <a:rPr lang="en-US" sz="2400" dirty="0" err="1">
                <a:latin typeface="Avenir Next LT Pro" panose="020B0504020202020204" pitchFamily="34" charset="0"/>
              </a:rPr>
              <a:t>Ia</a:t>
            </a:r>
            <a:r>
              <a:rPr lang="en-US" sz="2400" dirty="0">
                <a:latin typeface="Avenir Next LT Pro" panose="020B0504020202020204" pitchFamily="34" charset="0"/>
              </a:rPr>
              <a:t> </a:t>
            </a:r>
            <a:r>
              <a:rPr lang="en-US" sz="2400" dirty="0" err="1">
                <a:latin typeface="Avenir Next LT Pro" panose="020B0504020202020204" pitchFamily="34" charset="0"/>
              </a:rPr>
              <a:t>adalah</a:t>
            </a:r>
            <a:r>
              <a:rPr lang="en-US" sz="2400" dirty="0">
                <a:latin typeface="Avenir Next LT Pro" panose="020B0504020202020204" pitchFamily="34" charset="0"/>
              </a:rPr>
              <a:t> </a:t>
            </a:r>
            <a:r>
              <a:rPr lang="en-US" sz="2400" dirty="0" err="1">
                <a:latin typeface="Avenir Next LT Pro" panose="020B0504020202020204" pitchFamily="34" charset="0"/>
              </a:rPr>
              <a:t>seorang</a:t>
            </a:r>
            <a:r>
              <a:rPr lang="en-US" sz="2400" dirty="0">
                <a:latin typeface="Avenir Next LT Pro" panose="020B0504020202020204" pitchFamily="34" charset="0"/>
              </a:rPr>
              <a:t> </a:t>
            </a:r>
            <a:r>
              <a:rPr lang="en-US" sz="2400" dirty="0" err="1">
                <a:latin typeface="Avenir Next LT Pro" panose="020B0504020202020204" pitchFamily="34" charset="0"/>
              </a:rPr>
              <a:t>teolog</a:t>
            </a:r>
            <a:r>
              <a:rPr lang="en-US" sz="2400" dirty="0">
                <a:latin typeface="Avenir Next LT Pro" panose="020B0504020202020204" pitchFamily="34" charset="0"/>
              </a:rPr>
              <a:t>, </a:t>
            </a:r>
            <a:r>
              <a:rPr lang="en-US" sz="2400" dirty="0" err="1">
                <a:latin typeface="Avenir Next LT Pro" panose="020B0504020202020204" pitchFamily="34" charset="0"/>
              </a:rPr>
              <a:t>jurnalis</a:t>
            </a:r>
            <a:r>
              <a:rPr lang="en-US" sz="2400" dirty="0">
                <a:latin typeface="Avenir Next LT Pro" panose="020B0504020202020204" pitchFamily="34" charset="0"/>
              </a:rPr>
              <a:t>, dan </a:t>
            </a:r>
            <a:r>
              <a:rPr lang="en-US" sz="2400" dirty="0" err="1">
                <a:latin typeface="Avenir Next LT Pro" panose="020B0504020202020204" pitchFamily="34" charset="0"/>
              </a:rPr>
              <a:t>pendidik</a:t>
            </a:r>
            <a:r>
              <a:rPr lang="en-US" sz="2400" dirty="0">
                <a:latin typeface="Avenir Next LT Pro" panose="020B0504020202020204" pitchFamily="34" charset="0"/>
              </a:rPr>
              <a:t> yang </a:t>
            </a:r>
            <a:r>
              <a:rPr lang="en-US" sz="2400" dirty="0" err="1">
                <a:latin typeface="Avenir Next LT Pro" panose="020B0504020202020204" pitchFamily="34" charset="0"/>
              </a:rPr>
              <a:t>mendirikan</a:t>
            </a:r>
            <a:r>
              <a:rPr lang="en-US" sz="2400" dirty="0">
                <a:latin typeface="Avenir Next LT Pro" panose="020B0504020202020204" pitchFamily="34" charset="0"/>
              </a:rPr>
              <a:t> Universitas Vrije di Belanda.</a:t>
            </a:r>
          </a:p>
          <a:p>
            <a:pPr marL="342900" indent="-342900">
              <a:lnSpc>
                <a:spcPts val="3000"/>
              </a:lnSpc>
              <a:spcAft>
                <a:spcPts val="1200"/>
              </a:spcAft>
              <a:buFont typeface="Arial" panose="020B0604020202020204" pitchFamily="34" charset="0"/>
              <a:buChar char="•"/>
            </a:pPr>
            <a:r>
              <a:rPr lang="en-US" sz="2400" i="1" dirty="0">
                <a:latin typeface="Avenir Next LT Pro" panose="020B0504020202020204" pitchFamily="34" charset="0"/>
              </a:rPr>
              <a:t>Pro Rege: Living under Christ’s Kingship</a:t>
            </a:r>
            <a:r>
              <a:rPr lang="en-US" sz="2400" dirty="0">
                <a:latin typeface="Avenir Next LT Pro" panose="020B0504020202020204" pitchFamily="34" charset="0"/>
              </a:rPr>
              <a:t> </a:t>
            </a:r>
            <a:r>
              <a:rPr lang="en-US" sz="2400" dirty="0" err="1">
                <a:latin typeface="Avenir Next LT Pro" panose="020B0504020202020204" pitchFamily="34" charset="0"/>
              </a:rPr>
              <a:t>adalah</a:t>
            </a:r>
            <a:r>
              <a:rPr lang="en-US" sz="2400" dirty="0">
                <a:latin typeface="Avenir Next LT Pro" panose="020B0504020202020204" pitchFamily="34" charset="0"/>
              </a:rPr>
              <a:t> </a:t>
            </a:r>
            <a:r>
              <a:rPr lang="en-US" sz="2400" dirty="0" err="1">
                <a:latin typeface="Avenir Next LT Pro" panose="020B0504020202020204" pitchFamily="34" charset="0"/>
              </a:rPr>
              <a:t>satu</a:t>
            </a:r>
            <a:r>
              <a:rPr lang="en-US" sz="2400" dirty="0">
                <a:latin typeface="Avenir Next LT Pro" panose="020B0504020202020204" pitchFamily="34" charset="0"/>
              </a:rPr>
              <a:t> </a:t>
            </a:r>
            <a:r>
              <a:rPr lang="en-US" sz="2400" dirty="0" err="1">
                <a:latin typeface="Avenir Next LT Pro" panose="020B0504020202020204" pitchFamily="34" charset="0"/>
              </a:rPr>
              <a:t>dari</a:t>
            </a:r>
            <a:r>
              <a:rPr lang="en-US" sz="2400" dirty="0">
                <a:latin typeface="Avenir Next LT Pro" panose="020B0504020202020204" pitchFamily="34" charset="0"/>
              </a:rPr>
              <a:t> </a:t>
            </a:r>
            <a:r>
              <a:rPr lang="en-US" sz="2400" dirty="0" err="1">
                <a:latin typeface="Avenir Next LT Pro" panose="020B0504020202020204" pitchFamily="34" charset="0"/>
              </a:rPr>
              <a:t>tiga</a:t>
            </a:r>
            <a:r>
              <a:rPr lang="en-US" sz="2400" dirty="0">
                <a:latin typeface="Avenir Next LT Pro" panose="020B0504020202020204" pitchFamily="34" charset="0"/>
              </a:rPr>
              <a:t> </a:t>
            </a:r>
            <a:r>
              <a:rPr lang="en-US" sz="2400" dirty="0" err="1">
                <a:latin typeface="Avenir Next LT Pro" panose="020B0504020202020204" pitchFamily="34" charset="0"/>
              </a:rPr>
              <a:t>jilid</a:t>
            </a:r>
            <a:r>
              <a:rPr lang="en-US" sz="2400" dirty="0">
                <a:latin typeface="Avenir Next LT Pro" panose="020B0504020202020204" pitchFamily="34" charset="0"/>
              </a:rPr>
              <a:t> </a:t>
            </a:r>
            <a:r>
              <a:rPr lang="en-US" sz="2400" dirty="0" err="1">
                <a:latin typeface="Avenir Next LT Pro" panose="020B0504020202020204" pitchFamily="34" charset="0"/>
              </a:rPr>
              <a:t>dalam</a:t>
            </a:r>
            <a:r>
              <a:rPr lang="en-US" sz="2400" dirty="0">
                <a:latin typeface="Avenir Next LT Pro" panose="020B0504020202020204" pitchFamily="34" charset="0"/>
              </a:rPr>
              <a:t> </a:t>
            </a:r>
            <a:r>
              <a:rPr lang="en-US" sz="2400" dirty="0" err="1">
                <a:latin typeface="Avenir Next LT Pro" panose="020B0504020202020204" pitchFamily="34" charset="0"/>
              </a:rPr>
              <a:t>seri</a:t>
            </a:r>
            <a:r>
              <a:rPr lang="en-US" sz="2400" dirty="0">
                <a:latin typeface="Avenir Next LT Pro" panose="020B0504020202020204" pitchFamily="34" charset="0"/>
              </a:rPr>
              <a:t> 12 </a:t>
            </a:r>
            <a:r>
              <a:rPr lang="en-US" sz="2400" dirty="0" err="1">
                <a:latin typeface="Avenir Next LT Pro" panose="020B0504020202020204" pitchFamily="34" charset="0"/>
              </a:rPr>
              <a:t>jilid</a:t>
            </a:r>
            <a:r>
              <a:rPr lang="en-US" sz="2400" dirty="0">
                <a:latin typeface="Avenir Next LT Pro" panose="020B0504020202020204" pitchFamily="34" charset="0"/>
              </a:rPr>
              <a:t> </a:t>
            </a:r>
            <a:r>
              <a:rPr lang="en-US" sz="2400" dirty="0" err="1">
                <a:latin typeface="Avenir Next LT Pro" panose="020B0504020202020204" pitchFamily="34" charset="0"/>
              </a:rPr>
              <a:t>kumpulan</a:t>
            </a:r>
            <a:r>
              <a:rPr lang="en-US" sz="2400" dirty="0">
                <a:latin typeface="Avenir Next LT Pro" panose="020B0504020202020204" pitchFamily="34" charset="0"/>
              </a:rPr>
              <a:t> tulisan </a:t>
            </a:r>
            <a:r>
              <a:rPr lang="en-US" sz="2400" dirty="0" err="1">
                <a:latin typeface="Avenir Next LT Pro" panose="020B0504020202020204" pitchFamily="34" charset="0"/>
              </a:rPr>
              <a:t>tentang</a:t>
            </a:r>
            <a:r>
              <a:rPr lang="en-US" sz="2400" dirty="0">
                <a:latin typeface="Avenir Next LT Pro" panose="020B0504020202020204" pitchFamily="34" charset="0"/>
              </a:rPr>
              <a:t> Kasih </a:t>
            </a:r>
            <a:r>
              <a:rPr lang="en-US" sz="2400" dirty="0" err="1">
                <a:latin typeface="Avenir Next LT Pro" panose="020B0504020202020204" pitchFamily="34" charset="0"/>
              </a:rPr>
              <a:t>Karunia</a:t>
            </a:r>
            <a:r>
              <a:rPr lang="en-US" sz="2400" dirty="0">
                <a:latin typeface="Avenir Next LT Pro" panose="020B0504020202020204" pitchFamily="34" charset="0"/>
              </a:rPr>
              <a:t> Umum, Pendidikan, </a:t>
            </a:r>
            <a:r>
              <a:rPr lang="en-US" sz="2400" dirty="0" err="1">
                <a:latin typeface="Avenir Next LT Pro" panose="020B0504020202020204" pitchFamily="34" charset="0"/>
              </a:rPr>
              <a:t>Bisnis</a:t>
            </a:r>
            <a:r>
              <a:rPr lang="en-US" sz="2400" dirty="0">
                <a:latin typeface="Avenir Next LT Pro" panose="020B0504020202020204" pitchFamily="34" charset="0"/>
              </a:rPr>
              <a:t>, Amal, </a:t>
            </a:r>
            <a:r>
              <a:rPr lang="en-US" sz="2400" dirty="0" err="1">
                <a:latin typeface="Avenir Next LT Pro" panose="020B0504020202020204" pitchFamily="34" charset="0"/>
              </a:rPr>
              <a:t>Keadilan</a:t>
            </a:r>
            <a:r>
              <a:rPr lang="en-US" sz="2400" dirty="0">
                <a:latin typeface="Avenir Next LT Pro" panose="020B0504020202020204" pitchFamily="34" charset="0"/>
              </a:rPr>
              <a:t>, dan </a:t>
            </a:r>
            <a:r>
              <a:rPr lang="en-US" sz="2400" dirty="0" err="1">
                <a:latin typeface="Avenir Next LT Pro" panose="020B0504020202020204" pitchFamily="34" charset="0"/>
              </a:rPr>
              <a:t>Politik</a:t>
            </a:r>
            <a:r>
              <a:rPr lang="en-US" sz="2400" dirty="0">
                <a:latin typeface="Avenir Next LT Pro" panose="020B0504020202020204" pitchFamily="34" charset="0"/>
              </a:rPr>
              <a:t>.</a:t>
            </a:r>
          </a:p>
          <a:p>
            <a:pPr marL="342900" indent="-342900">
              <a:lnSpc>
                <a:spcPts val="3000"/>
              </a:lnSpc>
              <a:spcAft>
                <a:spcPts val="1200"/>
              </a:spcAft>
              <a:buFont typeface="Arial" panose="020B0604020202020204" pitchFamily="34" charset="0"/>
              <a:buChar char="•"/>
            </a:pPr>
            <a:r>
              <a:rPr lang="en-US" sz="2400" dirty="0" err="1">
                <a:latin typeface="Avenir Next LT Pro" panose="020B0504020202020204" pitchFamily="34" charset="0"/>
              </a:rPr>
              <a:t>Karyanya</a:t>
            </a:r>
            <a:r>
              <a:rPr lang="en-US" sz="2400" dirty="0">
                <a:latin typeface="Avenir Next LT Pro" panose="020B0504020202020204" pitchFamily="34" charset="0"/>
              </a:rPr>
              <a:t> </a:t>
            </a:r>
            <a:r>
              <a:rPr lang="en-US" sz="2400" dirty="0" err="1">
                <a:latin typeface="Avenir Next LT Pro" panose="020B0504020202020204" pitchFamily="34" charset="0"/>
              </a:rPr>
              <a:t>memengaruhi</a:t>
            </a:r>
            <a:r>
              <a:rPr lang="en-US" sz="2400" dirty="0">
                <a:latin typeface="Avenir Next LT Pro" panose="020B0504020202020204" pitchFamily="34" charset="0"/>
              </a:rPr>
              <a:t> </a:t>
            </a:r>
            <a:r>
              <a:rPr lang="en-US" sz="2400" dirty="0" err="1">
                <a:latin typeface="Avenir Next LT Pro" panose="020B0504020202020204" pitchFamily="34" charset="0"/>
              </a:rPr>
              <a:t>banyak</a:t>
            </a:r>
            <a:r>
              <a:rPr lang="en-US" sz="2400" dirty="0">
                <a:latin typeface="Avenir Next LT Pro" panose="020B0504020202020204" pitchFamily="34" charset="0"/>
              </a:rPr>
              <a:t> orang, </a:t>
            </a:r>
            <a:r>
              <a:rPr lang="en-US" sz="2400" dirty="0" err="1">
                <a:latin typeface="Avenir Next LT Pro" panose="020B0504020202020204" pitchFamily="34" charset="0"/>
              </a:rPr>
              <a:t>termasuk</a:t>
            </a:r>
            <a:r>
              <a:rPr lang="en-US" sz="2400" dirty="0">
                <a:latin typeface="Avenir Next LT Pro" panose="020B0504020202020204" pitchFamily="34" charset="0"/>
              </a:rPr>
              <a:t> </a:t>
            </a:r>
            <a:r>
              <a:rPr lang="en-US" sz="2400" dirty="0" err="1">
                <a:latin typeface="Avenir Next LT Pro" panose="020B0504020202020204" pitchFamily="34" charset="0"/>
              </a:rPr>
              <a:t>tokoh-tokoh</a:t>
            </a:r>
            <a:r>
              <a:rPr lang="en-US" sz="2400" dirty="0">
                <a:latin typeface="Avenir Next LT Pro" panose="020B0504020202020204" pitchFamily="34" charset="0"/>
              </a:rPr>
              <a:t> </a:t>
            </a:r>
            <a:r>
              <a:rPr lang="en-US" sz="2400" dirty="0" err="1">
                <a:latin typeface="Avenir Next LT Pro" panose="020B0504020202020204" pitchFamily="34" charset="0"/>
              </a:rPr>
              <a:t>seperti</a:t>
            </a:r>
            <a:r>
              <a:rPr lang="en-US" sz="2400" dirty="0">
                <a:latin typeface="Avenir Next LT Pro" panose="020B0504020202020204" pitchFamily="34" charset="0"/>
              </a:rPr>
              <a:t> Francis Schaeffer, Cornelius Van Til, dan Alvin Plantinga.</a:t>
            </a:r>
            <a:endParaRPr lang="en-US" sz="2400" dirty="0">
              <a:effectLst/>
              <a:latin typeface="Avenir Next LT Pro" panose="020B0504020202020204" pitchFamily="34" charset="0"/>
            </a:endParaRPr>
          </a:p>
        </p:txBody>
      </p:sp>
      <p:sp>
        <p:nvSpPr>
          <p:cNvPr id="3" name="TextBox 2">
            <a:extLst>
              <a:ext uri="{FF2B5EF4-FFF2-40B4-BE49-F238E27FC236}">
                <a16:creationId xmlns:a16="http://schemas.microsoft.com/office/drawing/2014/main" id="{10023F5F-6AE9-9436-3841-1301F8B56277}"/>
              </a:ext>
            </a:extLst>
          </p:cNvPr>
          <p:cNvSpPr txBox="1"/>
          <p:nvPr/>
        </p:nvSpPr>
        <p:spPr>
          <a:xfrm>
            <a:off x="4591202" y="333913"/>
            <a:ext cx="7240852" cy="553998"/>
          </a:xfrm>
          <a:prstGeom prst="rect">
            <a:avLst/>
          </a:prstGeom>
          <a:noFill/>
        </p:spPr>
        <p:txBody>
          <a:bodyPr wrap="square" lIns="0" tIns="0" rIns="0" bIns="0" rtlCol="0">
            <a:spAutoFit/>
          </a:bodyPr>
          <a:lstStyle/>
          <a:p>
            <a:r>
              <a:rPr lang="en-US" sz="3600" b="1" dirty="0">
                <a:effectLst/>
                <a:latin typeface="Avenir Next LT Pro" panose="020B0504020202020204" pitchFamily="34" charset="77"/>
              </a:rPr>
              <a:t>Abraham Kuyper (1837 – 1920):</a:t>
            </a:r>
          </a:p>
        </p:txBody>
      </p:sp>
      <p:pic>
        <p:nvPicPr>
          <p:cNvPr id="1028" name="Picture 4" descr="Abraham Kuyper - Wikipedia">
            <a:extLst>
              <a:ext uri="{FF2B5EF4-FFF2-40B4-BE49-F238E27FC236}">
                <a16:creationId xmlns:a16="http://schemas.microsoft.com/office/drawing/2014/main" id="{458225CC-927F-E30D-C84F-CE515BCC94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5" t="4139" r="9835" b="32873"/>
          <a:stretch/>
        </p:blipFill>
        <p:spPr bwMode="auto">
          <a:xfrm>
            <a:off x="894951" y="2287146"/>
            <a:ext cx="2285508" cy="228996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2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04734" y="0"/>
            <a:ext cx="848726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2"/>
          <a:stretch>
            <a:fillRect/>
          </a:stretch>
        </p:blipFill>
        <p:spPr>
          <a:xfrm>
            <a:off x="3507356" y="0"/>
            <a:ext cx="723900" cy="6858000"/>
          </a:xfrm>
          <a:prstGeom prst="rect">
            <a:avLst/>
          </a:prstGeom>
        </p:spPr>
      </p:pic>
      <p:sp>
        <p:nvSpPr>
          <p:cNvPr id="4" name="TextBox 3">
            <a:extLst>
              <a:ext uri="{FF2B5EF4-FFF2-40B4-BE49-F238E27FC236}">
                <a16:creationId xmlns:a16="http://schemas.microsoft.com/office/drawing/2014/main" id="{3D4C2E9F-9548-CD44-B4A7-64F52EA47E42}"/>
              </a:ext>
            </a:extLst>
          </p:cNvPr>
          <p:cNvSpPr txBox="1"/>
          <p:nvPr/>
        </p:nvSpPr>
        <p:spPr>
          <a:xfrm>
            <a:off x="4428634" y="746784"/>
            <a:ext cx="7665395" cy="5924699"/>
          </a:xfrm>
          <a:prstGeom prst="rect">
            <a:avLst/>
          </a:prstGeom>
          <a:noFill/>
        </p:spPr>
        <p:txBody>
          <a:bodyPr wrap="square" lIns="0" tIns="0" rIns="0" bIns="0" rtlCol="0">
            <a:spAutoFit/>
          </a:bodyPr>
          <a:lstStyle/>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Menyelesaikan</a:t>
            </a:r>
            <a:r>
              <a:rPr lang="en-US" sz="2350" dirty="0">
                <a:latin typeface="Avenir Next LT Pro" panose="020B0504020202020204" pitchFamily="34" charset="0"/>
              </a:rPr>
              <a:t> </a:t>
            </a:r>
            <a:r>
              <a:rPr lang="en-US" sz="2350" dirty="0" err="1">
                <a:latin typeface="Avenir Next LT Pro" panose="020B0504020202020204" pitchFamily="34" charset="0"/>
              </a:rPr>
              <a:t>bacaan</a:t>
            </a:r>
            <a:r>
              <a:rPr lang="en-US" sz="2350" dirty="0">
                <a:latin typeface="Avenir Next LT Pro" panose="020B0504020202020204" pitchFamily="34" charset="0"/>
              </a:rPr>
              <a:t> </a:t>
            </a:r>
            <a:r>
              <a:rPr lang="en-US" sz="2350" dirty="0" err="1">
                <a:latin typeface="Avenir Next LT Pro" panose="020B0504020202020204" pitchFamily="34" charset="0"/>
              </a:rPr>
              <a:t>hanya</a:t>
            </a:r>
            <a:r>
              <a:rPr lang="en-US" sz="2350" dirty="0">
                <a:latin typeface="Avenir Next LT Pro" panose="020B0504020202020204" pitchFamily="34" charset="0"/>
              </a:rPr>
              <a:t> </a:t>
            </a:r>
            <a:r>
              <a:rPr lang="en-US" sz="2350" dirty="0" err="1">
                <a:latin typeface="Avenir Next LT Pro" panose="020B0504020202020204" pitchFamily="34" charset="0"/>
              </a:rPr>
              <a:t>dengan</a:t>
            </a:r>
            <a:r>
              <a:rPr lang="en-US" sz="2350" dirty="0">
                <a:latin typeface="Avenir Next LT Pro" panose="020B0504020202020204" pitchFamily="34" charset="0"/>
              </a:rPr>
              <a:t> </a:t>
            </a:r>
            <a:r>
              <a:rPr lang="en-US" sz="2350" dirty="0" err="1">
                <a:latin typeface="Avenir Next LT Pro" panose="020B0504020202020204" pitchFamily="34" charset="0"/>
              </a:rPr>
              <a:t>konsisten</a:t>
            </a:r>
            <a:r>
              <a:rPr lang="en-US" sz="2350" dirty="0">
                <a:latin typeface="Avenir Next LT Pro" panose="020B0504020202020204" pitchFamily="34" charset="0"/>
              </a:rPr>
              <a:t> </a:t>
            </a:r>
            <a:r>
              <a:rPr lang="en-US" sz="2350" dirty="0" err="1">
                <a:latin typeface="Avenir Next LT Pro" panose="020B0504020202020204" pitchFamily="34" charset="0"/>
              </a:rPr>
              <a:t>hadir</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a:latin typeface="Avenir Next LT Pro" panose="020B0504020202020204" pitchFamily="34" charset="0"/>
              </a:rPr>
              <a:t>Tidak </a:t>
            </a:r>
            <a:r>
              <a:rPr lang="en-US" sz="2350" dirty="0" err="1">
                <a:latin typeface="Avenir Next LT Pro" panose="020B0504020202020204" pitchFamily="34" charset="0"/>
              </a:rPr>
              <a:t>ada</a:t>
            </a:r>
            <a:r>
              <a:rPr lang="en-US" sz="2350" dirty="0">
                <a:latin typeface="Avenir Next LT Pro" panose="020B0504020202020204" pitchFamily="34" charset="0"/>
              </a:rPr>
              <a:t> </a:t>
            </a:r>
            <a:r>
              <a:rPr lang="en-US" sz="2350" dirty="0" err="1">
                <a:latin typeface="Avenir Next LT Pro" panose="020B0504020202020204" pitchFamily="34" charset="0"/>
              </a:rPr>
              <a:t>tugas</a:t>
            </a:r>
            <a:r>
              <a:rPr lang="en-US" sz="2350" dirty="0">
                <a:latin typeface="Avenir Next LT Pro" panose="020B0504020202020204" pitchFamily="34" charset="0"/>
              </a:rPr>
              <a:t> </a:t>
            </a:r>
            <a:r>
              <a:rPr lang="en-US" sz="2350" dirty="0" err="1">
                <a:latin typeface="Avenir Next LT Pro" panose="020B0504020202020204" pitchFamily="34" charset="0"/>
              </a:rPr>
              <a:t>rumah</a:t>
            </a:r>
            <a:r>
              <a:rPr lang="en-US" sz="2350" dirty="0">
                <a:latin typeface="Avenir Next LT Pro" panose="020B0504020202020204" pitchFamily="34" charset="0"/>
              </a:rPr>
              <a:t>, </a:t>
            </a:r>
            <a:r>
              <a:rPr lang="en-US" sz="2350" dirty="0" err="1">
                <a:latin typeface="Avenir Next LT Pro" panose="020B0504020202020204" pitchFamily="34" charset="0"/>
              </a:rPr>
              <a:t>atau</a:t>
            </a:r>
            <a:r>
              <a:rPr lang="en-US" sz="2350" dirty="0">
                <a:latin typeface="Avenir Next LT Pro" panose="020B0504020202020204" pitchFamily="34" charset="0"/>
              </a:rPr>
              <a:t> </a:t>
            </a:r>
            <a:r>
              <a:rPr lang="en-US" sz="2350" dirty="0" err="1">
                <a:latin typeface="Avenir Next LT Pro" panose="020B0504020202020204" pitchFamily="34" charset="0"/>
              </a:rPr>
              <a:t>tugas</a:t>
            </a:r>
            <a:r>
              <a:rPr lang="en-US" sz="2350" dirty="0">
                <a:latin typeface="Avenir Next LT Pro" panose="020B0504020202020204" pitchFamily="34" charset="0"/>
              </a:rPr>
              <a:t> </a:t>
            </a:r>
            <a:r>
              <a:rPr lang="en-US" sz="2350" dirty="0" err="1">
                <a:latin typeface="Avenir Next LT Pro" panose="020B0504020202020204" pitchFamily="34" charset="0"/>
              </a:rPr>
              <a:t>bersifat</a:t>
            </a:r>
            <a:r>
              <a:rPr lang="en-US" sz="2350" dirty="0">
                <a:latin typeface="Avenir Next LT Pro" panose="020B0504020202020204" pitchFamily="34" charset="0"/>
              </a:rPr>
              <a:t> </a:t>
            </a:r>
            <a:r>
              <a:rPr lang="en-US" sz="2350" dirty="0" err="1">
                <a:latin typeface="Avenir Next LT Pro" panose="020B0504020202020204" pitchFamily="34" charset="0"/>
              </a:rPr>
              <a:t>opsional</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Belajar</a:t>
            </a:r>
            <a:r>
              <a:rPr lang="en-US" sz="2350" dirty="0">
                <a:latin typeface="Avenir Next LT Pro" panose="020B0504020202020204" pitchFamily="34" charset="0"/>
              </a:rPr>
              <a:t> </a:t>
            </a:r>
            <a:r>
              <a:rPr lang="en-US" sz="2350" dirty="0" err="1">
                <a:latin typeface="Avenir Next LT Pro" panose="020B0504020202020204" pitchFamily="34" charset="0"/>
              </a:rPr>
              <a:t>dari</a:t>
            </a:r>
            <a:r>
              <a:rPr lang="en-US" sz="2350" dirty="0">
                <a:latin typeface="Avenir Next LT Pro" panose="020B0504020202020204" pitchFamily="34" charset="0"/>
              </a:rPr>
              <a:t> para </a:t>
            </a:r>
            <a:r>
              <a:rPr lang="en-US" sz="2350" dirty="0" err="1">
                <a:latin typeface="Avenir Next LT Pro" panose="020B0504020202020204" pitchFamily="34" charset="0"/>
              </a:rPr>
              <a:t>penulis</a:t>
            </a:r>
            <a:r>
              <a:rPr lang="en-US" sz="2350" dirty="0">
                <a:latin typeface="Avenir Next LT Pro" panose="020B0504020202020204" pitchFamily="34" charset="0"/>
              </a:rPr>
              <a:t> dan </a:t>
            </a:r>
            <a:r>
              <a:rPr lang="en-US" sz="2350" dirty="0" err="1">
                <a:latin typeface="Avenir Next LT Pro" panose="020B0504020202020204" pitchFamily="34" charset="0"/>
              </a:rPr>
              <a:t>peserta</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Membangun</a:t>
            </a:r>
            <a:r>
              <a:rPr lang="en-US" sz="2350" dirty="0">
                <a:latin typeface="Avenir Next LT Pro" panose="020B0504020202020204" pitchFamily="34" charset="0"/>
              </a:rPr>
              <a:t> </a:t>
            </a:r>
            <a:r>
              <a:rPr lang="en-US" sz="2350" dirty="0" err="1">
                <a:latin typeface="Avenir Next LT Pro" panose="020B0504020202020204" pitchFamily="34" charset="0"/>
              </a:rPr>
              <a:t>komunitas</a:t>
            </a:r>
            <a:r>
              <a:rPr lang="en-US" sz="2350" dirty="0">
                <a:latin typeface="Avenir Next LT Pro" panose="020B0504020202020204" pitchFamily="34" charset="0"/>
              </a:rPr>
              <a:t> </a:t>
            </a:r>
            <a:r>
              <a:rPr lang="en-US" sz="2350" dirty="0" err="1">
                <a:latin typeface="Avenir Next LT Pro" panose="020B0504020202020204" pitchFamily="34" charset="0"/>
              </a:rPr>
              <a:t>belajar</a:t>
            </a:r>
            <a:r>
              <a:rPr lang="en-US" sz="2350" dirty="0">
                <a:latin typeface="Avenir Next LT Pro" panose="020B0504020202020204" pitchFamily="34" charset="0"/>
              </a:rPr>
              <a:t> yang </a:t>
            </a:r>
            <a:r>
              <a:rPr lang="en-US" sz="2350" dirty="0" err="1">
                <a:latin typeface="Avenir Next LT Pro" panose="020B0504020202020204" pitchFamily="34" charset="0"/>
              </a:rPr>
              <a:t>mencakup</a:t>
            </a:r>
            <a:r>
              <a:rPr lang="en-US" sz="2350" dirty="0">
                <a:latin typeface="Avenir Next LT Pro" panose="020B0504020202020204" pitchFamily="34" charset="0"/>
              </a:rPr>
              <a:t> </a:t>
            </a:r>
            <a:r>
              <a:rPr lang="en-US" sz="2350" dirty="0" err="1">
                <a:latin typeface="Avenir Next LT Pro" panose="020B0504020202020204" pitchFamily="34" charset="0"/>
              </a:rPr>
              <a:t>berbagai</a:t>
            </a:r>
            <a:r>
              <a:rPr lang="en-US" sz="2350" dirty="0">
                <a:latin typeface="Avenir Next LT Pro" panose="020B0504020202020204" pitchFamily="34" charset="0"/>
              </a:rPr>
              <a:t> </a:t>
            </a:r>
            <a:r>
              <a:rPr lang="en-US" sz="2350" dirty="0" err="1">
                <a:latin typeface="Avenir Next LT Pro" panose="020B0504020202020204" pitchFamily="34" charset="0"/>
              </a:rPr>
              <a:t>bidang</a:t>
            </a:r>
            <a:r>
              <a:rPr lang="en-US" sz="2350" dirty="0">
                <a:latin typeface="Avenir Next LT Pro" panose="020B0504020202020204" pitchFamily="34" charset="0"/>
              </a:rPr>
              <a:t> </a:t>
            </a:r>
            <a:r>
              <a:rPr lang="en-US" sz="2350" dirty="0" err="1">
                <a:latin typeface="Avenir Next LT Pro" panose="020B0504020202020204" pitchFamily="34" charset="0"/>
              </a:rPr>
              <a:t>ilmu</a:t>
            </a:r>
            <a:r>
              <a:rPr lang="en-US" sz="2350" dirty="0">
                <a:latin typeface="Avenir Next LT Pro" panose="020B0504020202020204" pitchFamily="34" charset="0"/>
              </a:rPr>
              <a:t> </a:t>
            </a:r>
            <a:r>
              <a:rPr lang="en-US" sz="2350" dirty="0" err="1">
                <a:latin typeface="Avenir Next LT Pro" panose="020B0504020202020204" pitchFamily="34" charset="0"/>
              </a:rPr>
              <a:t>seperti</a:t>
            </a:r>
            <a:r>
              <a:rPr lang="en-US" sz="2350" dirty="0">
                <a:latin typeface="Avenir Next LT Pro" panose="020B0504020202020204" pitchFamily="34" charset="0"/>
              </a:rPr>
              <a:t> </a:t>
            </a:r>
            <a:r>
              <a:rPr lang="en-US" sz="2350" dirty="0" err="1">
                <a:latin typeface="Avenir Next LT Pro" panose="020B0504020202020204" pitchFamily="34" charset="0"/>
              </a:rPr>
              <a:t>Teologi</a:t>
            </a:r>
            <a:r>
              <a:rPr lang="en-US" sz="2350" dirty="0">
                <a:latin typeface="Avenir Next LT Pro" panose="020B0504020202020204" pitchFamily="34" charset="0"/>
              </a:rPr>
              <a:t>, Sejarah, </a:t>
            </a:r>
            <a:r>
              <a:rPr lang="en-US" sz="2350" dirty="0" err="1">
                <a:latin typeface="Avenir Next LT Pro" panose="020B0504020202020204" pitchFamily="34" charset="0"/>
              </a:rPr>
              <a:t>Investasi</a:t>
            </a:r>
            <a:r>
              <a:rPr lang="en-US" sz="2350" dirty="0">
                <a:latin typeface="Avenir Next LT Pro" panose="020B0504020202020204" pitchFamily="34" charset="0"/>
              </a:rPr>
              <a:t>, </a:t>
            </a:r>
            <a:r>
              <a:rPr lang="en-US" sz="2350" dirty="0" err="1">
                <a:latin typeface="Avenir Next LT Pro" panose="020B0504020202020204" pitchFamily="34" charset="0"/>
              </a:rPr>
              <a:t>Manajemen</a:t>
            </a:r>
            <a:r>
              <a:rPr lang="en-US" sz="2350" dirty="0">
                <a:latin typeface="Avenir Next LT Pro" panose="020B0504020202020204" pitchFamily="34" charset="0"/>
              </a:rPr>
              <a:t>, Sains, dan </a:t>
            </a:r>
            <a:r>
              <a:rPr lang="en-US" sz="2350" dirty="0" err="1">
                <a:latin typeface="Avenir Next LT Pro" panose="020B0504020202020204" pitchFamily="34" charset="0"/>
              </a:rPr>
              <a:t>lainnya</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Membaca</a:t>
            </a:r>
            <a:r>
              <a:rPr lang="en-US" sz="2350" dirty="0">
                <a:latin typeface="Avenir Next LT Pro" panose="020B0504020202020204" pitchFamily="34" charset="0"/>
              </a:rPr>
              <a:t> </a:t>
            </a:r>
            <a:r>
              <a:rPr lang="en-US" sz="2350" dirty="0" err="1">
                <a:latin typeface="Avenir Next LT Pro" panose="020B0504020202020204" pitchFamily="34" charset="0"/>
              </a:rPr>
              <a:t>bersama</a:t>
            </a:r>
            <a:r>
              <a:rPr lang="en-US" sz="2350" dirty="0">
                <a:latin typeface="Avenir Next LT Pro" panose="020B0504020202020204" pitchFamily="34" charset="0"/>
              </a:rPr>
              <a:t> </a:t>
            </a:r>
            <a:r>
              <a:rPr lang="en-US" sz="2350" dirty="0" err="1">
                <a:latin typeface="Avenir Next LT Pro" panose="020B0504020202020204" pitchFamily="34" charset="0"/>
              </a:rPr>
              <a:t>dapat</a:t>
            </a:r>
            <a:r>
              <a:rPr lang="en-US" sz="2350" dirty="0">
                <a:latin typeface="Avenir Next LT Pro" panose="020B0504020202020204" pitchFamily="34" charset="0"/>
              </a:rPr>
              <a:t> </a:t>
            </a:r>
            <a:r>
              <a:rPr lang="en-US" sz="2350" dirty="0" err="1">
                <a:latin typeface="Avenir Next LT Pro" panose="020B0504020202020204" pitchFamily="34" charset="0"/>
              </a:rPr>
              <a:t>meningkatkan</a:t>
            </a:r>
            <a:r>
              <a:rPr lang="en-US" sz="2350" dirty="0">
                <a:latin typeface="Avenir Next LT Pro" panose="020B0504020202020204" pitchFamily="34" charset="0"/>
              </a:rPr>
              <a:t> </a:t>
            </a:r>
            <a:r>
              <a:rPr lang="en-US" sz="2350" dirty="0" err="1">
                <a:latin typeface="Avenir Next LT Pro" panose="020B0504020202020204" pitchFamily="34" charset="0"/>
              </a:rPr>
              <a:t>minat</a:t>
            </a:r>
            <a:r>
              <a:rPr lang="en-US" sz="2350" dirty="0">
                <a:latin typeface="Avenir Next LT Pro" panose="020B0504020202020204" pitchFamily="34" charset="0"/>
              </a:rPr>
              <a:t> </a:t>
            </a:r>
            <a:r>
              <a:rPr lang="en-US" sz="2350" dirty="0" err="1">
                <a:latin typeface="Avenir Next LT Pro" panose="020B0504020202020204" pitchFamily="34" charset="0"/>
              </a:rPr>
              <a:t>membaca</a:t>
            </a:r>
            <a:r>
              <a:rPr lang="en-US" sz="2350" dirty="0">
                <a:latin typeface="Avenir Next LT Pro" panose="020B0504020202020204" pitchFamily="34" charset="0"/>
              </a:rPr>
              <a:t> </a:t>
            </a:r>
            <a:r>
              <a:rPr lang="en-US" sz="2350" dirty="0" err="1">
                <a:latin typeface="Avenir Next LT Pro" panose="020B0504020202020204" pitchFamily="34" charset="0"/>
              </a:rPr>
              <a:t>secara</a:t>
            </a:r>
            <a:r>
              <a:rPr lang="en-US" sz="2350" dirty="0">
                <a:latin typeface="Avenir Next LT Pro" panose="020B0504020202020204" pitchFamily="34" charset="0"/>
              </a:rPr>
              <a:t> </a:t>
            </a:r>
            <a:r>
              <a:rPr lang="en-US" sz="2350" dirty="0" err="1">
                <a:latin typeface="Avenir Next LT Pro" panose="020B0504020202020204" pitchFamily="34" charset="0"/>
              </a:rPr>
              <a:t>pribadi</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Membaca</a:t>
            </a:r>
            <a:r>
              <a:rPr lang="en-US" sz="2350" dirty="0">
                <a:latin typeface="Avenir Next LT Pro" panose="020B0504020202020204" pitchFamily="34" charset="0"/>
              </a:rPr>
              <a:t> dan </a:t>
            </a:r>
            <a:r>
              <a:rPr lang="en-US" sz="2350" dirty="0" err="1">
                <a:latin typeface="Avenir Next LT Pro" panose="020B0504020202020204" pitchFamily="34" charset="0"/>
              </a:rPr>
              <a:t>mendengarkan</a:t>
            </a:r>
            <a:r>
              <a:rPr lang="en-US" sz="2350" dirty="0">
                <a:latin typeface="Avenir Next LT Pro" panose="020B0504020202020204" pitchFamily="34" charset="0"/>
              </a:rPr>
              <a:t> </a:t>
            </a:r>
            <a:r>
              <a:rPr lang="en-US" sz="2350" dirty="0" err="1">
                <a:latin typeface="Avenir Next LT Pro" panose="020B0504020202020204" pitchFamily="34" charset="0"/>
              </a:rPr>
              <a:t>secara</a:t>
            </a:r>
            <a:r>
              <a:rPr lang="en-US" sz="2350" dirty="0">
                <a:latin typeface="Avenir Next LT Pro" panose="020B0504020202020204" pitchFamily="34" charset="0"/>
              </a:rPr>
              <a:t> </a:t>
            </a:r>
            <a:r>
              <a:rPr lang="en-US" sz="2350" dirty="0" err="1">
                <a:latin typeface="Avenir Next LT Pro" panose="020B0504020202020204" pitchFamily="34" charset="0"/>
              </a:rPr>
              <a:t>bersamaan</a:t>
            </a:r>
            <a:r>
              <a:rPr lang="en-US" sz="2350" dirty="0">
                <a:latin typeface="Avenir Next LT Pro" panose="020B0504020202020204" pitchFamily="34" charset="0"/>
              </a:rPr>
              <a:t> </a:t>
            </a:r>
            <a:r>
              <a:rPr lang="en-US" sz="2350" dirty="0" err="1">
                <a:latin typeface="Avenir Next LT Pro" panose="020B0504020202020204" pitchFamily="34" charset="0"/>
              </a:rPr>
              <a:t>membantu</a:t>
            </a:r>
            <a:r>
              <a:rPr lang="en-US" sz="2350" dirty="0">
                <a:latin typeface="Avenir Next LT Pro" panose="020B0504020202020204" pitchFamily="34" charset="0"/>
              </a:rPr>
              <a:t> </a:t>
            </a:r>
            <a:r>
              <a:rPr lang="en-US" sz="2350" dirty="0" err="1">
                <a:latin typeface="Avenir Next LT Pro" panose="020B0504020202020204" pitchFamily="34" charset="0"/>
              </a:rPr>
              <a:t>meningkatkan</a:t>
            </a:r>
            <a:r>
              <a:rPr lang="en-US" sz="2350" dirty="0">
                <a:latin typeface="Avenir Next LT Pro" panose="020B0504020202020204" pitchFamily="34" charset="0"/>
              </a:rPr>
              <a:t> </a:t>
            </a:r>
            <a:r>
              <a:rPr lang="en-US" sz="2350" dirty="0" err="1">
                <a:latin typeface="Avenir Next LT Pro" panose="020B0504020202020204" pitchFamily="34" charset="0"/>
              </a:rPr>
              <a:t>fokus</a:t>
            </a:r>
            <a:r>
              <a:rPr lang="en-US" sz="2350" dirty="0">
                <a:latin typeface="Avenir Next LT Pro" panose="020B0504020202020204" pitchFamily="34" charset="0"/>
              </a:rPr>
              <a:t> </a:t>
            </a:r>
            <a:r>
              <a:rPr lang="en-US" sz="2350" dirty="0" err="1">
                <a:latin typeface="Avenir Next LT Pro" panose="020B0504020202020204" pitchFamily="34" charset="0"/>
              </a:rPr>
              <a:t>terhadap</a:t>
            </a:r>
            <a:r>
              <a:rPr lang="en-US" sz="2350" dirty="0">
                <a:latin typeface="Avenir Next LT Pro" panose="020B0504020202020204" pitchFamily="34" charset="0"/>
              </a:rPr>
              <a:t> </a:t>
            </a:r>
            <a:r>
              <a:rPr lang="en-US" sz="2350" dirty="0" err="1">
                <a:latin typeface="Avenir Next LT Pro" panose="020B0504020202020204" pitchFamily="34" charset="0"/>
              </a:rPr>
              <a:t>isi</a:t>
            </a:r>
            <a:r>
              <a:rPr lang="en-US" sz="2350" dirty="0">
                <a:latin typeface="Avenir Next LT Pro" panose="020B0504020202020204" pitchFamily="34" charset="0"/>
              </a:rPr>
              <a:t> </a:t>
            </a:r>
            <a:r>
              <a:rPr lang="en-US" sz="2350" dirty="0" err="1">
                <a:latin typeface="Avenir Next LT Pro" panose="020B0504020202020204" pitchFamily="34" charset="0"/>
              </a:rPr>
              <a:t>materi</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en-US" sz="2350" dirty="0" err="1">
                <a:latin typeface="Avenir Next LT Pro" panose="020B0504020202020204" pitchFamily="34" charset="0"/>
              </a:rPr>
              <a:t>Memperdalam</a:t>
            </a:r>
            <a:r>
              <a:rPr lang="en-US" sz="2350" dirty="0">
                <a:latin typeface="Avenir Next LT Pro" panose="020B0504020202020204" pitchFamily="34" charset="0"/>
              </a:rPr>
              <a:t> </a:t>
            </a:r>
            <a:r>
              <a:rPr lang="en-US" sz="2350" dirty="0" err="1">
                <a:latin typeface="Avenir Next LT Pro" panose="020B0504020202020204" pitchFamily="34" charset="0"/>
              </a:rPr>
              <a:t>wawasan</a:t>
            </a:r>
            <a:r>
              <a:rPr lang="en-US" sz="2350" dirty="0">
                <a:latin typeface="Avenir Next LT Pro" panose="020B0504020202020204" pitchFamily="34" charset="0"/>
              </a:rPr>
              <a:t> dan </a:t>
            </a:r>
            <a:r>
              <a:rPr lang="en-US" sz="2350" dirty="0" err="1">
                <a:latin typeface="Avenir Next LT Pro" panose="020B0504020202020204" pitchFamily="34" charset="0"/>
              </a:rPr>
              <a:t>memperluas</a:t>
            </a:r>
            <a:r>
              <a:rPr lang="en-US" sz="2350" dirty="0">
                <a:latin typeface="Avenir Next LT Pro" panose="020B0504020202020204" pitchFamily="34" charset="0"/>
              </a:rPr>
              <a:t> </a:t>
            </a:r>
            <a:r>
              <a:rPr lang="en-US" sz="2350" dirty="0" err="1">
                <a:latin typeface="Avenir Next LT Pro" panose="020B0504020202020204" pitchFamily="34" charset="0"/>
              </a:rPr>
              <a:t>pengetahuan</a:t>
            </a:r>
            <a:r>
              <a:rPr lang="en-US" sz="2350" dirty="0">
                <a:latin typeface="Avenir Next LT Pro" panose="020B0504020202020204" pitchFamily="34" charset="0"/>
              </a:rPr>
              <a:t>.</a:t>
            </a:r>
          </a:p>
          <a:p>
            <a:pPr marL="297180" indent="-297180">
              <a:lnSpc>
                <a:spcPts val="2680"/>
              </a:lnSpc>
              <a:spcAft>
                <a:spcPts val="1200"/>
              </a:spcAft>
              <a:buFont typeface="Arial" panose="020B0604020202020204" pitchFamily="34" charset="0"/>
              <a:buChar char="•"/>
            </a:pPr>
            <a:r>
              <a:rPr lang="sv-SE" sz="2350" dirty="0">
                <a:latin typeface="Avenir Next LT Pro" panose="020B0504020202020204" pitchFamily="34" charset="0"/>
              </a:rPr>
              <a:t>Mudah diterapkan dalam berbagai konteks, seperti keluarga, kantor, gereja, sekolah, dan lainnya.</a:t>
            </a:r>
            <a:endParaRPr lang="en-US" sz="2350" dirty="0">
              <a:latin typeface="Avenir Next LT Pro" panose="020B0504020202020204" pitchFamily="34" charset="0"/>
            </a:endParaRPr>
          </a:p>
        </p:txBody>
      </p:sp>
      <p:sp>
        <p:nvSpPr>
          <p:cNvPr id="16" name="TextBox 15">
            <a:extLst>
              <a:ext uri="{FF2B5EF4-FFF2-40B4-BE49-F238E27FC236}">
                <a16:creationId xmlns:a16="http://schemas.microsoft.com/office/drawing/2014/main" id="{808DF4A5-93BE-8FF9-F1A0-5CAF1EE4454B}"/>
              </a:ext>
            </a:extLst>
          </p:cNvPr>
          <p:cNvSpPr txBox="1"/>
          <p:nvPr/>
        </p:nvSpPr>
        <p:spPr>
          <a:xfrm>
            <a:off x="253240" y="2696748"/>
            <a:ext cx="3568931" cy="1464503"/>
          </a:xfrm>
          <a:prstGeom prst="rect">
            <a:avLst/>
          </a:prstGeom>
          <a:noFill/>
        </p:spPr>
        <p:txBody>
          <a:bodyPr wrap="square" lIns="0" tIns="0" rIns="0" bIns="0" rtlCol="0">
            <a:spAutoFit/>
          </a:bodyPr>
          <a:lstStyle/>
          <a:p>
            <a:pPr>
              <a:lnSpc>
                <a:spcPts val="5600"/>
              </a:lnSpc>
            </a:pPr>
            <a:r>
              <a:rPr lang="en-US" sz="4000" b="1" dirty="0">
                <a:latin typeface="Avenir Next LT Pro" panose="020B0504020202020204" pitchFamily="34" charset="77"/>
                <a:ea typeface="DIN 2014 Bold" panose="020B0504020202020204" pitchFamily="34" charset="77"/>
              </a:rPr>
              <a:t>Just Show Up </a:t>
            </a:r>
            <a:r>
              <a:rPr lang="en-US" sz="5400" b="1" dirty="0">
                <a:solidFill>
                  <a:srgbClr val="FFB600"/>
                </a:solidFill>
                <a:latin typeface="Avenir Next LT Pro" panose="020B0504020202020204" pitchFamily="34" charset="77"/>
                <a:ea typeface="DIN 2014 Bold" panose="020B0504020202020204" pitchFamily="34" charset="77"/>
              </a:rPr>
              <a:t>Book Club</a:t>
            </a:r>
          </a:p>
        </p:txBody>
      </p:sp>
      <p:sp>
        <p:nvSpPr>
          <p:cNvPr id="2" name="Rectangle 1">
            <a:extLst>
              <a:ext uri="{FF2B5EF4-FFF2-40B4-BE49-F238E27FC236}">
                <a16:creationId xmlns:a16="http://schemas.microsoft.com/office/drawing/2014/main" id="{4699C179-44E1-6BC8-01B2-D45109286435}"/>
              </a:ext>
            </a:extLst>
          </p:cNvPr>
          <p:cNvSpPr/>
          <p:nvPr/>
        </p:nvSpPr>
        <p:spPr>
          <a:xfrm>
            <a:off x="4740621" y="411397"/>
            <a:ext cx="1947651" cy="206161"/>
          </a:xfrm>
          <a:prstGeom prst="rect">
            <a:avLst/>
          </a:prstGeom>
          <a:solidFill>
            <a:srgbClr val="FFB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0023F5F-6AE9-9436-3841-1301F8B56277}"/>
              </a:ext>
            </a:extLst>
          </p:cNvPr>
          <p:cNvSpPr txBox="1"/>
          <p:nvPr/>
        </p:nvSpPr>
        <p:spPr>
          <a:xfrm>
            <a:off x="4740622" y="58809"/>
            <a:ext cx="2034752" cy="627031"/>
          </a:xfrm>
          <a:prstGeom prst="rect">
            <a:avLst/>
          </a:prstGeom>
          <a:noFill/>
        </p:spPr>
        <p:txBody>
          <a:bodyPr wrap="square" lIns="0" tIns="0" rIns="0" bIns="0" rtlCol="0">
            <a:spAutoFit/>
          </a:bodyPr>
          <a:lstStyle/>
          <a:p>
            <a:pPr>
              <a:lnSpc>
                <a:spcPts val="5200"/>
              </a:lnSpc>
            </a:pPr>
            <a:r>
              <a:rPr lang="en-US" sz="3500" b="1" dirty="0">
                <a:latin typeface="Avenir Next LT Pro" panose="020B0504020202020204" pitchFamily="34" charset="77"/>
                <a:ea typeface="DIN 2014 Bold" panose="020B0504020202020204" pitchFamily="34" charset="77"/>
              </a:rPr>
              <a:t>Manfaat: </a:t>
            </a:r>
          </a:p>
        </p:txBody>
      </p:sp>
      <p:sp>
        <p:nvSpPr>
          <p:cNvPr id="6" name="Rectangle 1">
            <a:extLst>
              <a:ext uri="{FF2B5EF4-FFF2-40B4-BE49-F238E27FC236}">
                <a16:creationId xmlns:a16="http://schemas.microsoft.com/office/drawing/2014/main" id="{A8820973-516B-5C6D-D422-A27729060C85}"/>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336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689119" y="0"/>
            <a:ext cx="8502882"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4" name="Rounded Rectangle 1">
            <a:extLst>
              <a:ext uri="{FF2B5EF4-FFF2-40B4-BE49-F238E27FC236}">
                <a16:creationId xmlns:a16="http://schemas.microsoft.com/office/drawing/2014/main" id="{67AF90B0-0B0E-2217-117D-5ABA6E2A0CF5}"/>
              </a:ext>
            </a:extLst>
          </p:cNvPr>
          <p:cNvSpPr/>
          <p:nvPr/>
        </p:nvSpPr>
        <p:spPr>
          <a:xfrm>
            <a:off x="4250724" y="354249"/>
            <a:ext cx="7587049" cy="6149501"/>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445272" y="0"/>
            <a:ext cx="723900" cy="6858000"/>
          </a:xfrm>
          <a:prstGeom prst="rect">
            <a:avLst/>
          </a:prstGeom>
        </p:spPr>
      </p:pic>
      <p:sp>
        <p:nvSpPr>
          <p:cNvPr id="16" name="TextBox 15">
            <a:extLst>
              <a:ext uri="{FF2B5EF4-FFF2-40B4-BE49-F238E27FC236}">
                <a16:creationId xmlns:a16="http://schemas.microsoft.com/office/drawing/2014/main" id="{808DF4A5-93BE-8FF9-F1A0-5CAF1EE4454B}"/>
              </a:ext>
            </a:extLst>
          </p:cNvPr>
          <p:cNvSpPr txBox="1"/>
          <p:nvPr/>
        </p:nvSpPr>
        <p:spPr>
          <a:xfrm>
            <a:off x="260433" y="2158862"/>
            <a:ext cx="3568931" cy="2585323"/>
          </a:xfrm>
          <a:prstGeom prst="rect">
            <a:avLst/>
          </a:prstGeom>
          <a:noFill/>
        </p:spPr>
        <p:txBody>
          <a:bodyPr wrap="square" lIns="0" tIns="0" rIns="0" bIns="0" rtlCol="0">
            <a:spAutoFit/>
          </a:bodyPr>
          <a:lstStyle/>
          <a:p>
            <a:r>
              <a:rPr lang="en-US" sz="4400" b="1" spc="-150" dirty="0" err="1">
                <a:solidFill>
                  <a:srgbClr val="FFC000"/>
                </a:solidFill>
                <a:latin typeface="Avenir Next LT Pro" panose="020B0504020202020204" pitchFamily="34" charset="0"/>
                <a:ea typeface="DIN 2014 Bold" panose="020B0504020202020204" pitchFamily="34" charset="77"/>
              </a:rPr>
              <a:t>Pembelajaran</a:t>
            </a:r>
            <a:r>
              <a:rPr lang="en-US" sz="4400" b="1" spc="-150" dirty="0">
                <a:solidFill>
                  <a:srgbClr val="FFC000"/>
                </a:solidFill>
                <a:latin typeface="Avenir Next LT Pro" panose="020B0504020202020204" pitchFamily="34" charset="0"/>
                <a:ea typeface="DIN 2014 Bold" panose="020B0504020202020204" pitchFamily="34" charset="77"/>
              </a:rPr>
              <a:t> Kristen</a:t>
            </a:r>
            <a:br>
              <a:rPr lang="en-US" sz="4400" b="1" spc="-150" dirty="0">
                <a:solidFill>
                  <a:srgbClr val="FFC000"/>
                </a:solidFill>
                <a:latin typeface="Avenir Next LT Pro" panose="020B0504020202020204" pitchFamily="34" charset="0"/>
                <a:ea typeface="DIN 2014 Bold" panose="020B0504020202020204" pitchFamily="34" charset="77"/>
              </a:rPr>
            </a:br>
            <a:r>
              <a:rPr lang="en-US" sz="4000" b="1" spc="-150" dirty="0">
                <a:latin typeface="Avenir Next LT Pro" panose="020B0504020202020204" pitchFamily="34" charset="0"/>
                <a:ea typeface="DIN 2014 Bold" panose="020B0504020202020204" pitchFamily="34" charset="77"/>
              </a:rPr>
              <a:t>yang</a:t>
            </a:r>
          </a:p>
          <a:p>
            <a:r>
              <a:rPr lang="en-US" sz="4000" b="1" spc="-150" dirty="0" err="1">
                <a:latin typeface="Avenir Next LT Pro" panose="020B0504020202020204" pitchFamily="34" charset="0"/>
                <a:ea typeface="DIN 2014 Bold" panose="020B0504020202020204" pitchFamily="34" charset="77"/>
              </a:rPr>
              <a:t>komprehensif</a:t>
            </a:r>
            <a:endParaRPr lang="en-US" sz="3200" b="1" spc="-150" dirty="0">
              <a:latin typeface="Avenir Next LT Pro" panose="020B0504020202020204" pitchFamily="34" charset="0"/>
              <a:ea typeface="DIN 2014 Bold" panose="020B0504020202020204" pitchFamily="34" charset="77"/>
            </a:endParaRPr>
          </a:p>
        </p:txBody>
      </p:sp>
      <p:sp>
        <p:nvSpPr>
          <p:cNvPr id="3" name="TextBox 2">
            <a:extLst>
              <a:ext uri="{FF2B5EF4-FFF2-40B4-BE49-F238E27FC236}">
                <a16:creationId xmlns:a16="http://schemas.microsoft.com/office/drawing/2014/main" id="{CA5B1844-1AC1-AF3B-3BB8-402508A19FD6}"/>
              </a:ext>
            </a:extLst>
          </p:cNvPr>
          <p:cNvSpPr txBox="1"/>
          <p:nvPr/>
        </p:nvSpPr>
        <p:spPr>
          <a:xfrm>
            <a:off x="4659079" y="640616"/>
            <a:ext cx="6789582" cy="2462213"/>
          </a:xfrm>
          <a:prstGeom prst="rect">
            <a:avLst/>
          </a:prstGeom>
          <a:noFill/>
        </p:spPr>
        <p:txBody>
          <a:bodyPr wrap="square" lIns="0" tIns="0" rIns="0" bIns="0" rtlCol="0">
            <a:spAutoFit/>
          </a:bodyPr>
          <a:lstStyle>
            <a:defPPr>
              <a:defRPr lang="en-US"/>
            </a:defPPr>
            <a:lvl1pPr algn="ctr">
              <a:spcAft>
                <a:spcPts val="1200"/>
              </a:spcAft>
              <a:defRPr sz="3200" b="1">
                <a:effectLst/>
                <a:latin typeface="Avenir Next" panose="020B0503020202020204" pitchFamily="34" charset="0"/>
              </a:defRPr>
            </a:lvl1pPr>
          </a:lstStyle>
          <a:p>
            <a:pPr>
              <a:spcAft>
                <a:spcPts val="600"/>
              </a:spcAft>
            </a:pPr>
            <a:r>
              <a:rPr lang="en-US" altLang="ko-KR" dirty="0">
                <a:solidFill>
                  <a:srgbClr val="FFB600"/>
                </a:solidFill>
                <a:latin typeface="Avenir Next LT Pro" panose="020B0504020202020204" pitchFamily="34" charset="77"/>
                <a:ea typeface="DIN 2014 Bold" panose="020B0504020202020204" pitchFamily="34" charset="77"/>
              </a:rPr>
              <a:t>1 </a:t>
            </a:r>
            <a:r>
              <a:rPr lang="en-US" altLang="ko-KR" dirty="0" err="1">
                <a:solidFill>
                  <a:srgbClr val="FFB600"/>
                </a:solidFill>
                <a:latin typeface="Avenir Next LT Pro" panose="020B0504020202020204" pitchFamily="34" charset="77"/>
                <a:ea typeface="DIN 2014 Bold" panose="020B0504020202020204" pitchFamily="34" charset="77"/>
              </a:rPr>
              <a:t>Timotius</a:t>
            </a:r>
            <a:r>
              <a:rPr lang="en-US" altLang="ko-KR" dirty="0">
                <a:solidFill>
                  <a:srgbClr val="FFB600"/>
                </a:solidFill>
                <a:latin typeface="Avenir Next LT Pro" panose="020B0504020202020204" pitchFamily="34" charset="77"/>
                <a:ea typeface="DIN 2014 Bold" panose="020B0504020202020204" pitchFamily="34" charset="77"/>
              </a:rPr>
              <a:t> 4:13 (TB)</a:t>
            </a:r>
            <a:br>
              <a:rPr lang="en-US" altLang="ko-KR" b="0" dirty="0">
                <a:latin typeface="Avenir Next LT Pro" panose="020B0504020202020204" pitchFamily="34" charset="77"/>
                <a:ea typeface="DIN 2014 Bold" panose="020B0504020202020204" pitchFamily="34" charset="77"/>
              </a:rPr>
            </a:b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Sementara</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itu</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sampai</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aku</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datang</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bertekunlah</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dalam</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membaca</a:t>
            </a:r>
            <a:r>
              <a:rPr lang="en-US" altLang="ko-KR"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Kitab-kitab </a:t>
            </a:r>
            <a:r>
              <a:rPr lang="en-US" altLang="ko-KR"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Suci</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dalam</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membangun</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dan </a:t>
            </a:r>
            <a:r>
              <a:rPr lang="en-US" altLang="ko-KR" b="0"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dalam</a:t>
            </a:r>
            <a:r>
              <a:rPr lang="en-US" altLang="ko-KR" b="0"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 </a:t>
            </a:r>
            <a:r>
              <a:rPr lang="en-US" altLang="ko-KR" i="0" dirty="0" err="1">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mengajar</a:t>
            </a:r>
            <a:r>
              <a:rPr lang="en-US" altLang="ko-KR" i="0" dirty="0">
                <a:solidFill>
                  <a:srgbClr val="000000"/>
                </a:solidFill>
                <a:effectLst/>
                <a:latin typeface="Avenir Next LT Pro" panose="020B0504020202020204" pitchFamily="34" charset="0"/>
                <a:ea typeface="Pretendard" panose="02000503000000020004" pitchFamily="2" charset="-127"/>
                <a:cs typeface="Pretendard" panose="02000503000000020004" pitchFamily="2" charset="-127"/>
              </a:rPr>
              <a:t>.</a:t>
            </a:r>
            <a:endParaRPr lang="en-US" altLang="ko-KR" dirty="0">
              <a:effectLst/>
              <a:latin typeface="Avenir Next LT Pro" panose="020B0504020202020204" pitchFamily="34" charset="0"/>
              <a:ea typeface="Pretendard" panose="02000503000000020004" pitchFamily="2" charset="-127"/>
              <a:cs typeface="Pretendard" panose="02000503000000020004" pitchFamily="2" charset="-127"/>
            </a:endParaRPr>
          </a:p>
        </p:txBody>
      </p:sp>
      <p:sp>
        <p:nvSpPr>
          <p:cNvPr id="15" name="TextBox 14">
            <a:extLst>
              <a:ext uri="{FF2B5EF4-FFF2-40B4-BE49-F238E27FC236}">
                <a16:creationId xmlns:a16="http://schemas.microsoft.com/office/drawing/2014/main" id="{FDF535CD-5ED2-843E-CAE7-EEDAF31CA2FB}"/>
              </a:ext>
            </a:extLst>
          </p:cNvPr>
          <p:cNvSpPr txBox="1"/>
          <p:nvPr/>
        </p:nvSpPr>
        <p:spPr>
          <a:xfrm>
            <a:off x="4508698" y="3433035"/>
            <a:ext cx="7148201" cy="461665"/>
          </a:xfrm>
          <a:prstGeom prst="rect">
            <a:avLst/>
          </a:prstGeom>
          <a:noFill/>
        </p:spPr>
        <p:txBody>
          <a:bodyPr wrap="square" lIns="0" tIns="0" rIns="0" bIns="0" rtlCol="0">
            <a:spAutoFit/>
          </a:bodyPr>
          <a:lstStyle/>
          <a:p>
            <a:pPr>
              <a:spcAft>
                <a:spcPts val="1200"/>
              </a:spcAft>
            </a:pPr>
            <a:r>
              <a:rPr lang="en-US" altLang="ko-KR" sz="3000" b="1" u="none" strike="noStrike" cap="none" dirty="0">
                <a:solidFill>
                  <a:schemeClr val="dk1"/>
                </a:solidFill>
                <a:latin typeface="Avenir Next LT Pro" panose="020B0504020202020204" pitchFamily="34" charset="0"/>
                <a:ea typeface="Pretendard Black" panose="02000A03000000020004" pitchFamily="50" charset="-127"/>
                <a:cs typeface="Pretendard Black" panose="02000A03000000020004" pitchFamily="50" charset="-127"/>
                <a:sym typeface="Noto Sans Medium"/>
              </a:rPr>
              <a:t>• </a:t>
            </a:r>
            <a:r>
              <a:rPr lang="en-US" altLang="ko-KR" sz="3000" b="1" u="none" strike="noStrike" cap="none" dirty="0" err="1">
                <a:solidFill>
                  <a:schemeClr val="dk1"/>
                </a:solidFill>
                <a:latin typeface="Avenir Next LT Pro" panose="020B0504020202020204" pitchFamily="34" charset="0"/>
                <a:ea typeface="Pretendard ExtraBold" panose="02000503000000020004" pitchFamily="2" charset="-127"/>
                <a:cs typeface="Pretendard ExtraBold" panose="02000503000000020004" pitchFamily="2" charset="-127"/>
                <a:sym typeface="Noto Sans Medium"/>
              </a:rPr>
              <a:t>Men</a:t>
            </a:r>
            <a:r>
              <a:rPr lang="en-US" altLang="ko-KR" sz="3000" b="1" dirty="0" err="1">
                <a:latin typeface="Avenir Next LT Pro" panose="020B0504020202020204" pitchFamily="34" charset="0"/>
                <a:ea typeface="Pretendard ExtraBold" panose="02000503000000020004" pitchFamily="2" charset="-127"/>
                <a:cs typeface="Pretendard ExtraBold" panose="02000503000000020004" pitchFamily="2" charset="-127"/>
              </a:rPr>
              <a:t>dengar</a:t>
            </a:r>
            <a:r>
              <a:rPr lang="en-US" altLang="ko-KR" sz="3000" b="1" dirty="0">
                <a:latin typeface="Avenir Next LT Pro" panose="020B0504020202020204" pitchFamily="34" charset="0"/>
                <a:ea typeface="Pretendard ExtraBold" panose="02000503000000020004" pitchFamily="2" charset="-127"/>
                <a:cs typeface="Pretendard ExtraBold" panose="02000503000000020004" pitchFamily="2" charset="-127"/>
              </a:rPr>
              <a:t> </a:t>
            </a:r>
            <a:r>
              <a:rPr lang="en-US" altLang="ko-KR" sz="3000" b="1" dirty="0" err="1">
                <a:latin typeface="Avenir Next LT Pro" panose="020B0504020202020204" pitchFamily="34" charset="0"/>
                <a:ea typeface="Pretendard ExtraBold" panose="02000503000000020004" pitchFamily="2" charset="-127"/>
                <a:cs typeface="Pretendard ExtraBold" panose="02000503000000020004" pitchFamily="2" charset="-127"/>
              </a:rPr>
              <a:t>Alkitab</a:t>
            </a: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a:t>
            </a:r>
            <a:r>
              <a:rPr lang="en-US" altLang="ko-KR" sz="3000" b="1" dirty="0">
                <a:latin typeface="Avenir Next LT Pro" panose="020B0504020202020204" pitchFamily="34" charset="0"/>
                <a:ea typeface="Pretendard Medium" panose="02000503000000020004" pitchFamily="2" charset="-127"/>
                <a:cs typeface="Pretendard Medium" panose="02000503000000020004" pitchFamily="2" charset="-127"/>
              </a:rPr>
              <a:t>Publik &amp; </a:t>
            </a:r>
            <a:r>
              <a:rPr lang="en-US" altLang="ko-KR" sz="3000" b="1" dirty="0" err="1">
                <a:latin typeface="Avenir Next LT Pro" panose="020B0504020202020204" pitchFamily="34" charset="0"/>
                <a:ea typeface="Pretendard Medium" panose="02000503000000020004" pitchFamily="2" charset="-127"/>
                <a:cs typeface="Pretendard Medium" panose="02000503000000020004" pitchFamily="2" charset="-127"/>
              </a:rPr>
              <a:t>Pribadi</a:t>
            </a:r>
            <a:endParaRPr lang="en-US" altLang="ko-KR" sz="3000" b="1" dirty="0">
              <a:effectLst/>
              <a:latin typeface="Avenir Next LT Pro" panose="020B0504020202020204" pitchFamily="34" charset="0"/>
              <a:ea typeface="Pretendard Medium" panose="02000503000000020004" pitchFamily="2" charset="-127"/>
              <a:cs typeface="Pretendard Medium" panose="02000503000000020004" pitchFamily="2" charset="-127"/>
            </a:endParaRPr>
          </a:p>
        </p:txBody>
      </p:sp>
      <p:sp>
        <p:nvSpPr>
          <p:cNvPr id="19" name="TextBox 18">
            <a:extLst>
              <a:ext uri="{FF2B5EF4-FFF2-40B4-BE49-F238E27FC236}">
                <a16:creationId xmlns:a16="http://schemas.microsoft.com/office/drawing/2014/main" id="{03CE9C37-807C-71A0-11CD-EFF9609451EE}"/>
              </a:ext>
            </a:extLst>
          </p:cNvPr>
          <p:cNvSpPr txBox="1"/>
          <p:nvPr/>
        </p:nvSpPr>
        <p:spPr>
          <a:xfrm>
            <a:off x="4508698" y="4108653"/>
            <a:ext cx="7257204" cy="461665"/>
          </a:xfrm>
          <a:prstGeom prst="rect">
            <a:avLst/>
          </a:prstGeom>
          <a:noFill/>
        </p:spPr>
        <p:txBody>
          <a:bodyPr wrap="square" lIns="0" tIns="0" rIns="0" bIns="0" rtlCol="0">
            <a:spAutoFit/>
          </a:bodyPr>
          <a:lstStyle/>
          <a:p>
            <a:pPr>
              <a:spcAft>
                <a:spcPts val="1200"/>
              </a:spcAft>
            </a:pPr>
            <a:r>
              <a:rPr lang="en-US" altLang="ko-KR" sz="3000" b="1" u="none" strike="noStrike" cap="none" spc="-150" dirty="0">
                <a:solidFill>
                  <a:schemeClr val="dk1"/>
                </a:solidFill>
                <a:latin typeface="Avenir Next LT Pro" panose="020B0504020202020204" pitchFamily="34" charset="0"/>
                <a:ea typeface="Pretendard Black" panose="02000A03000000020004" pitchFamily="50" charset="-127"/>
                <a:cs typeface="Pretendard Black" panose="02000A03000000020004" pitchFamily="50" charset="-127"/>
                <a:sym typeface="Noto Sans Medium"/>
              </a:rPr>
              <a:t>• </a:t>
            </a:r>
            <a:r>
              <a:rPr lang="en-US" altLang="ko-KR" sz="3000" b="1" u="none" strike="noStrike" cap="none" spc="-150" dirty="0" err="1">
                <a:solidFill>
                  <a:schemeClr val="dk1"/>
                </a:solidFill>
                <a:latin typeface="Avenir Next LT Pro" panose="020B0504020202020204" pitchFamily="34" charset="0"/>
                <a:ea typeface="Pretendard ExtraBold" panose="02000503000000020004" pitchFamily="2" charset="-127"/>
                <a:cs typeface="Pretendard ExtraBold" panose="02000503000000020004" pitchFamily="2" charset="-127"/>
                <a:sym typeface="Noto Sans Medium"/>
              </a:rPr>
              <a:t>Mem</a:t>
            </a:r>
            <a:r>
              <a:rPr lang="en-US" altLang="ko-KR" sz="3000" b="1" spc="-150" dirty="0" err="1">
                <a:latin typeface="Avenir Next LT Pro" panose="020B0504020202020204" pitchFamily="34" charset="0"/>
                <a:ea typeface="Pretendard ExtraBold" panose="02000503000000020004" pitchFamily="2" charset="-127"/>
                <a:cs typeface="Pretendard ExtraBold" panose="02000503000000020004" pitchFamily="2" charset="-127"/>
              </a:rPr>
              <a:t>bangun</a:t>
            </a:r>
            <a:r>
              <a:rPr lang="en-US" altLang="ko-KR" sz="3000" b="1" spc="-150" dirty="0">
                <a:latin typeface="Avenir Next LT Pro" panose="020B0504020202020204" pitchFamily="34" charset="0"/>
                <a:ea typeface="Pretendard" panose="02000503000000020004" pitchFamily="2" charset="-127"/>
                <a:cs typeface="Pretendard" panose="02000503000000020004" pitchFamily="2" charset="-127"/>
              </a:rPr>
              <a:t>: </a:t>
            </a:r>
            <a:r>
              <a:rPr lang="en-US" altLang="ko-KR" sz="3000" b="1" spc="-100" dirty="0" err="1">
                <a:latin typeface="Avenir Next LT Pro" panose="020B0504020202020204" pitchFamily="34" charset="0"/>
                <a:ea typeface="Pretendard Medium" panose="02000503000000020004" pitchFamily="2" charset="-127"/>
                <a:cs typeface="Pretendard Medium" panose="02000503000000020004" pitchFamily="2" charset="-127"/>
              </a:rPr>
              <a:t>Pemberitaan</a:t>
            </a:r>
            <a:r>
              <a:rPr lang="en-US" altLang="ko-KR" sz="3000" b="1" spc="-150" dirty="0">
                <a:latin typeface="Avenir Next LT Pro" panose="020B0504020202020204" pitchFamily="34" charset="0"/>
                <a:ea typeface="Pretendard Medium" panose="02000503000000020004" pitchFamily="2" charset="-127"/>
                <a:cs typeface="Pretendard Medium" panose="02000503000000020004" pitchFamily="2" charset="-127"/>
              </a:rPr>
              <a:t> </a:t>
            </a:r>
            <a:r>
              <a:rPr lang="en-US" altLang="ko-KR" sz="3000" b="1" spc="-150" dirty="0" err="1">
                <a:latin typeface="Avenir Next LT Pro" panose="020B0504020202020204" pitchFamily="34" charset="0"/>
                <a:ea typeface="Pretendard Medium" panose="02000503000000020004" pitchFamily="2" charset="-127"/>
                <a:cs typeface="Pretendard Medium" panose="02000503000000020004" pitchFamily="2" charset="-127"/>
              </a:rPr>
              <a:t>Firman</a:t>
            </a:r>
            <a:r>
              <a:rPr lang="en-US" altLang="ko-KR" sz="3000" b="1" spc="-150" dirty="0">
                <a:latin typeface="Avenir Next LT Pro" panose="020B0504020202020204" pitchFamily="34" charset="0"/>
                <a:ea typeface="Pretendard Medium" panose="02000503000000020004" pitchFamily="2" charset="-127"/>
                <a:cs typeface="Pretendard Medium" panose="02000503000000020004" pitchFamily="2" charset="-127"/>
              </a:rPr>
              <a:t> Tuhan</a:t>
            </a:r>
            <a:endParaRPr lang="en-US" altLang="ko-KR" sz="3000" b="1" spc="-150" dirty="0">
              <a:effectLst/>
              <a:latin typeface="Avenir Next LT Pro" panose="020B0504020202020204" pitchFamily="34" charset="0"/>
              <a:ea typeface="Pretendard Medium" panose="02000503000000020004" pitchFamily="2" charset="-127"/>
              <a:cs typeface="Pretendard Medium" panose="02000503000000020004" pitchFamily="2" charset="-127"/>
            </a:endParaRPr>
          </a:p>
        </p:txBody>
      </p:sp>
      <p:sp>
        <p:nvSpPr>
          <p:cNvPr id="2" name="TextBox 1">
            <a:extLst>
              <a:ext uri="{FF2B5EF4-FFF2-40B4-BE49-F238E27FC236}">
                <a16:creationId xmlns:a16="http://schemas.microsoft.com/office/drawing/2014/main" id="{91AAA282-C181-BA50-0B94-D12433C7F2CA}"/>
              </a:ext>
            </a:extLst>
          </p:cNvPr>
          <p:cNvSpPr txBox="1"/>
          <p:nvPr/>
        </p:nvSpPr>
        <p:spPr>
          <a:xfrm>
            <a:off x="4485557" y="4784272"/>
            <a:ext cx="7171342" cy="1384995"/>
          </a:xfrm>
          <a:prstGeom prst="rect">
            <a:avLst/>
          </a:prstGeom>
          <a:noFill/>
        </p:spPr>
        <p:txBody>
          <a:bodyPr wrap="square" lIns="0" tIns="0" rIns="0" bIns="0" rtlCol="0">
            <a:spAutoFit/>
          </a:bodyPr>
          <a:lstStyle/>
          <a:p>
            <a:pPr>
              <a:spcAft>
                <a:spcPts val="1200"/>
              </a:spcAft>
            </a:pPr>
            <a:r>
              <a:rPr lang="en-US" altLang="ko-KR" sz="3000" b="1" u="none" strike="noStrike" cap="none" dirty="0">
                <a:solidFill>
                  <a:schemeClr val="dk1"/>
                </a:solidFill>
                <a:latin typeface="Avenir Next LT Pro" panose="020B0504020202020204" pitchFamily="34" charset="0"/>
                <a:ea typeface="Pretendard Black" panose="02000A03000000020004" pitchFamily="50" charset="-127"/>
                <a:cs typeface="Pretendard Black" panose="02000A03000000020004" pitchFamily="50" charset="-127"/>
                <a:sym typeface="Noto Sans Medium"/>
              </a:rPr>
              <a:t>• </a:t>
            </a:r>
            <a:r>
              <a:rPr lang="en-US" altLang="ko-KR" sz="3000" b="1" u="none" strike="noStrike" cap="none" dirty="0" err="1">
                <a:solidFill>
                  <a:schemeClr val="dk1"/>
                </a:solidFill>
                <a:latin typeface="Avenir Next LT Pro" panose="020B0504020202020204" pitchFamily="34" charset="0"/>
                <a:ea typeface="Pretendard ExtraBold" panose="02000503000000020004" pitchFamily="2" charset="-127"/>
                <a:cs typeface="Pretendard ExtraBold" panose="02000503000000020004" pitchFamily="2" charset="-127"/>
                <a:sym typeface="Noto Sans Medium"/>
              </a:rPr>
              <a:t>Meng</a:t>
            </a:r>
            <a:r>
              <a:rPr lang="en-US" altLang="ko-KR" sz="3000" b="1" dirty="0" err="1">
                <a:latin typeface="Avenir Next LT Pro" panose="020B0504020202020204" pitchFamily="34" charset="0"/>
                <a:ea typeface="Pretendard ExtraBold" panose="02000503000000020004" pitchFamily="2" charset="-127"/>
                <a:cs typeface="Pretendard ExtraBold" panose="02000503000000020004" pitchFamily="2" charset="-127"/>
              </a:rPr>
              <a:t>ajar</a:t>
            </a: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a:t>
            </a:r>
            <a:r>
              <a:rPr lang="en-US" altLang="ko-KR" sz="3000" b="1" dirty="0" err="1">
                <a:latin typeface="Avenir Next LT Pro" panose="020B0504020202020204" pitchFamily="34" charset="0"/>
                <a:ea typeface="Pretendard" panose="02000503000000020004" pitchFamily="2" charset="-127"/>
                <a:cs typeface="Pretendard" panose="02000503000000020004" pitchFamily="2" charset="-127"/>
              </a:rPr>
              <a:t>Membaca</a:t>
            </a: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a:t>
            </a:r>
            <a:r>
              <a:rPr lang="en-US" altLang="ko-KR" sz="3000" b="1" dirty="0" err="1">
                <a:latin typeface="Avenir Next LT Pro" panose="020B0504020202020204" pitchFamily="34" charset="0"/>
                <a:ea typeface="Pretendard" panose="02000503000000020004" pitchFamily="2" charset="-127"/>
                <a:cs typeface="Pretendard" panose="02000503000000020004" pitchFamily="2" charset="-127"/>
              </a:rPr>
              <a:t>Buku</a:t>
            </a:r>
            <a:b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b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(JSU Klub </a:t>
            </a:r>
            <a:r>
              <a:rPr lang="en-US" altLang="ko-KR" sz="3000" b="1" dirty="0" err="1">
                <a:latin typeface="Avenir Next LT Pro" panose="020B0504020202020204" pitchFamily="34" charset="0"/>
                <a:ea typeface="Pretendard" panose="02000503000000020004" pitchFamily="2" charset="-127"/>
                <a:cs typeface="Pretendard" panose="02000503000000020004" pitchFamily="2" charset="-127"/>
              </a:rPr>
              <a:t>Buku</a:t>
            </a: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&amp; </a:t>
            </a:r>
            <a:r>
              <a:rPr lang="en-US" altLang="ko-KR" sz="3000" b="1" dirty="0" err="1">
                <a:latin typeface="Avenir Next LT Pro" panose="020B0504020202020204" pitchFamily="34" charset="0"/>
                <a:ea typeface="Pretendard" panose="02000503000000020004" pitchFamily="2" charset="-127"/>
                <a:cs typeface="Pretendard" panose="02000503000000020004" pitchFamily="2" charset="-127"/>
              </a:rPr>
              <a:t>Pribadi</a:t>
            </a: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a:t>
            </a:r>
            <a:b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br>
            <a:r>
              <a:rPr lang="en-US" altLang="ko-KR" sz="3000" b="1" dirty="0">
                <a:latin typeface="Avenir Next LT Pro" panose="020B0504020202020204" pitchFamily="34" charset="0"/>
                <a:ea typeface="Pretendard" panose="02000503000000020004" pitchFamily="2" charset="-127"/>
                <a:cs typeface="Pretendard" panose="02000503000000020004" pitchFamily="2" charset="-127"/>
              </a:rPr>
              <a:t>		     </a:t>
            </a:r>
            <a:r>
              <a:rPr lang="en-US" altLang="ko-KR" sz="3000" b="1" dirty="0" err="1">
                <a:latin typeface="Avenir Next LT Pro" panose="020B0504020202020204" pitchFamily="34" charset="0"/>
                <a:ea typeface="Pretendard Medium" panose="02000503000000020004" pitchFamily="2" charset="-127"/>
                <a:cs typeface="Pretendard Medium" panose="02000503000000020004" pitchFamily="2" charset="-127"/>
              </a:rPr>
              <a:t>Pendalaman</a:t>
            </a:r>
            <a:r>
              <a:rPr lang="en-US" altLang="ko-KR" sz="3000" b="1" dirty="0">
                <a:latin typeface="Avenir Next LT Pro" panose="020B0504020202020204" pitchFamily="34" charset="0"/>
                <a:ea typeface="Pretendard Medium" panose="02000503000000020004" pitchFamily="2" charset="-127"/>
                <a:cs typeface="Pretendard Medium" panose="02000503000000020004" pitchFamily="2" charset="-127"/>
              </a:rPr>
              <a:t> </a:t>
            </a:r>
            <a:r>
              <a:rPr lang="en-US" altLang="ko-KR" sz="3000" b="1" dirty="0" err="1">
                <a:latin typeface="Avenir Next LT Pro" panose="020B0504020202020204" pitchFamily="34" charset="0"/>
                <a:ea typeface="Pretendard Medium" panose="02000503000000020004" pitchFamily="2" charset="-127"/>
                <a:cs typeface="Pretendard Medium" panose="02000503000000020004" pitchFamily="2" charset="-127"/>
              </a:rPr>
              <a:t>Alkitab</a:t>
            </a:r>
            <a:endParaRPr lang="en-US" altLang="ko-KR" sz="3000" b="1" dirty="0">
              <a:effectLst/>
              <a:latin typeface="Avenir Next LT Pro" panose="020B0504020202020204" pitchFamily="34" charset="0"/>
              <a:ea typeface="Pretendard Medium" panose="02000503000000020004" pitchFamily="2" charset="-127"/>
              <a:cs typeface="Pretendard Medium" panose="02000503000000020004" pitchFamily="2" charset="-127"/>
            </a:endParaRPr>
          </a:p>
        </p:txBody>
      </p:sp>
    </p:spTree>
    <p:extLst>
      <p:ext uri="{BB962C8B-B14F-4D97-AF65-F5344CB8AC3E}">
        <p14:creationId xmlns:p14="http://schemas.microsoft.com/office/powerpoint/2010/main" val="326199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293914"/>
            <a:ext cx="12192000" cy="715191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237679"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1107382" y="-3138"/>
            <a:ext cx="9977237" cy="897682"/>
          </a:xfrm>
          <a:prstGeom prst="rect">
            <a:avLst/>
          </a:prstGeom>
          <a:noFill/>
        </p:spPr>
        <p:txBody>
          <a:bodyPr wrap="square" lIns="0" tIns="0" rIns="0" bIns="0" rtlCol="0">
            <a:spAutoFit/>
          </a:bodyPr>
          <a:lstStyle/>
          <a:p>
            <a:pPr algn="ctr">
              <a:lnSpc>
                <a:spcPts val="3540"/>
              </a:lnSpc>
            </a:pPr>
            <a:r>
              <a:rPr lang="en-US" sz="3200" b="1" dirty="0">
                <a:latin typeface="Avenir Next LT Pro" panose="020B0504020202020204" pitchFamily="34" charset="0"/>
              </a:rPr>
              <a:t>Jadwal </a:t>
            </a:r>
            <a:r>
              <a:rPr lang="en-US" sz="3200" b="1" dirty="0" err="1">
                <a:latin typeface="Avenir Next LT Pro" panose="020B0504020202020204" pitchFamily="34" charset="0"/>
              </a:rPr>
              <a:t>Mingguan</a:t>
            </a:r>
            <a:r>
              <a:rPr lang="en-US" sz="3200" b="1" dirty="0">
                <a:latin typeface="Avenir Next LT Pro" panose="020B0504020202020204" pitchFamily="34" charset="0"/>
              </a:rPr>
              <a:t> PRS &amp; JSU G&amp;M AS </a:t>
            </a:r>
            <a:r>
              <a:rPr lang="en-US" sz="3200" b="1" dirty="0" err="1">
                <a:latin typeface="Avenir Next LT Pro" panose="020B0504020202020204" pitchFamily="34" charset="0"/>
              </a:rPr>
              <a:t>dalam</a:t>
            </a:r>
            <a:r>
              <a:rPr lang="en-US" sz="3200" b="1" dirty="0">
                <a:latin typeface="Avenir Next LT Pro" panose="020B0504020202020204" pitchFamily="34" charset="0"/>
              </a:rPr>
              <a:t> Bahasa </a:t>
            </a:r>
            <a:r>
              <a:rPr lang="en-US" sz="3200" b="1" dirty="0" err="1">
                <a:latin typeface="Avenir Next LT Pro" panose="020B0504020202020204" pitchFamily="34" charset="0"/>
              </a:rPr>
              <a:t>Inggris</a:t>
            </a:r>
            <a:endParaRPr lang="en-US" sz="3200" b="1" dirty="0">
              <a:latin typeface="Avenir Next LT Pro" panose="020B0504020202020204" pitchFamily="34" charset="0"/>
              <a:ea typeface="DIN 2014 Bold"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4222453" y="996570"/>
            <a:ext cx="3747094" cy="5677907"/>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6B61DD6-4967-F6BA-ACED-6A4E5AB0475D}"/>
              </a:ext>
            </a:extLst>
          </p:cNvPr>
          <p:cNvSpPr/>
          <p:nvPr/>
        </p:nvSpPr>
        <p:spPr>
          <a:xfrm>
            <a:off x="8207225" y="1029288"/>
            <a:ext cx="3747094" cy="5645189"/>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E9BEFE-D98F-FA7D-8EDC-F971B78B64CB}"/>
              </a:ext>
            </a:extLst>
          </p:cNvPr>
          <p:cNvSpPr txBox="1"/>
          <p:nvPr/>
        </p:nvSpPr>
        <p:spPr>
          <a:xfrm>
            <a:off x="8209241" y="2916337"/>
            <a:ext cx="3753137" cy="1231106"/>
          </a:xfrm>
          <a:prstGeom prst="rect">
            <a:avLst/>
          </a:prstGeom>
          <a:noFill/>
        </p:spPr>
        <p:txBody>
          <a:bodyPr wrap="square" lIns="182880" tIns="0" rIns="182880" bIns="0" rtlCol="0">
            <a:spAutoFit/>
          </a:bodyPr>
          <a:lstStyle/>
          <a:p>
            <a:pPr>
              <a:lnSpc>
                <a:spcPts val="2400"/>
              </a:lnSpc>
            </a:pPr>
            <a:r>
              <a:rPr lang="en-US" sz="2000" b="1" dirty="0" err="1">
                <a:solidFill>
                  <a:schemeClr val="accent2"/>
                </a:solidFill>
                <a:latin typeface="Avenir Next LT Pro" panose="020B0504020202020204" pitchFamily="34" charset="0"/>
              </a:rPr>
              <a:t>Buku</a:t>
            </a:r>
            <a:r>
              <a:rPr lang="en-US" sz="2000" b="1" dirty="0">
                <a:solidFill>
                  <a:schemeClr val="accent2"/>
                </a:solidFill>
                <a:latin typeface="Avenir Next LT Pro" panose="020B0504020202020204" pitchFamily="34" charset="0"/>
              </a:rPr>
              <a:t> Saat Ini</a:t>
            </a:r>
            <a:br>
              <a:rPr lang="en-US" sz="2000" dirty="0">
                <a:latin typeface="Avenir Next LT Pro" panose="020B0504020202020204" pitchFamily="34" charset="0"/>
              </a:rPr>
            </a:br>
            <a:r>
              <a:rPr lang="en-US" sz="2000" b="1" dirty="0">
                <a:latin typeface="Avenir Next LT Pro" panose="020B0504020202020204" pitchFamily="34" charset="0"/>
              </a:rPr>
              <a:t>Pro Rege (</a:t>
            </a:r>
            <a:r>
              <a:rPr lang="en-US" sz="2000" b="1" dirty="0" err="1">
                <a:latin typeface="Avenir Next LT Pro" panose="020B0504020202020204" pitchFamily="34" charset="0"/>
              </a:rPr>
              <a:t>Untuk</a:t>
            </a:r>
            <a:r>
              <a:rPr lang="en-US" sz="2000" b="1" dirty="0">
                <a:latin typeface="Avenir Next LT Pro" panose="020B0504020202020204" pitchFamily="34" charset="0"/>
              </a:rPr>
              <a:t> Raja)</a:t>
            </a:r>
            <a:br>
              <a:rPr lang="en-US" sz="2000" b="1" dirty="0">
                <a:latin typeface="Avenir Next LT Pro" panose="020B0504020202020204" pitchFamily="34" charset="0"/>
              </a:rPr>
            </a:br>
            <a:r>
              <a:rPr lang="en-US" sz="2000" b="1" dirty="0">
                <a:latin typeface="Avenir Next LT Pro" panose="020B0504020202020204" pitchFamily="34" charset="0"/>
              </a:rPr>
              <a:t>Volume 2 (13 jam)</a:t>
            </a:r>
            <a:br>
              <a:rPr lang="en-US" sz="2000" dirty="0">
                <a:latin typeface="Avenir Next LT Pro" panose="020B0504020202020204" pitchFamily="34" charset="0"/>
              </a:rPr>
            </a:br>
            <a:r>
              <a:rPr lang="en-US" sz="2000" dirty="0">
                <a:latin typeface="Avenir Next LT Pro" panose="020B0504020202020204" pitchFamily="34" charset="0"/>
              </a:rPr>
              <a:t>oleh Abraham Kuyper</a:t>
            </a:r>
            <a:endParaRPr lang="en-US" sz="2000" dirty="0">
              <a:solidFill>
                <a:srgbClr val="202124"/>
              </a:solidFill>
              <a:effectLst/>
              <a:latin typeface="Avenir Next LT Pro" panose="020B0504020202020204" pitchFamily="34" charset="0"/>
              <a:ea typeface="DIN 2014 Bold" panose="020B0504020202020204" pitchFamily="34" charset="77"/>
            </a:endParaRPr>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4218423" y="975452"/>
            <a:ext cx="3755153" cy="659664"/>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231635" y="975452"/>
            <a:ext cx="3755153" cy="659664"/>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Same Side Corner Rectangle 36">
            <a:extLst>
              <a:ext uri="{FF2B5EF4-FFF2-40B4-BE49-F238E27FC236}">
                <a16:creationId xmlns:a16="http://schemas.microsoft.com/office/drawing/2014/main" id="{A9657DF1-FBE2-5DFC-8DE3-D89E1B02C357}"/>
              </a:ext>
            </a:extLst>
          </p:cNvPr>
          <p:cNvSpPr/>
          <p:nvPr/>
        </p:nvSpPr>
        <p:spPr>
          <a:xfrm>
            <a:off x="8205211" y="975452"/>
            <a:ext cx="3755153" cy="659664"/>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233650" y="1153004"/>
            <a:ext cx="3755152" cy="369332"/>
          </a:xfrm>
          <a:prstGeom prst="rect">
            <a:avLst/>
          </a:prstGeom>
          <a:noFill/>
        </p:spPr>
        <p:txBody>
          <a:bodyPr wrap="square" lIns="274320" tIns="0" rIns="274320" bIns="0" rtlCol="0">
            <a:spAutoFit/>
          </a:bodyPr>
          <a:lstStyle/>
          <a:p>
            <a:pPr algn="ctr"/>
            <a:r>
              <a:rPr lang="en-US" sz="2400" b="1" dirty="0">
                <a:latin typeface="Avenir Next LT Pro" panose="020B0504020202020204" pitchFamily="34" charset="77"/>
                <a:ea typeface="DIN 2014 Bold" panose="020B0504020202020204" pitchFamily="34" charset="77"/>
              </a:rPr>
              <a:t>Monday Dinner</a:t>
            </a:r>
            <a:endParaRPr lang="en-US" sz="2400" dirty="0">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4220436" y="1153004"/>
            <a:ext cx="3747094" cy="369332"/>
          </a:xfrm>
          <a:prstGeom prst="rect">
            <a:avLst/>
          </a:prstGeom>
          <a:noFill/>
        </p:spPr>
        <p:txBody>
          <a:bodyPr wrap="square" lIns="274320" tIns="0" rIns="274320" bIns="0" rtlCol="0">
            <a:spAutoFit/>
          </a:bodyPr>
          <a:lstStyle/>
          <a:p>
            <a:pPr algn="ctr"/>
            <a:r>
              <a:rPr lang="en-US" sz="2400" b="1" dirty="0">
                <a:latin typeface="Avenir Next LT Pro" panose="020B0504020202020204" pitchFamily="34" charset="77"/>
                <a:ea typeface="DIN 2014 Bold" panose="020B0504020202020204" pitchFamily="34" charset="77"/>
              </a:rPr>
              <a:t>Wednesday Lunch</a:t>
            </a:r>
            <a:endParaRPr lang="en-US" sz="2400" dirty="0">
              <a:latin typeface="Avenir Next LT Pro" panose="020B0504020202020204" pitchFamily="34" charset="77"/>
              <a:ea typeface="DIN 2014" panose="020B0504020202020204" pitchFamily="34" charset="77"/>
            </a:endParaRPr>
          </a:p>
        </p:txBody>
      </p:sp>
      <p:sp>
        <p:nvSpPr>
          <p:cNvPr id="25" name="TextBox 24">
            <a:extLst>
              <a:ext uri="{FF2B5EF4-FFF2-40B4-BE49-F238E27FC236}">
                <a16:creationId xmlns:a16="http://schemas.microsoft.com/office/drawing/2014/main" id="{CD4D9ABD-FF47-1F51-8FE7-24C545ACF40B}"/>
              </a:ext>
            </a:extLst>
          </p:cNvPr>
          <p:cNvSpPr txBox="1"/>
          <p:nvPr/>
        </p:nvSpPr>
        <p:spPr>
          <a:xfrm>
            <a:off x="8207225" y="1153004"/>
            <a:ext cx="3755153" cy="369332"/>
          </a:xfrm>
          <a:prstGeom prst="rect">
            <a:avLst/>
          </a:prstGeom>
          <a:noFill/>
        </p:spPr>
        <p:txBody>
          <a:bodyPr wrap="square" lIns="274320" tIns="0" rIns="274320" bIns="0" rtlCol="0">
            <a:spAutoFit/>
          </a:bodyPr>
          <a:lstStyle/>
          <a:p>
            <a:pPr algn="ctr"/>
            <a:r>
              <a:rPr lang="en-US" sz="2400" b="1" dirty="0">
                <a:latin typeface="Avenir Next LT Pro" panose="020B0504020202020204" pitchFamily="34" charset="77"/>
                <a:ea typeface="DIN 2014 Bold" panose="020B0504020202020204" pitchFamily="34" charset="77"/>
              </a:rPr>
              <a:t>Friday Breakfast</a:t>
            </a:r>
            <a:endParaRPr lang="en-US" sz="2400" dirty="0">
              <a:latin typeface="Avenir Next LT Pro" panose="020B0504020202020204" pitchFamily="34" charset="77"/>
              <a:ea typeface="DIN 2014" panose="020B0504020202020204" pitchFamily="34" charset="77"/>
            </a:endParaRPr>
          </a:p>
        </p:txBody>
      </p:sp>
      <p:sp>
        <p:nvSpPr>
          <p:cNvPr id="38" name="Rectangle 37">
            <a:extLst>
              <a:ext uri="{FF2B5EF4-FFF2-40B4-BE49-F238E27FC236}">
                <a16:creationId xmlns:a16="http://schemas.microsoft.com/office/drawing/2014/main" id="{7D712DA0-9257-A98D-BEA8-E769DCA36ABE}"/>
              </a:ext>
            </a:extLst>
          </p:cNvPr>
          <p:cNvSpPr/>
          <p:nvPr/>
        </p:nvSpPr>
        <p:spPr>
          <a:xfrm>
            <a:off x="4218423" y="1636960"/>
            <a:ext cx="3755153" cy="1055866"/>
          </a:xfrm>
          <a:prstGeom prst="rect">
            <a:avLst/>
          </a:prstGeom>
          <a:solidFill>
            <a:srgbClr val="FFB600">
              <a:alpha val="187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E5D77CF-5731-22D5-5E00-F7AD8F83EBB5}"/>
              </a:ext>
            </a:extLst>
          </p:cNvPr>
          <p:cNvSpPr/>
          <p:nvPr/>
        </p:nvSpPr>
        <p:spPr>
          <a:xfrm>
            <a:off x="231635" y="1636960"/>
            <a:ext cx="3755153" cy="1055866"/>
          </a:xfrm>
          <a:prstGeom prst="rect">
            <a:avLst/>
          </a:prstGeom>
          <a:solidFill>
            <a:srgbClr val="FFB600">
              <a:alpha val="187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E600B2C-DEF7-AE5A-E8AB-B28BD6BC62AE}"/>
              </a:ext>
            </a:extLst>
          </p:cNvPr>
          <p:cNvSpPr/>
          <p:nvPr/>
        </p:nvSpPr>
        <p:spPr>
          <a:xfrm>
            <a:off x="8205211" y="1636960"/>
            <a:ext cx="3755153" cy="1055866"/>
          </a:xfrm>
          <a:prstGeom prst="rect">
            <a:avLst/>
          </a:prstGeom>
          <a:solidFill>
            <a:srgbClr val="FFB600">
              <a:alpha val="187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3CF168E-DAAC-8AA0-30E5-D3A39C66BE42}"/>
              </a:ext>
            </a:extLst>
          </p:cNvPr>
          <p:cNvSpPr txBox="1"/>
          <p:nvPr/>
        </p:nvSpPr>
        <p:spPr>
          <a:xfrm>
            <a:off x="1071307" y="1822010"/>
            <a:ext cx="2622559"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5:30 PM ET</a:t>
            </a:r>
          </a:p>
          <a:p>
            <a:pPr>
              <a:lnSpc>
                <a:spcPts val="3000"/>
              </a:lnSpc>
            </a:pPr>
            <a:r>
              <a:rPr lang="en-US" sz="2400" b="1" dirty="0">
                <a:latin typeface="Avenir Next LT Pro" panose="020B0504020202020204" pitchFamily="34" charset="77"/>
                <a:ea typeface="DIN 2014 Bold" panose="020B0504020202020204" pitchFamily="34" charset="77"/>
              </a:rPr>
              <a:t>PRS  7:00 PM ET</a:t>
            </a:r>
          </a:p>
        </p:txBody>
      </p:sp>
      <p:grpSp>
        <p:nvGrpSpPr>
          <p:cNvPr id="31" name="Group 30">
            <a:extLst>
              <a:ext uri="{FF2B5EF4-FFF2-40B4-BE49-F238E27FC236}">
                <a16:creationId xmlns:a16="http://schemas.microsoft.com/office/drawing/2014/main" id="{18F4C146-568D-73B8-6E32-F238DE560A40}"/>
              </a:ext>
            </a:extLst>
          </p:cNvPr>
          <p:cNvGrpSpPr/>
          <p:nvPr/>
        </p:nvGrpSpPr>
        <p:grpSpPr>
          <a:xfrm>
            <a:off x="621843" y="1837493"/>
            <a:ext cx="298819" cy="656849"/>
            <a:chOff x="934631" y="2784479"/>
            <a:chExt cx="298819" cy="656849"/>
          </a:xfrm>
        </p:grpSpPr>
        <p:pic>
          <p:nvPicPr>
            <p:cNvPr id="17" name="Picture 16" descr="Icon&#10;&#10;Description automatically generated">
              <a:extLst>
                <a:ext uri="{FF2B5EF4-FFF2-40B4-BE49-F238E27FC236}">
                  <a16:creationId xmlns:a16="http://schemas.microsoft.com/office/drawing/2014/main" id="{9D7955B5-2A31-9E23-51D7-CFF696580392}"/>
                </a:ext>
              </a:extLst>
            </p:cNvPr>
            <p:cNvPicPr>
              <a:picLocks noChangeAspect="1"/>
            </p:cNvPicPr>
            <p:nvPr/>
          </p:nvPicPr>
          <p:blipFill>
            <a:blip r:embed="rId3"/>
            <a:stretch>
              <a:fillRect/>
            </a:stretch>
          </p:blipFill>
          <p:spPr>
            <a:xfrm>
              <a:off x="959532" y="3192312"/>
              <a:ext cx="249016" cy="249016"/>
            </a:xfrm>
            <a:prstGeom prst="rect">
              <a:avLst/>
            </a:prstGeom>
          </p:spPr>
        </p:pic>
        <p:pic>
          <p:nvPicPr>
            <p:cNvPr id="18" name="Picture 17" descr="Logo, icon&#10;&#10;Description automatically generated">
              <a:extLst>
                <a:ext uri="{FF2B5EF4-FFF2-40B4-BE49-F238E27FC236}">
                  <a16:creationId xmlns:a16="http://schemas.microsoft.com/office/drawing/2014/main" id="{B8AED85C-5B89-A72B-9103-13A57CD73BAF}"/>
                </a:ext>
              </a:extLst>
            </p:cNvPr>
            <p:cNvPicPr>
              <a:picLocks noChangeAspect="1"/>
            </p:cNvPicPr>
            <p:nvPr/>
          </p:nvPicPr>
          <p:blipFill>
            <a:blip r:embed="rId4"/>
            <a:stretch>
              <a:fillRect/>
            </a:stretch>
          </p:blipFill>
          <p:spPr>
            <a:xfrm>
              <a:off x="934631" y="2784479"/>
              <a:ext cx="298819" cy="298819"/>
            </a:xfrm>
            <a:prstGeom prst="rect">
              <a:avLst/>
            </a:prstGeom>
          </p:spPr>
        </p:pic>
      </p:grpSp>
      <p:sp>
        <p:nvSpPr>
          <p:cNvPr id="21" name="TextBox 20">
            <a:extLst>
              <a:ext uri="{FF2B5EF4-FFF2-40B4-BE49-F238E27FC236}">
                <a16:creationId xmlns:a16="http://schemas.microsoft.com/office/drawing/2014/main" id="{5FDDBA6B-F737-A479-29FA-0E85D9073292}"/>
              </a:ext>
            </a:extLst>
          </p:cNvPr>
          <p:cNvSpPr txBox="1"/>
          <p:nvPr/>
        </p:nvSpPr>
        <p:spPr>
          <a:xfrm>
            <a:off x="4956509" y="1816097"/>
            <a:ext cx="2919260"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JSU  11:00 AM ET</a:t>
            </a:r>
          </a:p>
          <a:p>
            <a:pPr>
              <a:lnSpc>
                <a:spcPts val="3000"/>
              </a:lnSpc>
            </a:pPr>
            <a:r>
              <a:rPr lang="en-US" sz="2400" b="1" dirty="0">
                <a:latin typeface="Avenir Next LT Pro" panose="020B0504020202020204" pitchFamily="34" charset="77"/>
                <a:ea typeface="DIN 2014 Bold" panose="020B0504020202020204" pitchFamily="34" charset="77"/>
              </a:rPr>
              <a:t>PRS  12:30 PM ET</a:t>
            </a:r>
          </a:p>
        </p:txBody>
      </p:sp>
      <p:sp>
        <p:nvSpPr>
          <p:cNvPr id="26" name="TextBox 25">
            <a:extLst>
              <a:ext uri="{FF2B5EF4-FFF2-40B4-BE49-F238E27FC236}">
                <a16:creationId xmlns:a16="http://schemas.microsoft.com/office/drawing/2014/main" id="{E09A7798-770A-D70D-964C-7BD124BDE5E8}"/>
              </a:ext>
            </a:extLst>
          </p:cNvPr>
          <p:cNvSpPr txBox="1"/>
          <p:nvPr/>
        </p:nvSpPr>
        <p:spPr>
          <a:xfrm>
            <a:off x="9014646" y="1827942"/>
            <a:ext cx="2672351" cy="769441"/>
          </a:xfrm>
          <a:prstGeom prst="rect">
            <a:avLst/>
          </a:prstGeom>
          <a:noFill/>
        </p:spPr>
        <p:txBody>
          <a:bodyPr wrap="square" lIns="0" tIns="0" rIns="0" bIns="0" rtlCol="0">
            <a:spAutoFit/>
          </a:bodyPr>
          <a:lstStyle/>
          <a:p>
            <a:pPr>
              <a:lnSpc>
                <a:spcPts val="3000"/>
              </a:lnSpc>
            </a:pPr>
            <a:r>
              <a:rPr lang="en-US" sz="2400" b="1" dirty="0">
                <a:latin typeface="Avenir Next LT Pro" panose="020B0504020202020204" pitchFamily="34" charset="77"/>
                <a:ea typeface="DIN 2014 Bold" panose="020B0504020202020204" pitchFamily="34" charset="77"/>
              </a:rPr>
              <a:t>PRS  7:00 AM ET</a:t>
            </a:r>
          </a:p>
          <a:p>
            <a:pPr>
              <a:lnSpc>
                <a:spcPts val="3000"/>
              </a:lnSpc>
            </a:pPr>
            <a:r>
              <a:rPr lang="en-US" sz="2400" b="1" dirty="0">
                <a:latin typeface="Avenir Next LT Pro" panose="020B0504020202020204" pitchFamily="34" charset="77"/>
                <a:ea typeface="DIN 2014 Bold" panose="020B0504020202020204" pitchFamily="34" charset="77"/>
              </a:rPr>
              <a:t>JSU  8:45 AM ET</a:t>
            </a:r>
          </a:p>
        </p:txBody>
      </p:sp>
      <p:grpSp>
        <p:nvGrpSpPr>
          <p:cNvPr id="32" name="Group 31">
            <a:extLst>
              <a:ext uri="{FF2B5EF4-FFF2-40B4-BE49-F238E27FC236}">
                <a16:creationId xmlns:a16="http://schemas.microsoft.com/office/drawing/2014/main" id="{0E32E3B7-123F-6B4F-31B9-CF5D7356BD1D}"/>
              </a:ext>
            </a:extLst>
          </p:cNvPr>
          <p:cNvGrpSpPr/>
          <p:nvPr/>
        </p:nvGrpSpPr>
        <p:grpSpPr>
          <a:xfrm>
            <a:off x="4531947" y="1831580"/>
            <a:ext cx="298819" cy="656849"/>
            <a:chOff x="934631" y="2784479"/>
            <a:chExt cx="298819" cy="656849"/>
          </a:xfrm>
        </p:grpSpPr>
        <p:pic>
          <p:nvPicPr>
            <p:cNvPr id="33" name="Picture 32" descr="Icon&#10;&#10;Description automatically generated">
              <a:extLst>
                <a:ext uri="{FF2B5EF4-FFF2-40B4-BE49-F238E27FC236}">
                  <a16:creationId xmlns:a16="http://schemas.microsoft.com/office/drawing/2014/main" id="{4458FE22-DE88-4568-8B0C-31ED96A58915}"/>
                </a:ext>
              </a:extLst>
            </p:cNvPr>
            <p:cNvPicPr>
              <a:picLocks noChangeAspect="1"/>
            </p:cNvPicPr>
            <p:nvPr/>
          </p:nvPicPr>
          <p:blipFill>
            <a:blip r:embed="rId3"/>
            <a:stretch>
              <a:fillRect/>
            </a:stretch>
          </p:blipFill>
          <p:spPr>
            <a:xfrm>
              <a:off x="959532" y="3192312"/>
              <a:ext cx="249016" cy="249016"/>
            </a:xfrm>
            <a:prstGeom prst="rect">
              <a:avLst/>
            </a:prstGeom>
          </p:spPr>
        </p:pic>
        <p:pic>
          <p:nvPicPr>
            <p:cNvPr id="34" name="Picture 33" descr="Logo, icon&#10;&#10;Description automatically generated">
              <a:extLst>
                <a:ext uri="{FF2B5EF4-FFF2-40B4-BE49-F238E27FC236}">
                  <a16:creationId xmlns:a16="http://schemas.microsoft.com/office/drawing/2014/main" id="{4A131786-E118-D848-65D4-85480AEA9C86}"/>
                </a:ext>
              </a:extLst>
            </p:cNvPr>
            <p:cNvPicPr>
              <a:picLocks noChangeAspect="1"/>
            </p:cNvPicPr>
            <p:nvPr/>
          </p:nvPicPr>
          <p:blipFill>
            <a:blip r:embed="rId4"/>
            <a:stretch>
              <a:fillRect/>
            </a:stretch>
          </p:blipFill>
          <p:spPr>
            <a:xfrm>
              <a:off x="934631" y="2784479"/>
              <a:ext cx="298819" cy="298819"/>
            </a:xfrm>
            <a:prstGeom prst="rect">
              <a:avLst/>
            </a:prstGeom>
          </p:spPr>
        </p:pic>
      </p:grpSp>
      <p:grpSp>
        <p:nvGrpSpPr>
          <p:cNvPr id="43" name="Group 42">
            <a:extLst>
              <a:ext uri="{FF2B5EF4-FFF2-40B4-BE49-F238E27FC236}">
                <a16:creationId xmlns:a16="http://schemas.microsoft.com/office/drawing/2014/main" id="{C86A3AAD-431C-3192-399F-5878C4421032}"/>
              </a:ext>
            </a:extLst>
          </p:cNvPr>
          <p:cNvGrpSpPr/>
          <p:nvPr/>
        </p:nvGrpSpPr>
        <p:grpSpPr>
          <a:xfrm>
            <a:off x="8565182" y="1884515"/>
            <a:ext cx="298819" cy="645980"/>
            <a:chOff x="8787398" y="2625739"/>
            <a:chExt cx="298819" cy="645980"/>
          </a:xfrm>
        </p:grpSpPr>
        <p:pic>
          <p:nvPicPr>
            <p:cNvPr id="41" name="Picture 40" descr="Icon&#10;&#10;Description automatically generated">
              <a:extLst>
                <a:ext uri="{FF2B5EF4-FFF2-40B4-BE49-F238E27FC236}">
                  <a16:creationId xmlns:a16="http://schemas.microsoft.com/office/drawing/2014/main" id="{ADABCCD9-A956-74E4-9572-38385DA950E2}"/>
                </a:ext>
              </a:extLst>
            </p:cNvPr>
            <p:cNvPicPr>
              <a:picLocks noChangeAspect="1"/>
            </p:cNvPicPr>
            <p:nvPr/>
          </p:nvPicPr>
          <p:blipFill>
            <a:blip r:embed="rId3"/>
            <a:stretch>
              <a:fillRect/>
            </a:stretch>
          </p:blipFill>
          <p:spPr>
            <a:xfrm>
              <a:off x="8812299" y="2625739"/>
              <a:ext cx="249016" cy="249016"/>
            </a:xfrm>
            <a:prstGeom prst="rect">
              <a:avLst/>
            </a:prstGeom>
          </p:spPr>
        </p:pic>
        <p:pic>
          <p:nvPicPr>
            <p:cNvPr id="42" name="Picture 41" descr="Logo, icon&#10;&#10;Description automatically generated">
              <a:extLst>
                <a:ext uri="{FF2B5EF4-FFF2-40B4-BE49-F238E27FC236}">
                  <a16:creationId xmlns:a16="http://schemas.microsoft.com/office/drawing/2014/main" id="{5E723570-B0B1-78BE-4C6D-DA35AEFF2534}"/>
                </a:ext>
              </a:extLst>
            </p:cNvPr>
            <p:cNvPicPr>
              <a:picLocks noChangeAspect="1"/>
            </p:cNvPicPr>
            <p:nvPr/>
          </p:nvPicPr>
          <p:blipFill>
            <a:blip r:embed="rId4"/>
            <a:stretch>
              <a:fillRect/>
            </a:stretch>
          </p:blipFill>
          <p:spPr>
            <a:xfrm>
              <a:off x="8787398" y="2972900"/>
              <a:ext cx="298819" cy="298819"/>
            </a:xfrm>
            <a:prstGeom prst="rect">
              <a:avLst/>
            </a:prstGeom>
          </p:spPr>
        </p:pic>
      </p:grpSp>
      <p:sp>
        <p:nvSpPr>
          <p:cNvPr id="9" name="TextBox 8">
            <a:extLst>
              <a:ext uri="{FF2B5EF4-FFF2-40B4-BE49-F238E27FC236}">
                <a16:creationId xmlns:a16="http://schemas.microsoft.com/office/drawing/2014/main" id="{690C3194-34B9-6F7A-76FE-D43374DEF037}"/>
              </a:ext>
            </a:extLst>
          </p:cNvPr>
          <p:cNvSpPr txBox="1"/>
          <p:nvPr/>
        </p:nvSpPr>
        <p:spPr>
          <a:xfrm>
            <a:off x="231636" y="2961796"/>
            <a:ext cx="3747094" cy="846386"/>
          </a:xfrm>
          <a:prstGeom prst="rect">
            <a:avLst/>
          </a:prstGeom>
          <a:noFill/>
        </p:spPr>
        <p:txBody>
          <a:bodyPr wrap="square" lIns="182880" tIns="0" rIns="182880" bIns="0" rtlCol="0">
            <a:spAutoFit/>
          </a:bodyPr>
          <a:lstStyle/>
          <a:p>
            <a:pPr>
              <a:lnSpc>
                <a:spcPts val="2200"/>
              </a:lnSpc>
            </a:pPr>
            <a:r>
              <a:rPr lang="en-US" sz="2000" b="1" dirty="0" err="1">
                <a:solidFill>
                  <a:schemeClr val="accent2"/>
                </a:solidFill>
                <a:latin typeface="Avenir Next LT Pro" panose="020B0504020202020204" pitchFamily="34" charset="0"/>
              </a:rPr>
              <a:t>Buku</a:t>
            </a:r>
            <a:r>
              <a:rPr lang="en-US" sz="2000" b="1" dirty="0">
                <a:solidFill>
                  <a:schemeClr val="accent2"/>
                </a:solidFill>
                <a:latin typeface="Avenir Next LT Pro" panose="020B0504020202020204" pitchFamily="34" charset="0"/>
              </a:rPr>
              <a:t> Saat Ini</a:t>
            </a:r>
            <a:br>
              <a:rPr lang="en-US" sz="2000" dirty="0">
                <a:latin typeface="Avenir Next LT Pro" panose="020B0504020202020204" pitchFamily="34" charset="0"/>
              </a:rPr>
            </a:br>
            <a:r>
              <a:rPr lang="en-US" sz="2000" b="1" dirty="0">
                <a:latin typeface="Avenir Next LT Pro" panose="020B0504020202020204" pitchFamily="34" charset="0"/>
              </a:rPr>
              <a:t>Leap Over a Wall (8,5 jam)</a:t>
            </a:r>
            <a:br>
              <a:rPr lang="en-US" sz="2000" b="1" dirty="0">
                <a:latin typeface="Avenir Next LT Pro" panose="020B0504020202020204" pitchFamily="34" charset="0"/>
              </a:rPr>
            </a:br>
            <a:r>
              <a:rPr lang="en-US" sz="2000" dirty="0">
                <a:latin typeface="Avenir Next LT Pro" panose="020B0504020202020204" pitchFamily="34" charset="0"/>
              </a:rPr>
              <a:t>oleh Eugene Peterson</a:t>
            </a:r>
            <a:endParaRPr lang="en-US" sz="2000" dirty="0">
              <a:latin typeface="Avenir Next LT Pro" panose="020B0504020202020204" pitchFamily="34" charset="0"/>
              <a:ea typeface="DIN 2014 Bold" panose="020B0504020202020204" pitchFamily="34" charset="77"/>
            </a:endParaRPr>
          </a:p>
        </p:txBody>
      </p:sp>
      <p:sp>
        <p:nvSpPr>
          <p:cNvPr id="11" name="TextBox 10">
            <a:extLst>
              <a:ext uri="{FF2B5EF4-FFF2-40B4-BE49-F238E27FC236}">
                <a16:creationId xmlns:a16="http://schemas.microsoft.com/office/drawing/2014/main" id="{599F843F-ADF0-4334-7C5F-B20718AE2297}"/>
              </a:ext>
            </a:extLst>
          </p:cNvPr>
          <p:cNvSpPr txBox="1"/>
          <p:nvPr/>
        </p:nvSpPr>
        <p:spPr>
          <a:xfrm>
            <a:off x="4223772" y="2961796"/>
            <a:ext cx="3755153" cy="846386"/>
          </a:xfrm>
          <a:prstGeom prst="rect">
            <a:avLst/>
          </a:prstGeom>
          <a:noFill/>
        </p:spPr>
        <p:txBody>
          <a:bodyPr wrap="square" lIns="182880" tIns="0" rIns="0" bIns="0" rtlCol="0">
            <a:spAutoFit/>
          </a:bodyPr>
          <a:lstStyle/>
          <a:p>
            <a:pPr>
              <a:lnSpc>
                <a:spcPts val="2200"/>
              </a:lnSpc>
            </a:pPr>
            <a:r>
              <a:rPr lang="en-US" sz="2000" b="1" dirty="0" err="1">
                <a:solidFill>
                  <a:schemeClr val="accent2"/>
                </a:solidFill>
                <a:latin typeface="Avenir Next LT Pro" panose="020B0504020202020204" pitchFamily="34" charset="0"/>
              </a:rPr>
              <a:t>Buku</a:t>
            </a:r>
            <a:r>
              <a:rPr lang="en-US" sz="2000" b="1" dirty="0">
                <a:solidFill>
                  <a:schemeClr val="accent2"/>
                </a:solidFill>
                <a:latin typeface="Avenir Next LT Pro" panose="020B0504020202020204" pitchFamily="34" charset="0"/>
              </a:rPr>
              <a:t> Saat Ini</a:t>
            </a:r>
            <a:br>
              <a:rPr lang="en-US" sz="2000" dirty="0">
                <a:latin typeface="Avenir Next LT Pro" panose="020B0504020202020204" pitchFamily="34" charset="0"/>
              </a:rPr>
            </a:br>
            <a:r>
              <a:rPr lang="en-US" sz="2000" b="1" dirty="0">
                <a:latin typeface="Avenir Next LT Pro" panose="020B0504020202020204" pitchFamily="34" charset="0"/>
              </a:rPr>
              <a:t>Heart of the Holy Land</a:t>
            </a:r>
            <a:br>
              <a:rPr lang="en-US" sz="2000" dirty="0">
                <a:latin typeface="Avenir Next LT Pro" panose="020B0504020202020204" pitchFamily="34" charset="0"/>
              </a:rPr>
            </a:br>
            <a:r>
              <a:rPr lang="en-US" sz="2000" dirty="0">
                <a:latin typeface="Avenir Next LT Pro" panose="020B0504020202020204" pitchFamily="34" charset="0"/>
              </a:rPr>
              <a:t>oleh Paul Wright</a:t>
            </a:r>
            <a:endParaRPr lang="en-US" sz="2000" dirty="0">
              <a:latin typeface="Avenir Next LT Pro" panose="020B0504020202020204" pitchFamily="34" charset="0"/>
              <a:ea typeface="DIN 2014 Bold" panose="020B0504020202020204" pitchFamily="34" charset="77"/>
            </a:endParaRPr>
          </a:p>
        </p:txBody>
      </p:sp>
      <p:sp>
        <p:nvSpPr>
          <p:cNvPr id="6" name="TextBox 5">
            <a:extLst>
              <a:ext uri="{FF2B5EF4-FFF2-40B4-BE49-F238E27FC236}">
                <a16:creationId xmlns:a16="http://schemas.microsoft.com/office/drawing/2014/main" id="{4DAD8270-4049-5963-37F6-58742A587412}"/>
              </a:ext>
            </a:extLst>
          </p:cNvPr>
          <p:cNvSpPr txBox="1"/>
          <p:nvPr/>
        </p:nvSpPr>
        <p:spPr>
          <a:xfrm>
            <a:off x="8213881" y="4324855"/>
            <a:ext cx="3755153" cy="1128514"/>
          </a:xfrm>
          <a:prstGeom prst="rect">
            <a:avLst/>
          </a:prstGeom>
          <a:noFill/>
        </p:spPr>
        <p:txBody>
          <a:bodyPr wrap="square" lIns="182880" tIns="0" rIns="182880" bIns="0" rtlCol="0">
            <a:spAutoFit/>
          </a:bodyPr>
          <a:lstStyle/>
          <a:p>
            <a:pPr>
              <a:lnSpc>
                <a:spcPts val="2200"/>
              </a:lnSpc>
            </a:pPr>
            <a:r>
              <a:rPr lang="en-US" sz="2000" b="1" dirty="0">
                <a:solidFill>
                  <a:schemeClr val="accent2"/>
                </a:solidFill>
                <a:latin typeface="Avenir Next LT Pro" panose="020B0504020202020204" pitchFamily="34" charset="0"/>
              </a:rPr>
              <a:t>Akan Datang (29 Agustus)</a:t>
            </a:r>
            <a:br>
              <a:rPr lang="en-US" sz="2000" dirty="0">
                <a:latin typeface="Avenir Next LT Pro" panose="020B0504020202020204" pitchFamily="34" charset="0"/>
              </a:rPr>
            </a:br>
            <a:r>
              <a:rPr lang="en-US" sz="2000" b="1" dirty="0">
                <a:latin typeface="Avenir Next LT Pro" panose="020B0504020202020204" pitchFamily="34" charset="0"/>
              </a:rPr>
              <a:t>Pro Rege Volume 3</a:t>
            </a:r>
            <a:br>
              <a:rPr lang="en-US" sz="2000" b="1" dirty="0">
                <a:latin typeface="Avenir Next LT Pro" panose="020B0504020202020204" pitchFamily="34" charset="0"/>
              </a:rPr>
            </a:br>
            <a:r>
              <a:rPr lang="en-US" sz="2000" b="1" dirty="0">
                <a:latin typeface="Avenir Next LT Pro" panose="020B0504020202020204" pitchFamily="34" charset="0"/>
              </a:rPr>
              <a:t>(~13 jam)</a:t>
            </a:r>
            <a:br>
              <a:rPr lang="en-US" sz="2000" dirty="0">
                <a:latin typeface="Avenir Next LT Pro" panose="020B0504020202020204" pitchFamily="34" charset="0"/>
              </a:rPr>
            </a:br>
            <a:r>
              <a:rPr lang="en-US" sz="2000" dirty="0">
                <a:latin typeface="Avenir Next LT Pro" panose="020B0504020202020204" pitchFamily="34" charset="0"/>
              </a:rPr>
              <a:t>oleh Abraham Kuyper</a:t>
            </a:r>
            <a:endParaRPr lang="en-US" sz="2000" dirty="0">
              <a:latin typeface="Avenir Next LT Pro" panose="020B0504020202020204" pitchFamily="34" charset="0"/>
              <a:ea typeface="DIN 2014 Bold" panose="020B0504020202020204" pitchFamily="34" charset="77"/>
            </a:endParaRPr>
          </a:p>
        </p:txBody>
      </p:sp>
    </p:spTree>
    <p:extLst>
      <p:ext uri="{BB962C8B-B14F-4D97-AF65-F5344CB8AC3E}">
        <p14:creationId xmlns:p14="http://schemas.microsoft.com/office/powerpoint/2010/main" val="148551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A82DAD-16E0-CFE9-218B-37997A9DF1B3}"/>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BBCB7DEE-A4DC-B808-2B79-EF02B9CFD3A6}"/>
              </a:ext>
            </a:extLst>
          </p:cNvPr>
          <p:cNvSpPr/>
          <p:nvPr/>
        </p:nvSpPr>
        <p:spPr>
          <a:xfrm>
            <a:off x="703947"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116E6C-56E2-86B2-B710-792962ACC953}"/>
              </a:ext>
            </a:extLst>
          </p:cNvPr>
          <p:cNvSpPr txBox="1"/>
          <p:nvPr/>
        </p:nvSpPr>
        <p:spPr>
          <a:xfrm>
            <a:off x="231634" y="519784"/>
            <a:ext cx="11722685" cy="677108"/>
          </a:xfrm>
          <a:prstGeom prst="rect">
            <a:avLst/>
          </a:prstGeom>
          <a:noFill/>
        </p:spPr>
        <p:txBody>
          <a:bodyPr wrap="square" lIns="0" tIns="0" rIns="0" bIns="0" rtlCol="0">
            <a:spAutoFit/>
          </a:bodyPr>
          <a:lstStyle/>
          <a:p>
            <a:pPr algn="ctr"/>
            <a:r>
              <a:rPr lang="en-US" sz="4400" b="1" dirty="0" err="1">
                <a:latin typeface="Avenir Next LT Pro" panose="020B0504020202020204" pitchFamily="34" charset="77"/>
                <a:ea typeface="DIN 2014 Bold" panose="020B0504020202020204" pitchFamily="34" charset="77"/>
              </a:rPr>
              <a:t>Untuk</a:t>
            </a:r>
            <a:r>
              <a:rPr lang="en-US" sz="4400" b="1" dirty="0">
                <a:latin typeface="Avenir Next LT Pro" panose="020B0504020202020204" pitchFamily="34" charset="77"/>
                <a:ea typeface="DIN 2014 Bold" panose="020B0504020202020204" pitchFamily="34" charset="77"/>
              </a:rPr>
              <a:t> </a:t>
            </a:r>
            <a:r>
              <a:rPr lang="en-US" sz="4400" b="1" dirty="0" err="1">
                <a:latin typeface="Avenir Next LT Pro" panose="020B0504020202020204" pitchFamily="34" charset="77"/>
                <a:ea typeface="DIN 2014 Bold" panose="020B0504020202020204" pitchFamily="34" charset="77"/>
              </a:rPr>
              <a:t>Informasi</a:t>
            </a:r>
            <a:r>
              <a:rPr lang="en-US" sz="4400" b="1" dirty="0">
                <a:latin typeface="Avenir Next LT Pro" panose="020B0504020202020204" pitchFamily="34" charset="77"/>
                <a:ea typeface="DIN 2014 Bold" panose="020B0504020202020204" pitchFamily="34" charset="77"/>
              </a:rPr>
              <a:t> </a:t>
            </a:r>
            <a:r>
              <a:rPr lang="en-US" sz="4400" b="1" dirty="0" err="1">
                <a:latin typeface="Avenir Next LT Pro" panose="020B0504020202020204" pitchFamily="34" charset="77"/>
                <a:ea typeface="DIN 2014 Bold" panose="020B0504020202020204" pitchFamily="34" charset="77"/>
              </a:rPr>
              <a:t>lebih</a:t>
            </a:r>
            <a:r>
              <a:rPr lang="en-US" sz="4400" b="1" dirty="0">
                <a:latin typeface="Avenir Next LT Pro" panose="020B0504020202020204" pitchFamily="34" charset="77"/>
                <a:ea typeface="DIN 2014 Bold" panose="020B0504020202020204" pitchFamily="34" charset="77"/>
              </a:rPr>
              <a:t> </a:t>
            </a:r>
            <a:r>
              <a:rPr lang="en-US" sz="4400" b="1" dirty="0" err="1">
                <a:latin typeface="Avenir Next LT Pro" panose="020B0504020202020204" pitchFamily="34" charset="77"/>
                <a:ea typeface="DIN 2014 Bold" panose="020B0504020202020204" pitchFamily="34" charset="77"/>
              </a:rPr>
              <a:t>lanjut</a:t>
            </a:r>
            <a:endParaRPr lang="en-US" sz="4400" dirty="0">
              <a:latin typeface="Avenir Next LT Pro" panose="020B0504020202020204" pitchFamily="34" charset="77"/>
              <a:ea typeface="DIN 2014" panose="020B0504020202020204" pitchFamily="34" charset="77"/>
            </a:endParaRPr>
          </a:p>
        </p:txBody>
      </p:sp>
      <p:sp>
        <p:nvSpPr>
          <p:cNvPr id="19" name="Rounded Rectangle 18">
            <a:extLst>
              <a:ext uri="{FF2B5EF4-FFF2-40B4-BE49-F238E27FC236}">
                <a16:creationId xmlns:a16="http://schemas.microsoft.com/office/drawing/2014/main" id="{4E1C0B7D-8EF8-02B1-CF8E-A4CB5513F5DD}"/>
              </a:ext>
            </a:extLst>
          </p:cNvPr>
          <p:cNvSpPr/>
          <p:nvPr/>
        </p:nvSpPr>
        <p:spPr>
          <a:xfrm>
            <a:off x="6447974"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extLst>
              <a:ext uri="{FF2B5EF4-FFF2-40B4-BE49-F238E27FC236}">
                <a16:creationId xmlns:a16="http://schemas.microsoft.com/office/drawing/2014/main" id="{8FD184FA-3970-7A09-4A77-5976D82EA0E6}"/>
              </a:ext>
            </a:extLst>
          </p:cNvPr>
          <p:cNvSpPr/>
          <p:nvPr/>
        </p:nvSpPr>
        <p:spPr>
          <a:xfrm>
            <a:off x="6447974" y="1551529"/>
            <a:ext cx="5038063" cy="789378"/>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Same Side Corner Rectangle 35">
            <a:extLst>
              <a:ext uri="{FF2B5EF4-FFF2-40B4-BE49-F238E27FC236}">
                <a16:creationId xmlns:a16="http://schemas.microsoft.com/office/drawing/2014/main" id="{11CC138C-8E30-7DF4-E3C8-FB5DB3690990}"/>
              </a:ext>
            </a:extLst>
          </p:cNvPr>
          <p:cNvSpPr/>
          <p:nvPr/>
        </p:nvSpPr>
        <p:spPr>
          <a:xfrm>
            <a:off x="703948" y="1551529"/>
            <a:ext cx="5040079" cy="789378"/>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241B19-A6AB-E930-248E-00839EABB300}"/>
              </a:ext>
            </a:extLst>
          </p:cNvPr>
          <p:cNvSpPr txBox="1"/>
          <p:nvPr/>
        </p:nvSpPr>
        <p:spPr>
          <a:xfrm>
            <a:off x="705963" y="1771415"/>
            <a:ext cx="5038064" cy="430887"/>
          </a:xfrm>
          <a:prstGeom prst="rect">
            <a:avLst/>
          </a:prstGeom>
          <a:noFill/>
        </p:spPr>
        <p:txBody>
          <a:bodyPr wrap="square" lIns="274320" tIns="0" rIns="274320" bIns="0" rtlCol="0">
            <a:spAutoFit/>
          </a:bodyPr>
          <a:lstStyle/>
          <a:p>
            <a:pPr algn="ctr"/>
            <a:r>
              <a:rPr lang="en-US" sz="2800" b="1" dirty="0" err="1">
                <a:latin typeface="Avenir Next LT Pro" panose="020B0504020202020204" pitchFamily="34" charset="77"/>
                <a:ea typeface="DIN 2014 Bold" panose="020B0504020202020204" pitchFamily="34" charset="77"/>
              </a:rPr>
              <a:t>www.prsi.org</a:t>
            </a:r>
            <a:r>
              <a:rPr lang="en-US" sz="2800" b="1" dirty="0">
                <a:latin typeface="Avenir Next LT Pro" panose="020B0504020202020204" pitchFamily="34" charset="77"/>
                <a:ea typeface="DIN 2014 Bold" panose="020B0504020202020204" pitchFamily="34" charset="77"/>
              </a:rPr>
              <a:t>/id</a:t>
            </a:r>
            <a:endParaRPr lang="en-US" sz="2800" dirty="0">
              <a:latin typeface="Avenir Next LT Pro" panose="020B0504020202020204" pitchFamily="34" charset="77"/>
              <a:ea typeface="DIN 2014" panose="020B0504020202020204" pitchFamily="34" charset="77"/>
            </a:endParaRPr>
          </a:p>
        </p:txBody>
      </p:sp>
      <p:sp>
        <p:nvSpPr>
          <p:cNvPr id="20" name="TextBox 19">
            <a:extLst>
              <a:ext uri="{FF2B5EF4-FFF2-40B4-BE49-F238E27FC236}">
                <a16:creationId xmlns:a16="http://schemas.microsoft.com/office/drawing/2014/main" id="{C9BC79FF-75EC-6520-F4CB-0F2D6EC6363E}"/>
              </a:ext>
            </a:extLst>
          </p:cNvPr>
          <p:cNvSpPr txBox="1"/>
          <p:nvPr/>
        </p:nvSpPr>
        <p:spPr>
          <a:xfrm>
            <a:off x="6449987" y="1771415"/>
            <a:ext cx="5036050" cy="430887"/>
          </a:xfrm>
          <a:prstGeom prst="rect">
            <a:avLst/>
          </a:prstGeom>
          <a:noFill/>
        </p:spPr>
        <p:txBody>
          <a:bodyPr wrap="square" lIns="274320" tIns="0" rIns="274320" bIns="0" rtlCol="0">
            <a:spAutoFit/>
          </a:bodyPr>
          <a:lstStyle/>
          <a:p>
            <a:pPr algn="ctr"/>
            <a:r>
              <a:rPr lang="en-US" sz="2800" b="1" dirty="0" err="1">
                <a:latin typeface="Avenir Next LT Pro" panose="020B0504020202020204" pitchFamily="34" charset="77"/>
                <a:ea typeface="DIN 2014 Bold" panose="020B0504020202020204" pitchFamily="34" charset="77"/>
              </a:rPr>
              <a:t>www.justshowup.club</a:t>
            </a:r>
            <a:endParaRPr lang="en-US" sz="2800" dirty="0">
              <a:latin typeface="Avenir Next LT Pro" panose="020B0504020202020204" pitchFamily="34" charset="77"/>
              <a:ea typeface="DIN 2014" panose="020B0504020202020204" pitchFamily="34" charset="77"/>
            </a:endParaRPr>
          </a:p>
        </p:txBody>
      </p:sp>
      <p:pic>
        <p:nvPicPr>
          <p:cNvPr id="9" name="Picture 8" descr="A picture containing text, sign, outdoor, night sky&#10;&#10;Description automatically generated">
            <a:extLst>
              <a:ext uri="{FF2B5EF4-FFF2-40B4-BE49-F238E27FC236}">
                <a16:creationId xmlns:a16="http://schemas.microsoft.com/office/drawing/2014/main" id="{08C4CBFD-789F-D20A-2EDA-8C4FD41C7788}"/>
              </a:ext>
            </a:extLst>
          </p:cNvPr>
          <p:cNvPicPr>
            <a:picLocks noChangeAspect="1"/>
          </p:cNvPicPr>
          <p:nvPr/>
        </p:nvPicPr>
        <p:blipFill>
          <a:blip r:embed="rId2"/>
          <a:stretch>
            <a:fillRect/>
          </a:stretch>
        </p:blipFill>
        <p:spPr>
          <a:xfrm>
            <a:off x="1400236" y="3491680"/>
            <a:ext cx="3647502" cy="1305763"/>
          </a:xfrm>
          <a:prstGeom prst="rect">
            <a:avLst/>
          </a:prstGeom>
        </p:spPr>
      </p:pic>
      <p:pic>
        <p:nvPicPr>
          <p:cNvPr id="11" name="Picture 10">
            <a:extLst>
              <a:ext uri="{FF2B5EF4-FFF2-40B4-BE49-F238E27FC236}">
                <a16:creationId xmlns:a16="http://schemas.microsoft.com/office/drawing/2014/main" id="{B5B82C0A-9708-1D45-5022-56893B20797D}"/>
              </a:ext>
            </a:extLst>
          </p:cNvPr>
          <p:cNvPicPr>
            <a:picLocks noChangeAspect="1"/>
          </p:cNvPicPr>
          <p:nvPr/>
        </p:nvPicPr>
        <p:blipFill>
          <a:blip r:embed="rId3"/>
          <a:srcRect/>
          <a:stretch/>
        </p:blipFill>
        <p:spPr>
          <a:xfrm>
            <a:off x="7670047" y="3359428"/>
            <a:ext cx="2593915" cy="1743452"/>
          </a:xfrm>
          <a:prstGeom prst="rect">
            <a:avLst/>
          </a:prstGeom>
        </p:spPr>
      </p:pic>
      <p:sp>
        <p:nvSpPr>
          <p:cNvPr id="3" name="Rectangle 2">
            <a:extLst>
              <a:ext uri="{FF2B5EF4-FFF2-40B4-BE49-F238E27FC236}">
                <a16:creationId xmlns:a16="http://schemas.microsoft.com/office/drawing/2014/main" id="{C6D6FFA3-1EBD-C3A7-7DB4-72C0557089BF}"/>
              </a:ext>
            </a:extLst>
          </p:cNvPr>
          <p:cNvSpPr/>
          <p:nvPr/>
        </p:nvSpPr>
        <p:spPr>
          <a:xfrm>
            <a:off x="45720" y="6261682"/>
            <a:ext cx="640080" cy="545518"/>
          </a:xfrm>
          <a:prstGeom prst="rect">
            <a:avLst/>
          </a:prstGeom>
          <a:solidFill>
            <a:srgbClr val="EBEB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03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A084BA58-CF14-31B6-3207-6F15624E8CE3}"/>
              </a:ext>
            </a:extLst>
          </p:cNvPr>
          <p:cNvPicPr>
            <a:picLocks noChangeAspect="1"/>
          </p:cNvPicPr>
          <p:nvPr/>
        </p:nvPicPr>
        <p:blipFill>
          <a:blip r:embed="rId3"/>
          <a:stretch>
            <a:fillRect/>
          </a:stretch>
        </p:blipFill>
        <p:spPr>
          <a:xfrm>
            <a:off x="-2802732" y="5427860"/>
            <a:ext cx="17797464" cy="3622824"/>
          </a:xfrm>
          <a:prstGeom prst="rect">
            <a:avLst/>
          </a:prstGeom>
        </p:spPr>
      </p:pic>
      <p:pic>
        <p:nvPicPr>
          <p:cNvPr id="26" name="Picture 25">
            <a:extLst>
              <a:ext uri="{FF2B5EF4-FFF2-40B4-BE49-F238E27FC236}">
                <a16:creationId xmlns:a16="http://schemas.microsoft.com/office/drawing/2014/main" id="{45CAECC2-434E-B1D4-F99C-6CC28FB7D5B0}"/>
              </a:ext>
            </a:extLst>
          </p:cNvPr>
          <p:cNvPicPr>
            <a:picLocks noChangeAspect="1"/>
          </p:cNvPicPr>
          <p:nvPr/>
        </p:nvPicPr>
        <p:blipFill>
          <a:blip r:embed="rId4"/>
          <a:srcRect/>
          <a:stretch/>
        </p:blipFill>
        <p:spPr>
          <a:xfrm>
            <a:off x="5749697" y="4224750"/>
            <a:ext cx="5790263" cy="4886818"/>
          </a:xfrm>
          <a:prstGeom prst="rect">
            <a:avLst/>
          </a:prstGeom>
        </p:spPr>
      </p:pic>
      <p:sp>
        <p:nvSpPr>
          <p:cNvPr id="7" name="TextBox 6">
            <a:extLst>
              <a:ext uri="{FF2B5EF4-FFF2-40B4-BE49-F238E27FC236}">
                <a16:creationId xmlns:a16="http://schemas.microsoft.com/office/drawing/2014/main" id="{5B6B1F05-5030-2F33-F611-69FB53C6FD27}"/>
              </a:ext>
            </a:extLst>
          </p:cNvPr>
          <p:cNvSpPr txBox="1"/>
          <p:nvPr/>
        </p:nvSpPr>
        <p:spPr>
          <a:xfrm>
            <a:off x="762748" y="598992"/>
            <a:ext cx="10892959" cy="2954655"/>
          </a:xfrm>
          <a:prstGeom prst="rect">
            <a:avLst/>
          </a:prstGeom>
          <a:noFill/>
        </p:spPr>
        <p:txBody>
          <a:bodyPr wrap="square" lIns="0" tIns="0" rIns="0" bIns="0" rtlCol="0" anchor="t">
            <a:spAutoFit/>
          </a:bodyPr>
          <a:lstStyle/>
          <a:p>
            <a:r>
              <a:rPr lang="en-US" sz="4800" b="1" dirty="0">
                <a:latin typeface="Avenir Next LT Pro" panose="020B0504020202020204" pitchFamily="34" charset="0"/>
              </a:rPr>
              <a:t>Jika </a:t>
            </a:r>
            <a:r>
              <a:rPr lang="en-US" sz="4800" b="1" dirty="0" err="1">
                <a:latin typeface="Avenir Next LT Pro" panose="020B0504020202020204" pitchFamily="34" charset="0"/>
              </a:rPr>
              <a:t>memungkinkan</a:t>
            </a:r>
            <a:r>
              <a:rPr lang="en-US" sz="4800" b="1" dirty="0">
                <a:latin typeface="Avenir Next LT Pro" panose="020B0504020202020204" pitchFamily="34" charset="0"/>
              </a:rPr>
              <a:t>, </a:t>
            </a:r>
            <a:r>
              <a:rPr lang="en-US" sz="4800" b="1" dirty="0" err="1">
                <a:latin typeface="Avenir Next LT Pro" panose="020B0504020202020204" pitchFamily="34" charset="0"/>
              </a:rPr>
              <a:t>bergabunglah</a:t>
            </a:r>
            <a:r>
              <a:rPr lang="en-US" sz="4800" b="1" dirty="0">
                <a:latin typeface="Avenir Next LT Pro" panose="020B0504020202020204" pitchFamily="34" charset="0"/>
              </a:rPr>
              <a:t> </a:t>
            </a:r>
            <a:r>
              <a:rPr lang="en-US" sz="4800" b="1" dirty="0" err="1">
                <a:latin typeface="Avenir Next LT Pro" panose="020B0504020202020204" pitchFamily="34" charset="0"/>
              </a:rPr>
              <a:t>dengan</a:t>
            </a:r>
            <a:r>
              <a:rPr lang="en-US" sz="4800" b="1" dirty="0">
                <a:latin typeface="Avenir Next LT Pro" panose="020B0504020202020204" pitchFamily="34" charset="0"/>
              </a:rPr>
              <a:t> kami </a:t>
            </a:r>
            <a:r>
              <a:rPr lang="en-US" sz="4800" b="1" dirty="0" err="1">
                <a:latin typeface="Avenir Next LT Pro" panose="020B0504020202020204" pitchFamily="34" charset="0"/>
              </a:rPr>
              <a:t>untuk</a:t>
            </a:r>
            <a:r>
              <a:rPr lang="en-US" sz="4800" b="1" dirty="0">
                <a:latin typeface="Avenir Next LT Pro" panose="020B0504020202020204" pitchFamily="34" charset="0"/>
              </a:rPr>
              <a:t> </a:t>
            </a:r>
            <a:r>
              <a:rPr lang="en-US" sz="4800" b="1" dirty="0" err="1">
                <a:latin typeface="Avenir Next LT Pro" panose="020B0504020202020204" pitchFamily="34" charset="0"/>
              </a:rPr>
              <a:t>menikmati</a:t>
            </a:r>
            <a:r>
              <a:rPr lang="en-US" sz="4800" b="1" dirty="0">
                <a:latin typeface="Avenir Next LT Pro" panose="020B0504020202020204" pitchFamily="34" charset="0"/>
              </a:rPr>
              <a:t> kopi dan </a:t>
            </a:r>
            <a:r>
              <a:rPr lang="en-US" sz="4800" b="1" dirty="0" err="1">
                <a:latin typeface="Avenir Next LT Pro" panose="020B0504020202020204" pitchFamily="34" charset="0"/>
              </a:rPr>
              <a:t>teh</a:t>
            </a:r>
            <a:r>
              <a:rPr lang="en-US" sz="4800" b="1" dirty="0">
                <a:latin typeface="Avenir Next LT Pro" panose="020B0504020202020204" pitchFamily="34" charset="0"/>
              </a:rPr>
              <a:t> di pantry </a:t>
            </a:r>
            <a:r>
              <a:rPr lang="en-US" sz="4800" b="1" dirty="0" err="1">
                <a:latin typeface="Avenir Next LT Pro" panose="020B0504020202020204" pitchFamily="34" charset="0"/>
              </a:rPr>
              <a:t>hingga</a:t>
            </a:r>
            <a:r>
              <a:rPr lang="en-US" sz="4800" b="1" dirty="0">
                <a:latin typeface="Avenir Next LT Pro" panose="020B0504020202020204" pitchFamily="34" charset="0"/>
              </a:rPr>
              <a:t> </a:t>
            </a:r>
            <a:r>
              <a:rPr lang="en-US" sz="4800" b="1" dirty="0" err="1">
                <a:latin typeface="Avenir Next LT Pro" panose="020B0504020202020204" pitchFamily="34" charset="0"/>
              </a:rPr>
              <a:t>pukul</a:t>
            </a:r>
            <a:r>
              <a:rPr lang="en-US" sz="4800" b="1" dirty="0">
                <a:latin typeface="Avenir Next LT Pro" panose="020B0504020202020204" pitchFamily="34" charset="0"/>
              </a:rPr>
              <a:t> 10:30 </a:t>
            </a:r>
            <a:r>
              <a:rPr lang="en-US" sz="4800" b="1" dirty="0" err="1">
                <a:latin typeface="Avenir Next LT Pro" panose="020B0504020202020204" pitchFamily="34" charset="0"/>
              </a:rPr>
              <a:t>pagi</a:t>
            </a:r>
            <a:r>
              <a:rPr lang="en-US" sz="4800" b="1" dirty="0">
                <a:latin typeface="Avenir Next LT Pro" panose="020B0504020202020204" pitchFamily="34" charset="0"/>
              </a:rPr>
              <a:t>.</a:t>
            </a:r>
          </a:p>
        </p:txBody>
      </p:sp>
    </p:spTree>
    <p:extLst>
      <p:ext uri="{BB962C8B-B14F-4D97-AF65-F5344CB8AC3E}">
        <p14:creationId xmlns:p14="http://schemas.microsoft.com/office/powerpoint/2010/main" val="3216285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2706</TotalTime>
  <Words>557</Words>
  <Application>Microsoft Macintosh PowerPoint</Application>
  <PresentationFormat>와이드스크린</PresentationFormat>
  <Paragraphs>63</Paragraphs>
  <Slides>8</Slides>
  <Notes>5</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8</vt:i4>
      </vt:variant>
    </vt:vector>
  </HeadingPairs>
  <TitlesOfParts>
    <vt:vector size="14" baseType="lpstr">
      <vt:lpstr>Arial</vt:lpstr>
      <vt:lpstr>Avenir Next LT Pro</vt:lpstr>
      <vt:lpstr>Calibri</vt:lpstr>
      <vt:lpstr>Calibri Light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Kim</dc:creator>
  <cp:lastModifiedBy>Esther Won</cp:lastModifiedBy>
  <cp:revision>425</cp:revision>
  <cp:lastPrinted>2024-01-18T17:22:46Z</cp:lastPrinted>
  <dcterms:created xsi:type="dcterms:W3CDTF">2022-08-02T13:41:17Z</dcterms:created>
  <dcterms:modified xsi:type="dcterms:W3CDTF">2025-08-18T03:19:30Z</dcterms:modified>
</cp:coreProperties>
</file>