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27"/>
  </p:notesMasterIdLst>
  <p:sldIdLst>
    <p:sldId id="351" r:id="rId2"/>
    <p:sldId id="396" r:id="rId3"/>
    <p:sldId id="368" r:id="rId4"/>
    <p:sldId id="286" r:id="rId5"/>
    <p:sldId id="257" r:id="rId6"/>
    <p:sldId id="388" r:id="rId7"/>
    <p:sldId id="360" r:id="rId8"/>
    <p:sldId id="361" r:id="rId9"/>
    <p:sldId id="379" r:id="rId10"/>
    <p:sldId id="386" r:id="rId11"/>
    <p:sldId id="383" r:id="rId12"/>
    <p:sldId id="384" r:id="rId13"/>
    <p:sldId id="366" r:id="rId14"/>
    <p:sldId id="348" r:id="rId15"/>
    <p:sldId id="372" r:id="rId16"/>
    <p:sldId id="352" r:id="rId17"/>
    <p:sldId id="378" r:id="rId18"/>
    <p:sldId id="345" r:id="rId19"/>
    <p:sldId id="300" r:id="rId20"/>
    <p:sldId id="356" r:id="rId21"/>
    <p:sldId id="382" r:id="rId22"/>
    <p:sldId id="258" r:id="rId23"/>
    <p:sldId id="333" r:id="rId24"/>
    <p:sldId id="367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CF"/>
    <a:srgbClr val="EBEBEB"/>
    <a:srgbClr val="FFB600"/>
    <a:srgbClr val="FB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5" autoAdjust="0"/>
    <p:restoredTop sz="86306"/>
  </p:normalViewPr>
  <p:slideViewPr>
    <p:cSldViewPr snapToGrid="0" snapToObjects="1">
      <p:cViewPr varScale="1">
        <p:scale>
          <a:sx n="106" d="100"/>
          <a:sy n="106" d="100"/>
        </p:scale>
        <p:origin x="118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5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872E-83FE-B544-A2A0-2B3D489BE272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9D91-A19A-F04F-8DA8-5C7027E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E50D2-F811-7737-29AE-4B4B2E92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D2F18-3CCB-45A7-E529-692AE4811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B15A8-B9B1-32FB-9B3A-98CDB3638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C5700-F9F6-B4B4-EE46-BCBB722ED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7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7A05-B12D-8655-D40C-25807E29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49538-4103-98F5-6B7D-527266B81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A7161-E1E6-A77B-47AE-F3CC4C1E9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5BD9-8810-AB67-8080-B8DF607D5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Sumber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gunakan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GRATIS kami,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didalamnya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tersedia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audio drama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terbaik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mengunduhnya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mencari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“Public Reading of Scripture”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toko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Anda,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memindai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kode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QR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layar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Salah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unggulan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GEBADA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membantu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mentracking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melacak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mudah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kemajuan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E7B5-2CF4-0BF0-94B3-56AC22E0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63A8-C175-6D5D-2E38-84FE9B46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EF0B-DC5C-647C-5515-2C489587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F361-07FE-1004-DC10-D7D8A3A8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87F2D-FE6A-1E92-26E2-01452B3A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5E140-2C81-64A4-E0E2-9C768FD0D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E0702-4618-473B-97AB-134C2A0C4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1E275-3AFE-6BB9-CEC4-4346F0C2E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03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informasi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lebih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lanjut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silakan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kunjungi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situs kami di prsi.org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hubungi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chat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tim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support di 0852 8020 5323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media social GEBADA.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 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mengakhiri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rangkaian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doa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Mazmur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pasal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_____.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perlu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145 jam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mendengarkan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seluruh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Bahasa Indonesia dan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melihat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berapa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lama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waktu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dibutuhkan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membaca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bahasa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lainnya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miliki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GEBADA.</a:t>
            </a:r>
            <a:endParaRPr lang="en-US" altLang="ko-K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79360" y="647114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2" name="그림 11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3D644BF-D0FA-FBC9-A99C-573F3492F9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081" y="365125"/>
            <a:ext cx="2441827" cy="7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95643" y="1487117"/>
            <a:ext cx="6790958" cy="386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Bagi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para </a:t>
            </a: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peserta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Zoom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,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mohon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tetap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u="sng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nyalakan</a:t>
            </a:r>
            <a:r>
              <a:rPr lang="en-US" altLang="ko-KR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video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j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i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Anda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bisa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.</a:t>
            </a:r>
          </a:p>
          <a:p>
            <a:pPr>
              <a:spcAft>
                <a:spcPts val="4200"/>
              </a:spcAft>
            </a:pP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Ini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akan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membantu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kita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semua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untuk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fokus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Firman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Tuhan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.</a:t>
            </a:r>
            <a:endParaRPr lang="en-US" altLang="ko-KR" sz="3600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986B7-C4E5-6A0A-0254-B78C74FF6357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565526-03F2-4E30-E50F-899633AADB70}"/>
              </a:ext>
            </a:extLst>
          </p:cNvPr>
          <p:cNvSpPr/>
          <p:nvPr/>
        </p:nvSpPr>
        <p:spPr>
          <a:xfrm>
            <a:off x="0" y="374"/>
            <a:ext cx="12192000" cy="685762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1634" y="290278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Waktu yang </a:t>
            </a:r>
            <a:r>
              <a:rPr lang="en-US" sz="32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dibutuhkan</a:t>
            </a: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32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untuk</a:t>
            </a: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32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mendengarkan</a:t>
            </a: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66 Kitab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7289982-C778-996F-DEEF-9BA1E1C7E8AB}"/>
              </a:ext>
            </a:extLst>
          </p:cNvPr>
          <p:cNvSpPr/>
          <p:nvPr/>
        </p:nvSpPr>
        <p:spPr>
          <a:xfrm>
            <a:off x="9761776" y="1564637"/>
            <a:ext cx="2269089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32159E-8791-1F7A-8B46-7AB2819689B9}"/>
              </a:ext>
            </a:extLst>
          </p:cNvPr>
          <p:cNvSpPr txBox="1"/>
          <p:nvPr/>
        </p:nvSpPr>
        <p:spPr>
          <a:xfrm>
            <a:off x="9760077" y="2687557"/>
            <a:ext cx="2272446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200" dirty="0">
                <a:latin typeface="Avenir Next LT Pro" panose="020B0504020202020204" pitchFamily="34" charset="77"/>
              </a:rPr>
              <a:t>PL: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Kejadian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Keluaran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Yeremia</a:t>
            </a:r>
          </a:p>
          <a:p>
            <a:pPr marL="0" indent="0">
              <a:lnSpc>
                <a:spcPts val="3000"/>
              </a:lnSpc>
              <a:buNone/>
            </a:pP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PB: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200" b="1" dirty="0">
                <a:latin typeface="Avenir Next LT Pro Demi" panose="020B0504020202020204" pitchFamily="34" charset="77"/>
              </a:rPr>
              <a:t>Matius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200" b="1" dirty="0">
                <a:latin typeface="Avenir Next LT Pro Demi" panose="020B0504020202020204" pitchFamily="34" charset="77"/>
              </a:rPr>
              <a:t>Lukas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200" b="1" dirty="0" err="1">
                <a:latin typeface="Avenir Next LT Pro Demi" panose="020B0504020202020204" pitchFamily="34" charset="77"/>
              </a:rPr>
              <a:t>Kisah</a:t>
            </a:r>
            <a:r>
              <a:rPr lang="en-US" altLang="ko-KR" sz="2200" b="1" dirty="0">
                <a:latin typeface="Avenir Next LT Pro Demi" panose="020B0504020202020204" pitchFamily="34" charset="77"/>
              </a:rPr>
              <a:t> Para Rasul</a:t>
            </a:r>
            <a:endParaRPr lang="en-US" sz="2200" b="1" dirty="0">
              <a:latin typeface="Avenir Next LT Pro Demi" panose="020B0504020202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7BE4-958D-9E28-37C9-0A9F22DF6D47}"/>
              </a:ext>
            </a:extLst>
          </p:cNvPr>
          <p:cNvSpPr txBox="1"/>
          <p:nvPr/>
        </p:nvSpPr>
        <p:spPr>
          <a:xfrm>
            <a:off x="9289888" y="6292265"/>
            <a:ext cx="2736759" cy="397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altLang="ko-KR" sz="1600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Dalam Bahasa Indonesia TB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EAA0E65-24A7-229E-B961-62989542D65A}"/>
              </a:ext>
            </a:extLst>
          </p:cNvPr>
          <p:cNvSpPr/>
          <p:nvPr/>
        </p:nvSpPr>
        <p:spPr>
          <a:xfrm>
            <a:off x="7360865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DB9EF79-E98B-DA4F-8330-63CA02861260}"/>
              </a:ext>
            </a:extLst>
          </p:cNvPr>
          <p:cNvSpPr/>
          <p:nvPr/>
        </p:nvSpPr>
        <p:spPr>
          <a:xfrm>
            <a:off x="4961651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73F6DDD-6A50-0B8B-5951-F95C5D5E26D1}"/>
              </a:ext>
            </a:extLst>
          </p:cNvPr>
          <p:cNvSpPr/>
          <p:nvPr/>
        </p:nvSpPr>
        <p:spPr>
          <a:xfrm>
            <a:off x="2561022" y="1564637"/>
            <a:ext cx="2283675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74C4A-662E-6AEE-B580-35D475479EB0}"/>
              </a:ext>
            </a:extLst>
          </p:cNvPr>
          <p:cNvSpPr txBox="1"/>
          <p:nvPr/>
        </p:nvSpPr>
        <p:spPr>
          <a:xfrm>
            <a:off x="2561022" y="2682474"/>
            <a:ext cx="2283673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200" dirty="0">
                <a:latin typeface="Avenir Next LT Pro" panose="020B0504020202020204" pitchFamily="34" charset="77"/>
              </a:rPr>
              <a:t>PL: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Rut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Yoel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Yunus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PB: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Filipi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Kolose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1 </a:t>
            </a:r>
            <a:r>
              <a:rPr lang="en-US" sz="2200" b="1" dirty="0" err="1">
                <a:latin typeface="Avenir Next LT Pro Demi" panose="020B0504020202020204" pitchFamily="34" charset="77"/>
              </a:rPr>
              <a:t>Tesalonika</a:t>
            </a:r>
            <a:endParaRPr lang="en-US" sz="2200" b="1" dirty="0">
              <a:latin typeface="Avenir Next LT Pro Demi" panose="020B0504020202020204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A4FCFD-0F5F-6F7A-57AF-4FCD02F1C8C9}"/>
              </a:ext>
            </a:extLst>
          </p:cNvPr>
          <p:cNvSpPr txBox="1"/>
          <p:nvPr/>
        </p:nvSpPr>
        <p:spPr>
          <a:xfrm>
            <a:off x="4961649" y="2682474"/>
            <a:ext cx="2279156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200" dirty="0">
                <a:latin typeface="Avenir Next LT Pro" panose="020B0504020202020204" pitchFamily="34" charset="77"/>
              </a:rPr>
              <a:t>PL: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Ratapan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Amos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Mikha</a:t>
            </a:r>
          </a:p>
          <a:p>
            <a:pPr marL="0" indent="0">
              <a:lnSpc>
                <a:spcPts val="3000"/>
              </a:lnSpc>
              <a:buNone/>
            </a:pPr>
            <a:b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altLang="ko-KR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PB: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Galatia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Efesus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1 Yohanes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375D19-8E11-4E7F-3167-37273545AC48}"/>
              </a:ext>
            </a:extLst>
          </p:cNvPr>
          <p:cNvSpPr txBox="1"/>
          <p:nvPr/>
        </p:nvSpPr>
        <p:spPr>
          <a:xfrm>
            <a:off x="7372411" y="2682473"/>
            <a:ext cx="2272446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200" dirty="0">
                <a:latin typeface="Avenir Next LT Pro" panose="020B0504020202020204" pitchFamily="34" charset="77"/>
              </a:rPr>
              <a:t>PL: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Yosua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Ezra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Amsal</a:t>
            </a:r>
          </a:p>
          <a:p>
            <a:pPr marL="0" indent="0">
              <a:lnSpc>
                <a:spcPts val="3000"/>
              </a:lnSpc>
              <a:buNone/>
            </a:pPr>
            <a:endParaRPr lang="en-US" sz="2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PB: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Markus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Yohanes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Roma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712B33-E077-4E9E-880E-91F75AA1EF08}"/>
              </a:ext>
            </a:extLst>
          </p:cNvPr>
          <p:cNvSpPr/>
          <p:nvPr/>
        </p:nvSpPr>
        <p:spPr>
          <a:xfrm>
            <a:off x="2557894" y="1008935"/>
            <a:ext cx="2288524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15 </a:t>
            </a:r>
            <a:r>
              <a:rPr lang="en-US" altLang="ko-KR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Kitab</a:t>
            </a:r>
            <a:endParaRPr lang="en-US" sz="24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9CA70C-EC24-2139-D3FD-9FB0DFB9642C}"/>
              </a:ext>
            </a:extLst>
          </p:cNvPr>
          <p:cNvSpPr/>
          <p:nvPr/>
        </p:nvSpPr>
        <p:spPr>
          <a:xfrm>
            <a:off x="4955540" y="1008935"/>
            <a:ext cx="2286416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7 </a:t>
            </a:r>
            <a:r>
              <a:rPr lang="en-US" altLang="ko-KR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Kitab</a:t>
            </a:r>
            <a:endParaRPr lang="en-US" sz="24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4253EE5-C634-5332-68A7-7C332FBADC0F}"/>
              </a:ext>
            </a:extLst>
          </p:cNvPr>
          <p:cNvSpPr/>
          <p:nvPr/>
        </p:nvSpPr>
        <p:spPr>
          <a:xfrm>
            <a:off x="7360990" y="1008935"/>
            <a:ext cx="2277105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17 </a:t>
            </a:r>
            <a:r>
              <a:rPr lang="en-US" altLang="ko-KR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Kitab</a:t>
            </a:r>
            <a:endParaRPr lang="en-US" sz="24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397C59-E957-5B5B-E67C-D8961352168E}"/>
              </a:ext>
            </a:extLst>
          </p:cNvPr>
          <p:cNvSpPr/>
          <p:nvPr/>
        </p:nvSpPr>
        <p:spPr>
          <a:xfrm>
            <a:off x="9756573" y="1008935"/>
            <a:ext cx="2275951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19 </a:t>
            </a:r>
            <a:r>
              <a:rPr lang="en-US" altLang="ko-KR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Kitab</a:t>
            </a:r>
            <a:endParaRPr lang="en-US" sz="24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D3D65B7C-4709-C679-612E-6958BFB526C5}"/>
              </a:ext>
            </a:extLst>
          </p:cNvPr>
          <p:cNvSpPr/>
          <p:nvPr/>
        </p:nvSpPr>
        <p:spPr>
          <a:xfrm>
            <a:off x="2557894" y="1561233"/>
            <a:ext cx="228852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15–30 </a:t>
            </a:r>
            <a:r>
              <a:rPr lang="en-US" sz="2400" b="1" spc="-50" dirty="0" err="1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mnt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41C301E2-D004-8E02-69DF-12B1E9BE93B0}"/>
              </a:ext>
            </a:extLst>
          </p:cNvPr>
          <p:cNvSpPr/>
          <p:nvPr/>
        </p:nvSpPr>
        <p:spPr>
          <a:xfrm>
            <a:off x="4958517" y="1561233"/>
            <a:ext cx="2283995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30 </a:t>
            </a:r>
            <a:r>
              <a:rPr lang="en-US" sz="2400" b="1" spc="-50" dirty="0" err="1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mnt</a:t>
            </a:r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–1 jam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A2E7E589-4900-E88B-1BA1-9C2E333E58D4}"/>
              </a:ext>
            </a:extLst>
          </p:cNvPr>
          <p:cNvSpPr/>
          <p:nvPr/>
        </p:nvSpPr>
        <p:spPr>
          <a:xfrm>
            <a:off x="7357745" y="1561233"/>
            <a:ext cx="228399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1–3 jam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80A98A64-B0B4-A3EA-F2AD-BB2E3169D948}"/>
              </a:ext>
            </a:extLst>
          </p:cNvPr>
          <p:cNvSpPr/>
          <p:nvPr/>
        </p:nvSpPr>
        <p:spPr>
          <a:xfrm>
            <a:off x="9752741" y="1561233"/>
            <a:ext cx="2273906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3–10 jam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335EEE-ADC2-335C-9A74-A1F5702A990D}"/>
              </a:ext>
            </a:extLst>
          </p:cNvPr>
          <p:cNvSpPr/>
          <p:nvPr/>
        </p:nvSpPr>
        <p:spPr>
          <a:xfrm>
            <a:off x="163746" y="1564637"/>
            <a:ext cx="228142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44589-D55D-9BF5-1B66-2B8C8EEABD84}"/>
              </a:ext>
            </a:extLst>
          </p:cNvPr>
          <p:cNvSpPr txBox="1"/>
          <p:nvPr/>
        </p:nvSpPr>
        <p:spPr>
          <a:xfrm>
            <a:off x="163746" y="2682474"/>
            <a:ext cx="2281424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</a:rPr>
              <a:t>PL: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Obaja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Hagai</a:t>
            </a:r>
          </a:p>
          <a:p>
            <a:pPr marL="0" indent="0">
              <a:lnSpc>
                <a:spcPts val="3000"/>
              </a:lnSpc>
              <a:buNone/>
            </a:pPr>
            <a:endParaRPr lang="en-US" sz="2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PB: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Titus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Filemon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2 &amp; 3 Yohanes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1AAAC8C-F049-3F9A-B431-6686F380BCA9}"/>
              </a:ext>
            </a:extLst>
          </p:cNvPr>
          <p:cNvSpPr/>
          <p:nvPr/>
        </p:nvSpPr>
        <p:spPr>
          <a:xfrm>
            <a:off x="160932" y="1008935"/>
            <a:ext cx="2286270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8 Kitab</a:t>
            </a: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10B14D11-2B6C-AFDB-C117-75833160BD58}"/>
              </a:ext>
            </a:extLst>
          </p:cNvPr>
          <p:cNvSpPr/>
          <p:nvPr/>
        </p:nvSpPr>
        <p:spPr>
          <a:xfrm>
            <a:off x="160932" y="1561233"/>
            <a:ext cx="2286270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Kurang </a:t>
            </a:r>
            <a:r>
              <a:rPr lang="en-US" sz="2400" b="1" spc="-50" dirty="0" err="1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dari</a:t>
            </a:r>
            <a:endParaRPr lang="en-US" sz="2400" b="1" spc="-50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15 </a:t>
            </a:r>
            <a:r>
              <a:rPr lang="en-US" sz="2400" b="1" spc="-50" dirty="0" err="1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mnt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469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8733-376D-EF0F-D036-7C056628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79C5C6-4122-319F-CC1E-E005FDF13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36715" y="0"/>
            <a:ext cx="945528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679917-205B-1334-C06F-F5537692E3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9196"/>
          <a:stretch/>
        </p:blipFill>
        <p:spPr>
          <a:xfrm>
            <a:off x="2565101" y="1316476"/>
            <a:ext cx="723900" cy="5541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EA863-D55C-5A8E-A5C7-0FD9BA255AAD}"/>
              </a:ext>
            </a:extLst>
          </p:cNvPr>
          <p:cNvSpPr txBox="1"/>
          <p:nvPr/>
        </p:nvSpPr>
        <p:spPr>
          <a:xfrm>
            <a:off x="3356855" y="235556"/>
            <a:ext cx="8637676" cy="999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altLang="ko-KR" sz="32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Rekomendasi</a:t>
            </a:r>
            <a:r>
              <a:rPr lang="en-US" altLang="ko-KR" sz="32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kami, </a:t>
            </a:r>
            <a:r>
              <a:rPr lang="en-US" altLang="ko-KR" sz="32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melalui</a:t>
            </a:r>
            <a:br>
              <a:rPr lang="en-US" altLang="ko-KR" sz="32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2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32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2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32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2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publik</a:t>
            </a:r>
            <a:r>
              <a:rPr lang="en-US" altLang="ko-KR" sz="32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32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endParaRPr lang="en-US" altLang="ko-KR" sz="32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E284880C-94C0-9033-38E7-EFA5918C311A}"/>
              </a:ext>
            </a:extLst>
          </p:cNvPr>
          <p:cNvSpPr/>
          <p:nvPr/>
        </p:nvSpPr>
        <p:spPr>
          <a:xfrm rot="10800000">
            <a:off x="4967684" y="4342651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5844F1-BAFC-1260-4431-BBD0B3C5674C}"/>
              </a:ext>
            </a:extLst>
          </p:cNvPr>
          <p:cNvSpPr txBox="1"/>
          <p:nvPr/>
        </p:nvSpPr>
        <p:spPr>
          <a:xfrm>
            <a:off x="330062" y="1329031"/>
            <a:ext cx="2736759" cy="3948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3600" b="1" spc="-100" dirty="0" err="1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altLang="ko-KR" sz="3600" b="1" spc="-100" dirty="0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kali </a:t>
            </a:r>
          </a:p>
          <a:p>
            <a:pPr>
              <a:lnSpc>
                <a:spcPts val="5200"/>
              </a:lnSpc>
            </a:pPr>
            <a:r>
              <a:rPr lang="en-US" altLang="ko-KR" sz="3600" b="1" spc="-100" dirty="0" err="1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harus</a:t>
            </a:r>
            <a:r>
              <a:rPr lang="en-US" altLang="ko-KR" sz="3600" b="1" spc="-100" dirty="0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men-</a:t>
            </a:r>
          </a:p>
          <a:p>
            <a:pPr>
              <a:lnSpc>
                <a:spcPts val="5200"/>
              </a:lnSpc>
            </a:pPr>
            <a:r>
              <a:rPr lang="en-US" altLang="ko-KR" sz="3600" b="1" spc="-100" dirty="0" err="1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dengarkan</a:t>
            </a:r>
            <a:r>
              <a:rPr lang="en-US" altLang="ko-KR" sz="3600" b="1" spc="-100" dirty="0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b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setiap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tahunnya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CA3257-CE0E-5FAF-02D7-B4ACC7ED7772}"/>
              </a:ext>
            </a:extLst>
          </p:cNvPr>
          <p:cNvSpPr txBox="1"/>
          <p:nvPr/>
        </p:nvSpPr>
        <p:spPr>
          <a:xfrm>
            <a:off x="197469" y="6033642"/>
            <a:ext cx="2736759" cy="397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altLang="ko-KR" sz="1600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Dalam Bahasa Indonesia TB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997724-F543-599D-4430-3C1D95D9EC5E}"/>
              </a:ext>
            </a:extLst>
          </p:cNvPr>
          <p:cNvSpPr/>
          <p:nvPr/>
        </p:nvSpPr>
        <p:spPr>
          <a:xfrm>
            <a:off x="4626155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~2 </a:t>
            </a:r>
            <a:r>
              <a:rPr lang="en-US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FAC861-05A5-BAB3-68E1-0D1BD1E73BDD}"/>
              </a:ext>
            </a:extLst>
          </p:cNvPr>
          <p:cNvSpPr/>
          <p:nvPr/>
        </p:nvSpPr>
        <p:spPr>
          <a:xfrm>
            <a:off x="3359563" y="2008790"/>
            <a:ext cx="1177563" cy="258906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OT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(113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NT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(32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Psalms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(10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FF7D8E-A3A1-C8E1-FEC0-45EA1BF245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30708" y="0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01D5EC-204E-C462-C5D9-581B54B7062C}"/>
              </a:ext>
            </a:extLst>
          </p:cNvPr>
          <p:cNvSpPr/>
          <p:nvPr/>
        </p:nvSpPr>
        <p:spPr>
          <a:xfrm>
            <a:off x="5819803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~3 </a:t>
            </a:r>
            <a:r>
              <a:rPr lang="en-US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303341E-6C93-673E-DDA3-225B68F4B420}"/>
              </a:ext>
            </a:extLst>
          </p:cNvPr>
          <p:cNvSpPr/>
          <p:nvPr/>
        </p:nvSpPr>
        <p:spPr>
          <a:xfrm>
            <a:off x="7144474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~4 </a:t>
            </a:r>
            <a:r>
              <a:rPr lang="en-US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CA9454E-3579-46EE-D3C3-E7F2D69C0626}"/>
              </a:ext>
            </a:extLst>
          </p:cNvPr>
          <p:cNvSpPr/>
          <p:nvPr/>
        </p:nvSpPr>
        <p:spPr>
          <a:xfrm>
            <a:off x="9664878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~6.5</a:t>
            </a:r>
            <a:r>
              <a:rPr lang="en-US" sz="28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10548F4-E77A-9A35-24A6-F42017782A1D}"/>
              </a:ext>
            </a:extLst>
          </p:cNvPr>
          <p:cNvSpPr/>
          <p:nvPr/>
        </p:nvSpPr>
        <p:spPr>
          <a:xfrm>
            <a:off x="10863147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~7.5</a:t>
            </a:r>
            <a:r>
              <a:rPr lang="en-US" sz="28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8B6DC16-9C11-2149-4131-9341D00B9EC4}"/>
              </a:ext>
            </a:extLst>
          </p:cNvPr>
          <p:cNvSpPr/>
          <p:nvPr/>
        </p:nvSpPr>
        <p:spPr>
          <a:xfrm>
            <a:off x="8344606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~4.5 </a:t>
            </a:r>
            <a:r>
              <a:rPr lang="en-US" altLang="ko-KR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80" name="Triangle 79">
            <a:extLst>
              <a:ext uri="{FF2B5EF4-FFF2-40B4-BE49-F238E27FC236}">
                <a16:creationId xmlns:a16="http://schemas.microsoft.com/office/drawing/2014/main" id="{4364C521-88C1-C595-8D36-F43F28E117DA}"/>
              </a:ext>
            </a:extLst>
          </p:cNvPr>
          <p:cNvSpPr/>
          <p:nvPr/>
        </p:nvSpPr>
        <p:spPr>
          <a:xfrm rot="10800000">
            <a:off x="7491958" y="4342652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riangle 81">
            <a:extLst>
              <a:ext uri="{FF2B5EF4-FFF2-40B4-BE49-F238E27FC236}">
                <a16:creationId xmlns:a16="http://schemas.microsoft.com/office/drawing/2014/main" id="{8D72A1D4-82B3-A495-1514-DFB0F064675D}"/>
              </a:ext>
            </a:extLst>
          </p:cNvPr>
          <p:cNvSpPr/>
          <p:nvPr/>
        </p:nvSpPr>
        <p:spPr>
          <a:xfrm rot="10800000">
            <a:off x="10010916" y="4342652"/>
            <a:ext cx="1716986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C1B91-97E3-5283-9C88-361E787D7589}"/>
              </a:ext>
            </a:extLst>
          </p:cNvPr>
          <p:cNvSpPr/>
          <p:nvPr/>
        </p:nvSpPr>
        <p:spPr>
          <a:xfrm>
            <a:off x="462615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Pemula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404F02B-B4A4-EDF1-6B1C-2FD9C5220065}"/>
              </a:ext>
            </a:extLst>
          </p:cNvPr>
          <p:cNvSpPr/>
          <p:nvPr/>
        </p:nvSpPr>
        <p:spPr>
          <a:xfrm>
            <a:off x="7144473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0876FC8-CFAD-A98B-5169-C952E1355B6E}"/>
              </a:ext>
            </a:extLst>
          </p:cNvPr>
          <p:cNvSpPr/>
          <p:nvPr/>
        </p:nvSpPr>
        <p:spPr>
          <a:xfrm>
            <a:off x="834460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9897E20-FDF6-5850-5952-D8882B15B557}"/>
              </a:ext>
            </a:extLst>
          </p:cNvPr>
          <p:cNvSpPr/>
          <p:nvPr/>
        </p:nvSpPr>
        <p:spPr>
          <a:xfrm>
            <a:off x="9664878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58FFAC-1AED-82CC-8718-D237B3DB3784}"/>
              </a:ext>
            </a:extLst>
          </p:cNvPr>
          <p:cNvSpPr/>
          <p:nvPr/>
        </p:nvSpPr>
        <p:spPr>
          <a:xfrm>
            <a:off x="1086314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6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F8AE8E-0DB8-D65B-A0E9-5386B62C3939}"/>
              </a:ext>
            </a:extLst>
          </p:cNvPr>
          <p:cNvSpPr/>
          <p:nvPr/>
        </p:nvSpPr>
        <p:spPr>
          <a:xfrm>
            <a:off x="5819804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Pemula</a:t>
            </a:r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F1953D5-DB3A-6858-3BE7-64DDCA4C848E}"/>
              </a:ext>
            </a:extLst>
          </p:cNvPr>
          <p:cNvSpPr/>
          <p:nvPr/>
        </p:nvSpPr>
        <p:spPr>
          <a:xfrm>
            <a:off x="714447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altLang="ko-KR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Reguler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8B1839B-4A7A-1E1D-AE14-BD07D6052236}"/>
              </a:ext>
            </a:extLst>
          </p:cNvPr>
          <p:cNvSpPr/>
          <p:nvPr/>
        </p:nvSpPr>
        <p:spPr>
          <a:xfrm>
            <a:off x="8344609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altLang="ko-KR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Reguler</a:t>
            </a:r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428C973-A57C-D50D-E708-03C55060DDC0}"/>
              </a:ext>
            </a:extLst>
          </p:cNvPr>
          <p:cNvSpPr/>
          <p:nvPr/>
        </p:nvSpPr>
        <p:spPr>
          <a:xfrm>
            <a:off x="9664882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altLang="ko-KR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Advanced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621F6B5-3B73-EA52-88CB-584C9A9EC369}"/>
              </a:ext>
            </a:extLst>
          </p:cNvPr>
          <p:cNvSpPr/>
          <p:nvPr/>
        </p:nvSpPr>
        <p:spPr>
          <a:xfrm>
            <a:off x="10863150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altLang="ko-KR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Advanced+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5CC938A-5A79-F19E-8920-FA7BF55449AF}"/>
              </a:ext>
            </a:extLst>
          </p:cNvPr>
          <p:cNvSpPr/>
          <p:nvPr/>
        </p:nvSpPr>
        <p:spPr>
          <a:xfrm>
            <a:off x="3356855" y="4738999"/>
            <a:ext cx="1179137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br>
              <a:rPr lang="en-US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6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per </a:t>
            </a:r>
            <a:r>
              <a:rPr lang="en-US" sz="16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minggu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AFBF5-E36E-8E8F-2048-951F76373FF1}"/>
              </a:ext>
            </a:extLst>
          </p:cNvPr>
          <p:cNvSpPr/>
          <p:nvPr/>
        </p:nvSpPr>
        <p:spPr>
          <a:xfrm>
            <a:off x="4626155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~0.5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  <a:r>
              <a:rPr lang="en-US" sz="2400" b="1" baseline="30000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*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218CE5F-952C-50A4-A38A-34F4DF2A93EE}"/>
              </a:ext>
            </a:extLst>
          </p:cNvPr>
          <p:cNvSpPr/>
          <p:nvPr/>
        </p:nvSpPr>
        <p:spPr>
          <a:xfrm>
            <a:off x="5819802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2591D1-BA27-9EEB-2BF1-6A21A94EC71D}"/>
              </a:ext>
            </a:extLst>
          </p:cNvPr>
          <p:cNvSpPr/>
          <p:nvPr/>
        </p:nvSpPr>
        <p:spPr>
          <a:xfrm>
            <a:off x="4626155" y="5437499"/>
            <a:ext cx="2393778" cy="55243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*Kej-2Raj (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Tahun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pertama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 1Taw-Mal (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Tahun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kedua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09608-40CF-DD2B-4506-0BAFEEF80528}"/>
              </a:ext>
            </a:extLst>
          </p:cNvPr>
          <p:cNvSpPr/>
          <p:nvPr/>
        </p:nvSpPr>
        <p:spPr>
          <a:xfrm>
            <a:off x="4626151" y="1386981"/>
            <a:ext cx="2393779" cy="46029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15AD-F4E4-D543-CD4E-74B28C66611A}"/>
              </a:ext>
            </a:extLst>
          </p:cNvPr>
          <p:cNvSpPr/>
          <p:nvPr/>
        </p:nvSpPr>
        <p:spPr>
          <a:xfrm>
            <a:off x="7143100" y="1386981"/>
            <a:ext cx="2393779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4F51B-AE61-DFA3-E6C4-66F72F44B986}"/>
              </a:ext>
            </a:extLst>
          </p:cNvPr>
          <p:cNvSpPr/>
          <p:nvPr/>
        </p:nvSpPr>
        <p:spPr>
          <a:xfrm>
            <a:off x="9660049" y="1386981"/>
            <a:ext cx="2393779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2" name="그림 11" descr="블랙, 어둠이(가) 표시된 사진&#10;&#10;자동 생성된 설명">
            <a:extLst>
              <a:ext uri="{FF2B5EF4-FFF2-40B4-BE49-F238E27FC236}">
                <a16:creationId xmlns:a16="http://schemas.microsoft.com/office/drawing/2014/main" id="{ADA16C0E-AF88-552E-DE2C-12454E882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13" y="218582"/>
            <a:ext cx="2724178" cy="8331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7A1698-146C-C076-9290-0AA7799B6918}"/>
              </a:ext>
            </a:extLst>
          </p:cNvPr>
          <p:cNvSpPr txBox="1"/>
          <p:nvPr/>
        </p:nvSpPr>
        <p:spPr>
          <a:xfrm>
            <a:off x="3504787" y="6189219"/>
            <a:ext cx="8341812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en-US" dirty="0">
                <a:latin typeface="Avenir Next LT Pro" panose="020B0504020202020204" pitchFamily="34" charset="0"/>
              </a:rPr>
              <a:t>PL &amp; PB </a:t>
            </a:r>
            <a:r>
              <a:rPr lang="en-US" dirty="0" err="1">
                <a:latin typeface="Avenir Next LT Pro" panose="020B0504020202020204" pitchFamily="34" charset="0"/>
              </a:rPr>
              <a:t>Seimbang</a:t>
            </a:r>
            <a:r>
              <a:rPr lang="en-US" dirty="0">
                <a:latin typeface="Avenir Next LT Pro" panose="020B0504020202020204" pitchFamily="34" charset="0"/>
              </a:rPr>
              <a:t> dan Sering Berdoa Kitab </a:t>
            </a:r>
            <a:r>
              <a:rPr lang="en-US" dirty="0" err="1">
                <a:latin typeface="Avenir Next LT Pro" panose="020B0504020202020204" pitchFamily="34" charset="0"/>
              </a:rPr>
              <a:t>Mazmur</a:t>
            </a: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7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D7CEB-ACB0-FCFA-07EA-92A795EF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B2BF6-292B-854E-95EE-2400EA8DC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64CCD8-E429-A2FE-2632-4057EE0E91D9}"/>
              </a:ext>
            </a:extLst>
          </p:cNvPr>
          <p:cNvSpPr/>
          <p:nvPr/>
        </p:nvSpPr>
        <p:spPr>
          <a:xfrm>
            <a:off x="288092" y="1012805"/>
            <a:ext cx="5729137" cy="332672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B9B63D-B5D8-AD70-019F-DDB15C601435}"/>
              </a:ext>
            </a:extLst>
          </p:cNvPr>
          <p:cNvSpPr/>
          <p:nvPr/>
        </p:nvSpPr>
        <p:spPr>
          <a:xfrm>
            <a:off x="288091" y="4457404"/>
            <a:ext cx="5729138" cy="216330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AC3E6F-5730-383B-F92D-4390B91897F2}"/>
              </a:ext>
            </a:extLst>
          </p:cNvPr>
          <p:cNvSpPr/>
          <p:nvPr/>
        </p:nvSpPr>
        <p:spPr>
          <a:xfrm>
            <a:off x="6174773" y="1012805"/>
            <a:ext cx="5729137" cy="2396822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E272F-F794-237B-45CE-25B8A6ED021C}"/>
              </a:ext>
            </a:extLst>
          </p:cNvPr>
          <p:cNvSpPr txBox="1"/>
          <p:nvPr/>
        </p:nvSpPr>
        <p:spPr>
          <a:xfrm>
            <a:off x="6371422" y="1247714"/>
            <a:ext cx="5532486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55:17 (FAYH)</a:t>
            </a:r>
            <a:b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berdoa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pagi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siang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b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malam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memohon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suara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nyaring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; dan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serta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doaku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300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15337-7678-8B8F-8396-5462C2790B6F}"/>
              </a:ext>
            </a:extLst>
          </p:cNvPr>
          <p:cNvSpPr txBox="1"/>
          <p:nvPr/>
        </p:nvSpPr>
        <p:spPr>
          <a:xfrm>
            <a:off x="491075" y="4489382"/>
            <a:ext cx="528742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9:35  (TB) </a:t>
            </a:r>
            <a:br>
              <a:rPr lang="en-US" altLang="ko-KR" sz="36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terdengarlah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suara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awan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berkata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”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Anak-Ku yang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Kupilih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dengarkanlah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Dia.”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09A63-D59A-1799-794B-8040C0CBCA82}"/>
              </a:ext>
            </a:extLst>
          </p:cNvPr>
          <p:cNvSpPr/>
          <p:nvPr/>
        </p:nvSpPr>
        <p:spPr>
          <a:xfrm>
            <a:off x="6168439" y="3559155"/>
            <a:ext cx="5729137" cy="132981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00EA8-CBA0-EA49-C454-3DBAE1B3FC85}"/>
              </a:ext>
            </a:extLst>
          </p:cNvPr>
          <p:cNvSpPr txBox="1"/>
          <p:nvPr/>
        </p:nvSpPr>
        <p:spPr>
          <a:xfrm>
            <a:off x="6371422" y="3760969"/>
            <a:ext cx="52874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72:20 (TB) </a:t>
            </a:r>
          </a:p>
          <a:p>
            <a:r>
              <a:rPr lang="en-US" altLang="ko-KR" sz="25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Sekianlah</a:t>
            </a:r>
            <a:r>
              <a:rPr lang="en-US" altLang="ko-KR" sz="25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b="1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doa-doa</a:t>
            </a:r>
            <a:r>
              <a:rPr lang="en-US" altLang="ko-KR" sz="25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Daud bin Isai.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2D7E7-BA3E-0C21-30C4-B6C14C72D12C}"/>
              </a:ext>
            </a:extLst>
          </p:cNvPr>
          <p:cNvSpPr txBox="1"/>
          <p:nvPr/>
        </p:nvSpPr>
        <p:spPr>
          <a:xfrm>
            <a:off x="0" y="321268"/>
            <a:ext cx="12192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Mengapa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Seimbang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PL &amp; PB dan Sering Berdoa Kitab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</a:t>
            </a:r>
            <a:endParaRPr lang="en-US" sz="3200" spc="-15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5F7A9-8ECF-0C15-670C-925FC5C7EB32}"/>
              </a:ext>
            </a:extLst>
          </p:cNvPr>
          <p:cNvSpPr txBox="1"/>
          <p:nvPr/>
        </p:nvSpPr>
        <p:spPr>
          <a:xfrm>
            <a:off x="491075" y="1067840"/>
            <a:ext cx="5593885" cy="315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Ibrani</a:t>
            </a:r>
            <a:r>
              <a:rPr lang="en-US" altLang="ko-KR" sz="30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1:1-2a (TB)</a:t>
            </a:r>
            <a:br>
              <a:rPr lang="en-US" altLang="ko-KR" sz="30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Setelah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dahulu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berulang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kali dan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pelbagai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cara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nabi-nabi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akhir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Anak-Nya,…</a:t>
            </a:r>
            <a:endParaRPr lang="en-US" sz="2450" b="1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2DA8EABE-E55E-65EB-146E-0C49FF88061C}"/>
              </a:ext>
            </a:extLst>
          </p:cNvPr>
          <p:cNvSpPr/>
          <p:nvPr/>
        </p:nvSpPr>
        <p:spPr>
          <a:xfrm>
            <a:off x="6174775" y="4999245"/>
            <a:ext cx="5729137" cy="1599732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6140C9-4010-F378-20B5-75214FA3B199}"/>
              </a:ext>
            </a:extLst>
          </p:cNvPr>
          <p:cNvSpPr txBox="1"/>
          <p:nvPr/>
        </p:nvSpPr>
        <p:spPr>
          <a:xfrm>
            <a:off x="6371424" y="5187228"/>
            <a:ext cx="55324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21:36a  (TB) </a:t>
            </a:r>
            <a:b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5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Berjaga-jagalah</a:t>
            </a:r>
            <a:r>
              <a:rPr lang="en-US" sz="25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5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senantiasa</a:t>
            </a:r>
            <a:r>
              <a:rPr lang="en-US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5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sambil</a:t>
            </a:r>
            <a:r>
              <a:rPr lang="en-US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5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berdoa</a:t>
            </a:r>
            <a:r>
              <a:rPr lang="en-US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8622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0" y="220385"/>
            <a:ext cx="1233736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800" b="1" dirty="0" err="1">
                <a:latin typeface="Avenir Next LT Pro" panose="020B0504020202020204" pitchFamily="34" charset="0"/>
              </a:rPr>
              <a:t>Mendengarkan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Alkitab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dengan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Penuh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Perhatian</a:t>
            </a:r>
            <a:endParaRPr lang="en-US" sz="3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518770" y="3959703"/>
            <a:ext cx="5256879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Maleakhi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1:8b (TB)</a:t>
            </a:r>
          </a:p>
          <a:p>
            <a:pPr>
              <a:lnSpc>
                <a:spcPct val="100000"/>
              </a:lnSpc>
            </a:pP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Apabila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membawa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binatang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timpang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sakit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tidakkah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jahat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</a:t>
            </a:r>
            <a:b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Cobalah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menyampaikannya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bupatimu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apakah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berkenan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apalagi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menyambut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baik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semesta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alam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1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05321" y="1151969"/>
            <a:ext cx="5488356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5:39-40 (TB)</a:t>
            </a:r>
          </a:p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menyelidiki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menyangka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oleh-Nya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mempunyai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kekal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walaupun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kesaksian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tentang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Aku, 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namun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memperoleh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56784" y="3959703"/>
            <a:ext cx="5189652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7:26 (TB)</a:t>
            </a:r>
          </a:p>
          <a:p>
            <a:pPr>
              <a:lnSpc>
                <a:spcPct val="100000"/>
              </a:lnSpc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perkataan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melakukannya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bodoh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mendirikan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atas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pasir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518770" y="1151969"/>
            <a:ext cx="5361893" cy="2269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6:4-5 (TB) </a:t>
            </a:r>
          </a:p>
          <a:p>
            <a:pPr>
              <a:lnSpc>
                <a:spcPct val="100000"/>
              </a:lnSpc>
            </a:pP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hai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Israel: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esa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!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Kasihilah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Allahmu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jiwamu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kekuatanmu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35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51A75F-6E2C-C75A-7F61-34B0CF43E333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42FB5-90B7-B903-9834-21B022B8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2BD728-C68D-23C7-4A1A-8AF799EF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DE6E7FF7-32DB-CDDF-EB08-D5D214E00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8B2A09-1EEC-8FBE-4B42-C02D5255D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5345363" y="622566"/>
            <a:ext cx="2751549" cy="5571851"/>
          </a:xfrm>
          <a:prstGeom prst="roundRect">
            <a:avLst>
              <a:gd name="adj" fmla="val 9017"/>
            </a:avLst>
          </a:prstGeom>
          <a:effectLst/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19077D5-34BE-3E93-7FAD-D5296959B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CAC521-27CF-4D4F-AA71-325E37D108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8598926" y="622566"/>
            <a:ext cx="2751549" cy="5571851"/>
          </a:xfrm>
          <a:prstGeom prst="roundRect">
            <a:avLst>
              <a:gd name="adj" fmla="val 9438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67796B-A59B-47A3-1E92-306AE55B14A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843" b="75276"/>
          <a:stretch/>
        </p:blipFill>
        <p:spPr>
          <a:xfrm rot="10800000">
            <a:off x="5345362" y="775504"/>
            <a:ext cx="2751549" cy="1245200"/>
          </a:xfrm>
          <a:prstGeom prst="roundRect">
            <a:avLst>
              <a:gd name="adj" fmla="val 9017"/>
            </a:avLst>
          </a:prstGeom>
          <a:effectLst/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A6A7C1D5-6DF9-EECB-B1B1-34CB734CE42A}"/>
              </a:ext>
            </a:extLst>
          </p:cNvPr>
          <p:cNvSpPr/>
          <p:nvPr/>
        </p:nvSpPr>
        <p:spPr>
          <a:xfrm>
            <a:off x="5470525" y="622566"/>
            <a:ext cx="2397125" cy="155309"/>
          </a:xfrm>
          <a:prstGeom prst="rect">
            <a:avLst/>
          </a:prstGeom>
          <a:solidFill>
            <a:srgbClr val="FEFA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86972C4-575F-3BA9-A7AC-4101F521D645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DAB6E58-BB1C-A243-9749-4F96612376FB}"/>
              </a:ext>
            </a:extLst>
          </p:cNvPr>
          <p:cNvSpPr/>
          <p:nvPr/>
        </p:nvSpPr>
        <p:spPr>
          <a:xfrm>
            <a:off x="8829675" y="622566"/>
            <a:ext cx="23741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90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543300" y="0"/>
            <a:ext cx="86487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33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423752" y="1041996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4628422" y="1174749"/>
            <a:ext cx="3075172" cy="52872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Tersedia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Sekarang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NKJV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NLT (PB)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 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NVD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GNA (PB)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Prancis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400761" y="314422"/>
            <a:ext cx="6091510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32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Audio Drama Bible </a:t>
            </a:r>
            <a:r>
              <a:rPr lang="en-US" sz="32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Terbaik</a:t>
            </a:r>
            <a:endParaRPr lang="en-US" sz="32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0865C445-1933-EF21-0789-34A17A85A2EE}"/>
              </a:ext>
            </a:extLst>
          </p:cNvPr>
          <p:cNvSpPr/>
          <p:nvPr/>
        </p:nvSpPr>
        <p:spPr>
          <a:xfrm>
            <a:off x="8247529" y="1041995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246E86-3A2D-D8A9-3CF6-0EE5A3DCCC3C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931B1FDA-9246-97D6-5D2B-0D647BDE4275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0" name="Picture 21">
              <a:extLst>
                <a:ext uri="{FF2B5EF4-FFF2-40B4-BE49-F238E27FC236}">
                  <a16:creationId xmlns:a16="http://schemas.microsoft.com/office/drawing/2014/main" id="{D5E6E1CD-CFC5-CEDF-2419-3B4882F4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1" name="Picture 22">
              <a:extLst>
                <a:ext uri="{FF2B5EF4-FFF2-40B4-BE49-F238E27FC236}">
                  <a16:creationId xmlns:a16="http://schemas.microsoft.com/office/drawing/2014/main" id="{A95D8357-97A8-02F2-BAF2-FD0DBAEF8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4652F4EE-2B08-35CA-7232-9950BE73640C}"/>
              </a:ext>
            </a:extLst>
          </p:cNvPr>
          <p:cNvSpPr/>
          <p:nvPr/>
        </p:nvSpPr>
        <p:spPr>
          <a:xfrm rot="20672830">
            <a:off x="2920592" y="527978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3C6AD-8109-4714-FD66-6DF3AF302F1E}"/>
              </a:ext>
            </a:extLst>
          </p:cNvPr>
          <p:cNvSpPr txBox="1"/>
          <p:nvPr/>
        </p:nvSpPr>
        <p:spPr>
          <a:xfrm>
            <a:off x="8445922" y="1174749"/>
            <a:ext cx="3079118" cy="320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Akan Datang: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2025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br>
              <a:rPr lang="en-US" sz="3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endParaRPr lang="en-US" sz="3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481879-D799-9320-F2E9-DF7941B8F283}"/>
              </a:ext>
            </a:extLst>
          </p:cNvPr>
          <p:cNvSpPr txBox="1"/>
          <p:nvPr/>
        </p:nvSpPr>
        <p:spPr>
          <a:xfrm>
            <a:off x="8445923" y="2230268"/>
            <a:ext cx="468854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F0149-104B-CA36-FF3E-E0B8B1F3EE7A}"/>
              </a:ext>
            </a:extLst>
          </p:cNvPr>
          <p:cNvSpPr txBox="1"/>
          <p:nvPr/>
        </p:nvSpPr>
        <p:spPr>
          <a:xfrm>
            <a:off x="8904709" y="2271817"/>
            <a:ext cx="2431985" cy="1403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altLang="ko-KR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Portugis</a:t>
            </a: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(PB)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GNA (PL)</a:t>
            </a:r>
          </a:p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Hindi (PB)</a:t>
            </a:r>
            <a:endParaRPr lang="en-US" altLang="ko-KR" sz="2800" b="1" dirty="0">
              <a:solidFill>
                <a:srgbClr val="FB85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ECE93F-CFA7-E059-1E58-63C51255BB8C}"/>
              </a:ext>
            </a:extLst>
          </p:cNvPr>
          <p:cNvSpPr txBox="1"/>
          <p:nvPr/>
        </p:nvSpPr>
        <p:spPr>
          <a:xfrm>
            <a:off x="8445922" y="4324180"/>
            <a:ext cx="468855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328D0-BE0A-A629-3D4B-D191D8A35A5B}"/>
              </a:ext>
            </a:extLst>
          </p:cNvPr>
          <p:cNvSpPr txBox="1"/>
          <p:nvPr/>
        </p:nvSpPr>
        <p:spPr>
          <a:xfrm>
            <a:off x="8904709" y="4324932"/>
            <a:ext cx="2431985" cy="941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altLang="ko-KR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Portugis</a:t>
            </a: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(PL) 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Hindi (PL)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F41FCC-8310-7F20-00E2-8F4144EC268F}"/>
              </a:ext>
            </a:extLst>
          </p:cNvPr>
          <p:cNvSpPr txBox="1"/>
          <p:nvPr/>
        </p:nvSpPr>
        <p:spPr>
          <a:xfrm>
            <a:off x="8445922" y="4809042"/>
            <a:ext cx="468855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D8848E-A808-9248-FBBE-0DA6AA35D692}"/>
              </a:ext>
            </a:extLst>
          </p:cNvPr>
          <p:cNvSpPr txBox="1"/>
          <p:nvPr/>
        </p:nvSpPr>
        <p:spPr>
          <a:xfrm>
            <a:off x="8445922" y="3875400"/>
            <a:ext cx="3079118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CC2C89-3677-78B2-AE80-9BB34124B11A}"/>
              </a:ext>
            </a:extLst>
          </p:cNvPr>
          <p:cNvSpPr txBox="1"/>
          <p:nvPr/>
        </p:nvSpPr>
        <p:spPr>
          <a:xfrm>
            <a:off x="8435856" y="3204337"/>
            <a:ext cx="468853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03950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74739" y="1804786"/>
            <a:ext cx="3977485" cy="266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Bible</a:t>
            </a:r>
          </a:p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Tracker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di </a:t>
            </a: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dalam</a:t>
            </a: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Aplikasi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460" y="1032363"/>
            <a:ext cx="2884847" cy="5496028"/>
          </a:xfrm>
          <a:prstGeom prst="rect">
            <a:avLst/>
          </a:prstGeom>
        </p:spPr>
      </p:pic>
      <p:pic>
        <p:nvPicPr>
          <p:cNvPr id="14" name="Picture 13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B0A64847-A75A-4DB1-48EB-E07C40959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901" y="1032363"/>
            <a:ext cx="2884847" cy="5496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31699C-8230-C515-265C-43156420D9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400" b="1723"/>
          <a:stretch/>
        </p:blipFill>
        <p:spPr>
          <a:xfrm>
            <a:off x="8581538" y="1217141"/>
            <a:ext cx="2483571" cy="5052949"/>
          </a:xfrm>
          <a:prstGeom prst="roundRect">
            <a:avLst>
              <a:gd name="adj" fmla="val 7933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C535BF-AB2F-33A2-369B-2281F42A762C}"/>
              </a:ext>
            </a:extLst>
          </p:cNvPr>
          <p:cNvSpPr txBox="1"/>
          <p:nvPr/>
        </p:nvSpPr>
        <p:spPr>
          <a:xfrm>
            <a:off x="6145303" y="4993433"/>
            <a:ext cx="166557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venir Next LT Pro" panose="020B0504020202020204" pitchFamily="34" charset="77"/>
              </a:rPr>
              <a:t>2024 NYC Wed PRS Plan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CC26D224-1002-2105-CBD1-841260DF1C78}"/>
              </a:ext>
            </a:extLst>
          </p:cNvPr>
          <p:cNvGrpSpPr/>
          <p:nvPr/>
        </p:nvGrpSpPr>
        <p:grpSpPr>
          <a:xfrm>
            <a:off x="0" y="0"/>
            <a:ext cx="3576907" cy="1327523"/>
            <a:chOff x="0" y="0"/>
            <a:chExt cx="3576907" cy="1327523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2B52DD5-7212-CE9D-6759-3506F82AB351}"/>
                </a:ext>
              </a:extLst>
            </p:cNvPr>
            <p:cNvSpPr/>
            <p:nvPr/>
          </p:nvSpPr>
          <p:spPr>
            <a:xfrm>
              <a:off x="0" y="0"/>
              <a:ext cx="3576907" cy="1327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pic>
          <p:nvPicPr>
            <p:cNvPr id="16" name="그림 15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C14D65C2-F333-35DA-39FD-35520BBB6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0313" y="218582"/>
              <a:ext cx="2724178" cy="8331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8232485-3220-D693-0BAD-BEF2EEB525E4}"/>
              </a:ext>
            </a:extLst>
          </p:cNvPr>
          <p:cNvSpPr txBox="1"/>
          <p:nvPr/>
        </p:nvSpPr>
        <p:spPr>
          <a:xfrm>
            <a:off x="4787527" y="427404"/>
            <a:ext cx="718674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Lacak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didengar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!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E92F9B2E-ABD6-DCF1-ADAD-DD4E46252584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496017" y="1202990"/>
            <a:ext cx="2484000" cy="5054400"/>
          </a:xfrm>
          <a:prstGeom prst="roundRect">
            <a:avLst>
              <a:gd name="adj" fmla="val 5163"/>
            </a:avLst>
          </a:prstGeom>
          <a:effectLst/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5E55F3BB-298F-33D9-AAED-E527EFA7DC0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322" b="4806"/>
          <a:stretch/>
        </p:blipFill>
        <p:spPr>
          <a:xfrm>
            <a:off x="8583012" y="1244874"/>
            <a:ext cx="2482097" cy="4940771"/>
          </a:xfrm>
          <a:prstGeom prst="roundRect">
            <a:avLst>
              <a:gd name="adj" fmla="val 5609"/>
            </a:avLst>
          </a:prstGeom>
        </p:spPr>
      </p:pic>
      <p:grpSp>
        <p:nvGrpSpPr>
          <p:cNvPr id="12" name="Group 20">
            <a:extLst>
              <a:ext uri="{FF2B5EF4-FFF2-40B4-BE49-F238E27FC236}">
                <a16:creationId xmlns:a16="http://schemas.microsoft.com/office/drawing/2014/main" id="{985A3473-9944-12F5-0889-D97A8411006A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18" name="Picture 21">
              <a:extLst>
                <a:ext uri="{FF2B5EF4-FFF2-40B4-BE49-F238E27FC236}">
                  <a16:creationId xmlns:a16="http://schemas.microsoft.com/office/drawing/2014/main" id="{B1FD87E6-7A05-032C-54CE-407BBBE3C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22">
              <a:extLst>
                <a:ext uri="{FF2B5EF4-FFF2-40B4-BE49-F238E27FC236}">
                  <a16:creationId xmlns:a16="http://schemas.microsoft.com/office/drawing/2014/main" id="{300AF584-AFEE-161A-7323-593EAFB63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86000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64516"/>
            <a:ext cx="7482026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200"/>
              </a:lnSpc>
            </a:pPr>
            <a:r>
              <a:rPr lang="en-US" sz="44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Grup</a:t>
            </a:r>
            <a:r>
              <a:rPr lang="en-US" sz="44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Reguler</a:t>
            </a:r>
            <a:r>
              <a:rPr lang="en-US" sz="44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(1-2-3)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kami </a:t>
            </a:r>
            <a:r>
              <a:rPr lang="en-US" sz="44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sarankan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menyiapkan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5 </a:t>
            </a:r>
            <a:r>
              <a:rPr lang="en-US" sz="44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Pelacak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4917686" y="3065064"/>
            <a:ext cx="3170025" cy="1156087"/>
            <a:chOff x="5049539" y="3183707"/>
            <a:chExt cx="3170025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049539" y="3480693"/>
              <a:ext cx="210270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Seperti</a:t>
              </a:r>
              <a:r>
                <a:rPr lang="en-US" sz="2800" b="1" dirty="0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ini</a:t>
              </a:r>
              <a:endParaRPr lang="en-US" sz="2800" b="1" dirty="0">
                <a:solidFill>
                  <a:srgbClr val="FF5F05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Unduh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0756B1-D3CB-0B88-A944-301694026330}"/>
              </a:ext>
            </a:extLst>
          </p:cNvPr>
          <p:cNvGrpSpPr/>
          <p:nvPr/>
        </p:nvGrpSpPr>
        <p:grpSpPr>
          <a:xfrm>
            <a:off x="8181789" y="311762"/>
            <a:ext cx="3272456" cy="6234476"/>
            <a:chOff x="8181789" y="311762"/>
            <a:chExt cx="3272456" cy="6234476"/>
          </a:xfrm>
        </p:grpSpPr>
        <p:pic>
          <p:nvPicPr>
            <p:cNvPr id="10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773B139C-75B4-D6BA-0476-BD54407EB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1789" y="311762"/>
              <a:ext cx="3272456" cy="6234476"/>
            </a:xfrm>
            <a:prstGeom prst="rect">
              <a:avLst/>
            </a:prstGeom>
            <a:effectLst>
              <a:outerShdw blurRad="533400" dist="50800" dir="5400000" algn="ctr" rotWithShape="0">
                <a:srgbClr val="000000">
                  <a:alpha val="15000"/>
                </a:srgbClr>
              </a:outerShdw>
            </a:effec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D1AB5A-374B-7864-DC96-9835EBEB91DC}"/>
                </a:ext>
              </a:extLst>
            </p:cNvPr>
            <p:cNvGrpSpPr/>
            <p:nvPr/>
          </p:nvGrpSpPr>
          <p:grpSpPr>
            <a:xfrm>
              <a:off x="8409384" y="521367"/>
              <a:ext cx="2817264" cy="5731865"/>
              <a:chOff x="8409384" y="521367"/>
              <a:chExt cx="2817264" cy="573186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0550926-70EA-D3A2-F641-094F6AC88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t="4540" b="1583"/>
              <a:stretch/>
            </p:blipFill>
            <p:spPr>
              <a:xfrm>
                <a:off x="8409384" y="521367"/>
                <a:ext cx="2817264" cy="5731865"/>
              </a:xfrm>
              <a:prstGeom prst="roundRect">
                <a:avLst>
                  <a:gd name="adj" fmla="val 7933"/>
                </a:avLst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BC903B3-69FF-BEFB-72A2-7D5B484E8AF1}"/>
                  </a:ext>
                </a:extLst>
              </p:cNvPr>
              <p:cNvSpPr/>
              <p:nvPr/>
            </p:nvSpPr>
            <p:spPr>
              <a:xfrm>
                <a:off x="8462765" y="4565945"/>
                <a:ext cx="2712922" cy="908344"/>
              </a:xfrm>
              <a:prstGeom prst="rect">
                <a:avLst/>
              </a:prstGeom>
              <a:solidFill>
                <a:srgbClr val="F1F2F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98E3F0-79E3-7931-EDF2-432B806BA146}"/>
                  </a:ext>
                </a:extLst>
              </p:cNvPr>
              <p:cNvSpPr/>
              <p:nvPr/>
            </p:nvSpPr>
            <p:spPr>
              <a:xfrm>
                <a:off x="9263123" y="1166116"/>
                <a:ext cx="128172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2025 1st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8E8586-DBF8-DA00-D925-08475CEFC61F}"/>
                  </a:ext>
                </a:extLst>
              </p:cNvPr>
              <p:cNvSpPr/>
              <p:nvPr/>
            </p:nvSpPr>
            <p:spPr>
              <a:xfrm>
                <a:off x="9263123" y="2064885"/>
                <a:ext cx="128172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2025 2nd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677EFC-C309-5179-BF6C-56D295A0C742}"/>
                  </a:ext>
                </a:extLst>
              </p:cNvPr>
              <p:cNvSpPr/>
              <p:nvPr/>
            </p:nvSpPr>
            <p:spPr>
              <a:xfrm>
                <a:off x="9263123" y="2955839"/>
                <a:ext cx="128172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2025 3rd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64A932E-55D4-5B53-95F2-8D08993D3507}"/>
                  </a:ext>
                </a:extLst>
              </p:cNvPr>
              <p:cNvSpPr/>
              <p:nvPr/>
            </p:nvSpPr>
            <p:spPr>
              <a:xfrm>
                <a:off x="9263123" y="3854608"/>
                <a:ext cx="128172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2025 4th</a:t>
                </a:r>
              </a:p>
            </p:txBody>
          </p:sp>
        </p:grp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9C165344-FD07-2B15-AF50-6F0D858503A3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8502278" y="617468"/>
            <a:ext cx="2638902" cy="5634614"/>
          </a:xfrm>
          <a:prstGeom prst="roundRect">
            <a:avLst>
              <a:gd name="adj" fmla="val 5163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164894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1140576" y="298084"/>
            <a:ext cx="9910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Berlatih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Bersama,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Tidak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Mencoba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Sendiri</a:t>
            </a:r>
            <a:endParaRPr lang="en-US" altLang="ko-KR" sz="4000" b="1" spc="-5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62887" y="1184743"/>
            <a:ext cx="11666227" cy="510473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642880" y="2749925"/>
            <a:ext cx="11128205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ercayakanlah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orang-orang yang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dipercayai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juga </a:t>
            </a:r>
          </a:p>
          <a:p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cakap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lain.</a:t>
            </a:r>
            <a:r>
              <a:rPr lang="ko-KR" altLang="en-US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Ikutlah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menderita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sebagai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</a:p>
          <a:p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baik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Kristus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altLang="ko-KR" sz="240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sedang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tugas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menyibukkan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dirinya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urusan-urusannya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sendiri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ingin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menyenangkan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panglimanya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sv-SE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olahragawan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 akan menjadi juara di dalam suatu pertandingan, kalau ia tidak mentaati peraturan-peraturan.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Petani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bekerja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keras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pertama-tama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berhak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mendapat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hasil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tanaman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2400" b="1" spc="-2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2:2b-6 (TB)</a:t>
            </a:r>
            <a:endParaRPr lang="en-US" altLang="ko-KR" sz="2400" spc="-2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633680" y="1430280"/>
            <a:ext cx="1047716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murid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daripada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barangsiapa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</a:p>
          <a:p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tamat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pelajarannya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r>
              <a:rPr lang="en-US" altLang="ko-KR" sz="2400" b="1" spc="-20" dirty="0">
                <a:solidFill>
                  <a:srgbClr val="FFC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6:40 (TB)</a:t>
            </a:r>
          </a:p>
        </p:txBody>
      </p:sp>
    </p:spTree>
    <p:extLst>
      <p:ext uri="{BB962C8B-B14F-4D97-AF65-F5344CB8AC3E}">
        <p14:creationId xmlns:p14="http://schemas.microsoft.com/office/powerpoint/2010/main" val="41375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865309" y="1189924"/>
            <a:ext cx="5212998" cy="4478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5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1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2 </a:t>
            </a:r>
            <a:r>
              <a:rPr lang="en-US" sz="5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Tawarikh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24</a:t>
            </a:r>
          </a:p>
          <a:p>
            <a:pPr>
              <a:spcAft>
                <a:spcPts val="3000"/>
              </a:spcAft>
            </a:pP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Lukas 4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 err="1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1634193"/>
            <a:ext cx="386942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Lacak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Ayat</a:t>
            </a:r>
            <a:r>
              <a:rPr lang="ko-KR" alt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endParaRPr lang="en-US" altLang="ko-KR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Hari</a:t>
            </a:r>
            <a:r>
              <a:rPr lang="ko-KR" alt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ini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64E85-33C0-90AB-F1BE-3F01B4DD2A06}"/>
              </a:ext>
            </a:extLst>
          </p:cNvPr>
          <p:cNvSpPr txBox="1"/>
          <p:nvPr/>
        </p:nvSpPr>
        <p:spPr>
          <a:xfrm>
            <a:off x="588448" y="5118728"/>
            <a:ext cx="2919474" cy="11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Pindai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kode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QR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untuk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mengunduh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Aplikasi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GEBADA!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23EC35-D71B-2257-734C-F4233164D0D6}"/>
              </a:ext>
            </a:extLst>
          </p:cNvPr>
          <p:cNvGrpSpPr/>
          <p:nvPr/>
        </p:nvGrpSpPr>
        <p:grpSpPr>
          <a:xfrm>
            <a:off x="592183" y="3866971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FF4F44-0913-8FDF-7D07-86E03C9D5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0B163A-5DB7-CC72-7D7A-587A8A543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6C9D-4A8B-6794-0A78-4E79FBE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71E76-44EB-200B-A3F6-0F1167450B43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4D6AB-CF6E-D7B0-3F47-4B28BD09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926113-8F64-8634-1556-850F5337AAA1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E08A-4D20-E1D5-3D71-C97FEBBBABB6}"/>
              </a:ext>
            </a:extLst>
          </p:cNvPr>
          <p:cNvSpPr txBox="1"/>
          <p:nvPr/>
        </p:nvSpPr>
        <p:spPr>
          <a:xfrm>
            <a:off x="4755641" y="820308"/>
            <a:ext cx="6795384" cy="53091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3000" dirty="0" err="1"/>
              <a:t>Untuk</a:t>
            </a:r>
            <a:r>
              <a:rPr lang="en-US" altLang="ko-KR" sz="3000" dirty="0"/>
              <a:t> </a:t>
            </a:r>
            <a:r>
              <a:rPr lang="en-US" altLang="ko-KR" sz="3000" dirty="0" err="1"/>
              <a:t>menghormati</a:t>
            </a:r>
            <a:r>
              <a:rPr lang="en-US" altLang="ko-KR" sz="3000" dirty="0"/>
              <a:t> </a:t>
            </a:r>
            <a:r>
              <a:rPr lang="en-US" altLang="ko-KR" sz="3000" dirty="0" err="1"/>
              <a:t>penyampaian</a:t>
            </a:r>
            <a:r>
              <a:rPr lang="en-US" altLang="ko-KR" sz="3000" dirty="0"/>
              <a:t> </a:t>
            </a:r>
            <a:r>
              <a:rPr lang="en-US" altLang="ko-KR" sz="3000" dirty="0" err="1"/>
              <a:t>Firman</a:t>
            </a:r>
            <a:r>
              <a:rPr lang="en-US" altLang="ko-KR" sz="3000" dirty="0"/>
              <a:t> Tuhan </a:t>
            </a:r>
            <a:r>
              <a:rPr lang="en-US" altLang="ko-KR" sz="3000" dirty="0" err="1"/>
              <a:t>selama</a:t>
            </a:r>
            <a:r>
              <a:rPr lang="en-US" altLang="ko-KR" sz="3000" dirty="0"/>
              <a:t> PRS, </a:t>
            </a:r>
            <a:r>
              <a:rPr lang="en-US" altLang="ko-KR" sz="3000" dirty="0" err="1"/>
              <a:t>mohon</a:t>
            </a:r>
            <a:r>
              <a:rPr lang="en-US" altLang="ko-KR" sz="3000" dirty="0"/>
              <a:t> </a:t>
            </a:r>
            <a:r>
              <a:rPr lang="en-US" altLang="ko-KR" sz="3000" dirty="0" err="1"/>
              <a:t>untuk</a:t>
            </a:r>
            <a:r>
              <a:rPr lang="en-US" altLang="ko-KR" sz="3000" dirty="0"/>
              <a:t> </a:t>
            </a:r>
            <a:r>
              <a:rPr lang="en-US" altLang="ko-KR" sz="3000" dirty="0" err="1"/>
              <a:t>tidak</a:t>
            </a:r>
            <a:r>
              <a:rPr lang="en-US" altLang="ko-KR" sz="3000" dirty="0"/>
              <a:t> </a:t>
            </a:r>
            <a:r>
              <a:rPr lang="en-US" altLang="ko-KR" sz="3000" dirty="0" err="1"/>
              <a:t>melakukan</a:t>
            </a:r>
            <a:r>
              <a:rPr lang="en-US" altLang="ko-KR" sz="3000" dirty="0"/>
              <a:t> </a:t>
            </a:r>
            <a:r>
              <a:rPr lang="en-US" altLang="ko-KR" sz="3000" dirty="0" err="1"/>
              <a:t>hal-hal</a:t>
            </a:r>
            <a:r>
              <a:rPr lang="en-US" altLang="ko-KR" sz="3000" dirty="0"/>
              <a:t> </a:t>
            </a:r>
            <a:r>
              <a:rPr lang="en-US" altLang="ko-KR" sz="3000" dirty="0" err="1"/>
              <a:t>berikut</a:t>
            </a:r>
            <a:r>
              <a:rPr lang="en-US" altLang="ko-KR" sz="3000" dirty="0"/>
              <a:t>:</a:t>
            </a:r>
            <a:endParaRPr lang="en-US" sz="3000" dirty="0"/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sz="3000" dirty="0"/>
              <a:t>Makan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altLang="ko-KR" sz="3000" dirty="0" err="1"/>
              <a:t>Melakukan</a:t>
            </a:r>
            <a:r>
              <a:rPr lang="en-US" altLang="ko-KR" sz="3000" dirty="0"/>
              <a:t> </a:t>
            </a:r>
            <a:r>
              <a:rPr lang="en-US" altLang="ko-KR" sz="3000" dirty="0" err="1"/>
              <a:t>aktivitas</a:t>
            </a:r>
            <a:r>
              <a:rPr lang="en-US" altLang="ko-KR" sz="3000" dirty="0"/>
              <a:t> lain </a:t>
            </a:r>
            <a:br>
              <a:rPr lang="en-US" altLang="ko-KR" sz="3000" dirty="0"/>
            </a:br>
            <a:r>
              <a:rPr lang="en-US" altLang="ko-KR" sz="3000" dirty="0"/>
              <a:t>(</a:t>
            </a:r>
            <a:r>
              <a:rPr lang="en-US" altLang="ko-KR" sz="3000" dirty="0" err="1"/>
              <a:t>seperti</a:t>
            </a:r>
            <a:r>
              <a:rPr lang="en-US" altLang="ko-KR" sz="3000" dirty="0"/>
              <a:t> </a:t>
            </a:r>
            <a:r>
              <a:rPr lang="en-US" altLang="ko-KR" sz="3000" dirty="0" err="1"/>
              <a:t>berjalan</a:t>
            </a:r>
            <a:r>
              <a:rPr lang="en-US" altLang="ko-KR" sz="3000" dirty="0"/>
              <a:t> di </a:t>
            </a:r>
            <a:r>
              <a:rPr lang="en-US" altLang="ko-KR" sz="3000" dirty="0" err="1"/>
              <a:t>atas</a:t>
            </a:r>
            <a:r>
              <a:rPr lang="en-US" altLang="ko-KR" sz="3000" dirty="0"/>
              <a:t> treadmill)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sz="3000" dirty="0" err="1"/>
              <a:t>Mengenakan</a:t>
            </a:r>
            <a:r>
              <a:rPr lang="en-US" sz="3000" dirty="0"/>
              <a:t> </a:t>
            </a:r>
            <a:r>
              <a:rPr lang="en-US" sz="3000" dirty="0" err="1"/>
              <a:t>celana</a:t>
            </a:r>
            <a:r>
              <a:rPr lang="en-US" sz="3000" dirty="0"/>
              <a:t> pend</a:t>
            </a:r>
            <a:r>
              <a:rPr lang="ko-KR" altLang="en-US" sz="3000" dirty="0"/>
              <a:t>다</a:t>
            </a:r>
            <a:r>
              <a:rPr lang="en-US" sz="3000" dirty="0"/>
              <a:t> </a:t>
            </a:r>
            <a:r>
              <a:rPr lang="en-US" sz="3000" dirty="0" err="1"/>
              <a:t>santai</a:t>
            </a:r>
            <a:r>
              <a:rPr lang="en-US" sz="3000" dirty="0"/>
              <a:t> </a:t>
            </a:r>
            <a:r>
              <a:rPr lang="en-US" sz="3000" dirty="0" err="1"/>
              <a:t>atau</a:t>
            </a:r>
            <a:r>
              <a:rPr lang="en-US" sz="3000" dirty="0"/>
              <a:t> sandal </a:t>
            </a:r>
            <a:r>
              <a:rPr lang="en-US" sz="3000" dirty="0" err="1"/>
              <a:t>saat</a:t>
            </a:r>
            <a:r>
              <a:rPr lang="en-US" sz="3000" dirty="0"/>
              <a:t> </a:t>
            </a:r>
            <a:r>
              <a:rPr lang="en-US" sz="3000" dirty="0" err="1"/>
              <a:t>datang</a:t>
            </a:r>
            <a:r>
              <a:rPr lang="en-US" sz="3000" dirty="0"/>
              <a:t> </a:t>
            </a:r>
            <a:r>
              <a:rPr lang="en-US" sz="3000" dirty="0" err="1"/>
              <a:t>ke</a:t>
            </a:r>
            <a:r>
              <a:rPr lang="en-US" sz="3000" dirty="0"/>
              <a:t> </a:t>
            </a:r>
            <a:r>
              <a:rPr lang="en-US" sz="3000" dirty="0" err="1"/>
              <a:t>kantor</a:t>
            </a:r>
            <a:r>
              <a:rPr lang="en-US" sz="3000" dirty="0"/>
              <a:t> G&amp;M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7D38F-3EB7-5B6B-3283-64431CE22E11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33F29-7E7C-9174-D56E-31DFF68A9380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740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3881266" y="0"/>
            <a:ext cx="831073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88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405292" y="1899221"/>
            <a:ext cx="3427880" cy="2846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3</a:t>
            </a:r>
            <a:r>
              <a:rPr kumimoji="0" lang="ko-KR" altLang="en-US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Langkah</a:t>
            </a:r>
            <a:br>
              <a:rPr lang="en-US" altLang="ko-KR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altLang="ko-KR" sz="3700" spc="-5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untuk</a:t>
            </a:r>
            <a:r>
              <a:rPr lang="ko-KR" altLang="en-US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Mendengarkan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endParaRPr lang="en-US" altLang="ko-KR" sz="3700" spc="-50" dirty="0">
              <a:solidFill>
                <a:prstClr val="black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dengan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Sukses</a:t>
            </a:r>
            <a:endParaRPr kumimoji="0" lang="en-US" altLang="ko-KR" sz="370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7005-6B31-74D0-6864-0A113CE28076}"/>
              </a:ext>
            </a:extLst>
          </p:cNvPr>
          <p:cNvSpPr txBox="1"/>
          <p:nvPr/>
        </p:nvSpPr>
        <p:spPr>
          <a:xfrm>
            <a:off x="6160273" y="514716"/>
            <a:ext cx="5890755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Menjadi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bagian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dari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Grup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GEBADA,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dengan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1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2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Teman</a:t>
            </a:r>
            <a:endParaRPr kumimoji="0" lang="en-US" altLang="ko-KR" sz="3000" b="1" u="none" strike="noStrike" kern="1200" cap="none" spc="-5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3E59-A20F-64AE-D553-23A38E0FBD59}"/>
              </a:ext>
            </a:extLst>
          </p:cNvPr>
          <p:cNvSpPr txBox="1"/>
          <p:nvPr/>
        </p:nvSpPr>
        <p:spPr>
          <a:xfrm>
            <a:off x="6160273" y="1876218"/>
            <a:ext cx="5480099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700" spc="-11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Pengkhotbah</a:t>
            </a:r>
            <a:r>
              <a:rPr kumimoji="0" lang="en-US" altLang="ko-KR" sz="2700" u="none" strike="noStrike" kern="1200" cap="none" spc="-11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4:12, Lukas 4:16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FB514-79B6-049D-10AA-445C35313CE8}"/>
              </a:ext>
            </a:extLst>
          </p:cNvPr>
          <p:cNvSpPr txBox="1"/>
          <p:nvPr/>
        </p:nvSpPr>
        <p:spPr>
          <a:xfrm>
            <a:off x="6160273" y="2992983"/>
            <a:ext cx="5890755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Menetapkan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Rencana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Tahunan</a:t>
            </a:r>
            <a:endParaRPr kumimoji="0" lang="en-US" altLang="ko-KR" sz="3000" b="1" u="none" strike="noStrike" kern="1200" cap="none" spc="-5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C57F4-BA01-700E-A4C6-5517C0AF271B}"/>
              </a:ext>
            </a:extLst>
          </p:cNvPr>
          <p:cNvSpPr txBox="1"/>
          <p:nvPr/>
        </p:nvSpPr>
        <p:spPr>
          <a:xfrm>
            <a:off x="6160273" y="3566723"/>
            <a:ext cx="5480099" cy="9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>
              <a:defRPr/>
            </a:pPr>
            <a:r>
              <a:rPr kumimoji="0" lang="en-US" altLang="ko-KR" sz="2700" u="none" strike="noStrike" kern="1200" cap="none" spc="-110" normalizeH="0" noProof="0" dirty="0" err="1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Ulangan</a:t>
            </a:r>
            <a:r>
              <a:rPr kumimoji="0" lang="en-US" altLang="ko-KR" sz="2700" u="none" strike="noStrike" kern="1200" cap="none" spc="-11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8:3, </a:t>
            </a:r>
            <a:r>
              <a:rPr kumimoji="0" lang="en-US" altLang="ko-KR" sz="2700" u="none" strike="noStrike" kern="1200" cap="none" spc="-110" normalizeH="0" noProof="0" dirty="0" err="1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Matius</a:t>
            </a:r>
            <a:r>
              <a:rPr kumimoji="0" lang="en-US" altLang="ko-KR" sz="2700" u="none" strike="noStrike" kern="1200" cap="none" spc="-11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4:4</a:t>
            </a:r>
            <a:endParaRPr lang="en-US" altLang="ko-KR" sz="2700" dirty="0">
              <a:latin typeface="Avenir Next LT Pro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700" u="none" strike="noStrike" kern="1200" cap="none" spc="-11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F0E6-F740-A408-A3A5-66544E65F457}"/>
              </a:ext>
            </a:extLst>
          </p:cNvPr>
          <p:cNvSpPr txBox="1"/>
          <p:nvPr/>
        </p:nvSpPr>
        <p:spPr>
          <a:xfrm>
            <a:off x="6160273" y="5035235"/>
            <a:ext cx="5480099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u="none" strike="noStrike" kern="1200" cap="none" spc="-50" normalizeH="0" baseline="0" noProof="0" dirty="0" err="1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Melacak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dan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Membagikannya</a:t>
            </a:r>
            <a:endParaRPr kumimoji="0" lang="en-US" altLang="ko-KR" sz="3000" b="1" u="none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F2CC9-0DAE-F016-2483-6A9C72DDA0C0}"/>
              </a:ext>
            </a:extLst>
          </p:cNvPr>
          <p:cNvSpPr txBox="1"/>
          <p:nvPr/>
        </p:nvSpPr>
        <p:spPr>
          <a:xfrm>
            <a:off x="6160273" y="5608975"/>
            <a:ext cx="5480099" cy="426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altLang="ko-KR" sz="2700" spc="-11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Amsal</a:t>
            </a:r>
            <a:r>
              <a:rPr lang="en-US" altLang="ko-KR" sz="2700" spc="-11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27:17, 1</a:t>
            </a:r>
            <a:r>
              <a:rPr lang="ko-KR" altLang="en-US" sz="2700" spc="-11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2700" spc="-11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Timotius</a:t>
            </a:r>
            <a:r>
              <a:rPr lang="en-US" altLang="ko-KR" sz="2700" spc="-11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4:15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BAA90-05B6-7A85-04E5-B3EB300B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05167" y="514716"/>
            <a:ext cx="1366038" cy="1366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AE3-D441-BA7A-F78C-1B410A029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05166" y="2768106"/>
            <a:ext cx="1366039" cy="136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CFDB-8181-4414-3FA2-8CB983C9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05167" y="4746154"/>
            <a:ext cx="1366040" cy="13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5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26E06-B5A7-612C-F010-790C33DBB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E4486C-03F8-5093-12C5-4FE8B8D393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2EC9764-A995-76CD-47FA-6EA8F9C173F9}"/>
              </a:ext>
            </a:extLst>
          </p:cNvPr>
          <p:cNvSpPr/>
          <p:nvPr/>
        </p:nvSpPr>
        <p:spPr>
          <a:xfrm>
            <a:off x="289069" y="222910"/>
            <a:ext cx="11613862" cy="213623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38765-B6C5-EFB1-902B-0FF904EE0BDB}"/>
              </a:ext>
            </a:extLst>
          </p:cNvPr>
          <p:cNvSpPr txBox="1"/>
          <p:nvPr/>
        </p:nvSpPr>
        <p:spPr>
          <a:xfrm>
            <a:off x="1178443" y="877988"/>
            <a:ext cx="5634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Pengkhotbah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4:12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ct val="100000"/>
              </a:lnSpc>
            </a:pP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bilamana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dua orang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bertahan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Tali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tiga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lembar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tak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mudah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diputuskan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4480002-E76C-61D7-A393-5AA1C8971E5E}"/>
              </a:ext>
            </a:extLst>
          </p:cNvPr>
          <p:cNvSpPr/>
          <p:nvPr/>
        </p:nvSpPr>
        <p:spPr>
          <a:xfrm>
            <a:off x="289069" y="2487823"/>
            <a:ext cx="11613862" cy="240497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530E63-8789-6793-D371-37B812F7BF61}"/>
              </a:ext>
            </a:extLst>
          </p:cNvPr>
          <p:cNvSpPr txBox="1"/>
          <p:nvPr/>
        </p:nvSpPr>
        <p:spPr>
          <a:xfrm>
            <a:off x="7251785" y="861937"/>
            <a:ext cx="438688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4:16 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Nazaret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tempat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dibesarkan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kebiasaan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-Nya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Sabat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masuk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ibadat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lalu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berdiri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hendak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ko-KR" alt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866EC-AD9A-640E-2D80-C52279B32B3B}"/>
              </a:ext>
            </a:extLst>
          </p:cNvPr>
          <p:cNvSpPr txBox="1"/>
          <p:nvPr/>
        </p:nvSpPr>
        <p:spPr>
          <a:xfrm>
            <a:off x="7251782" y="3241653"/>
            <a:ext cx="422547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4:4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spcAft>
                <a:spcPts val="600"/>
              </a:spcAft>
            </a:pP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A4F24-7905-75C1-D2A3-05397B474773}"/>
              </a:ext>
            </a:extLst>
          </p:cNvPr>
          <p:cNvSpPr/>
          <p:nvPr/>
        </p:nvSpPr>
        <p:spPr>
          <a:xfrm>
            <a:off x="289069" y="5021475"/>
            <a:ext cx="11613862" cy="161513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5C2EA7-3E76-EB10-DF21-81797310DC45}"/>
              </a:ext>
            </a:extLst>
          </p:cNvPr>
          <p:cNvSpPr txBox="1"/>
          <p:nvPr/>
        </p:nvSpPr>
        <p:spPr>
          <a:xfrm>
            <a:off x="1210735" y="5608208"/>
            <a:ext cx="575655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Amsal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27:17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orang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sesamanya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D06C9-887A-370C-141C-6D261EEF872E}"/>
              </a:ext>
            </a:extLst>
          </p:cNvPr>
          <p:cNvSpPr txBox="1"/>
          <p:nvPr/>
        </p:nvSpPr>
        <p:spPr>
          <a:xfrm>
            <a:off x="7174292" y="5398098"/>
            <a:ext cx="4464377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4:15 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Perhatikanlah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semuanya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hiduplah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supaya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kemajuanmu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nyata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orang.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91637-C278-5B42-2117-4150F83C36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13585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7BBB8-10E2-7FE6-FFDD-0782CCA970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9222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18DF9B-4FF9-D164-E6C6-DBCAB8739A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5125964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5CAF5A-A275-E825-7BD0-133CF5EF9D4D}"/>
              </a:ext>
            </a:extLst>
          </p:cNvPr>
          <p:cNvSpPr txBox="1"/>
          <p:nvPr/>
        </p:nvSpPr>
        <p:spPr>
          <a:xfrm>
            <a:off x="1210735" y="5125964"/>
            <a:ext cx="7901733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Melacak</a:t>
            </a:r>
            <a:r>
              <a:rPr kumimoji="0" lang="en-US" altLang="ko-KR" sz="28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dan </a:t>
            </a:r>
            <a:r>
              <a:rPr lang="en-US" altLang="ko-KR" sz="28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</a:t>
            </a: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embagikannya</a:t>
            </a:r>
            <a:endParaRPr kumimoji="0" lang="en-US" altLang="ko-KR" sz="2800" b="1" u="none" strike="noStrike" kern="1200" cap="none" spc="-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9940B-3E7E-A379-21A2-DFFDBC26B271}"/>
              </a:ext>
            </a:extLst>
          </p:cNvPr>
          <p:cNvSpPr txBox="1"/>
          <p:nvPr/>
        </p:nvSpPr>
        <p:spPr>
          <a:xfrm>
            <a:off x="1210736" y="2592226"/>
            <a:ext cx="6708072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Menetapkan</a:t>
            </a:r>
            <a:r>
              <a:rPr kumimoji="0" lang="en-US" altLang="ko-KR" sz="28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R</a:t>
            </a: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encana</a:t>
            </a:r>
            <a:r>
              <a:rPr kumimoji="0" lang="en-US" altLang="ko-KR" sz="28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</a:t>
            </a: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ahunan</a:t>
            </a:r>
            <a:endParaRPr kumimoji="0" lang="en-US" altLang="ko-KR" sz="2800" b="1" u="none" strike="noStrike" kern="1200" cap="none" spc="-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E60CF2-8EAE-405F-78C9-7F2DFA26A702}"/>
              </a:ext>
            </a:extLst>
          </p:cNvPr>
          <p:cNvSpPr txBox="1"/>
          <p:nvPr/>
        </p:nvSpPr>
        <p:spPr>
          <a:xfrm>
            <a:off x="1210737" y="289093"/>
            <a:ext cx="10299418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Menjadi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bagian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dari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Grup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GEBADA,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dengan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1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2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Teman</a:t>
            </a:r>
            <a:endParaRPr kumimoji="0" lang="en-US" altLang="ko-KR" sz="2800" b="1" u="none" strike="noStrike" kern="1200" cap="none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AD1DB-C548-8BA4-8C7F-9D0B6A1B2816}"/>
              </a:ext>
            </a:extLst>
          </p:cNvPr>
          <p:cNvSpPr txBox="1"/>
          <p:nvPr/>
        </p:nvSpPr>
        <p:spPr>
          <a:xfrm>
            <a:off x="1106696" y="3160933"/>
            <a:ext cx="6095727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8:3 (TB)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Jadi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merendahkan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membiarkan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lapar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manna, yang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kaukenal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yang juga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membuat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mengerti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segala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diucapkan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1600" b="1" cap="small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16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6236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6D508-FBC0-2D94-E579-75CE239BD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07719B-34C1-78CF-516F-284E69BAD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0D4199-1B80-B6EC-DBA7-97C2746E2726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31CA13-ECCD-03E9-7013-5BDF8D262D53}"/>
              </a:ext>
            </a:extLst>
          </p:cNvPr>
          <p:cNvSpPr/>
          <p:nvPr/>
        </p:nvSpPr>
        <p:spPr>
          <a:xfrm>
            <a:off x="2152426" y="1192518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368073-B109-620C-28F5-F96BC62089AC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E27661F-A8C3-803B-7CBE-4FB1A8345ABA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24E8FB-EA3E-10FF-C708-ABA84642EC10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D41E19-F57C-9B42-4052-CD965CFA2A31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65D215-06D6-2815-3C89-88C0E7D5F9A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F87622F-B70F-B316-5FFC-BBC0EB3A6D47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AE27ACA-620B-1E70-C9C5-268BCC72F49B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D50855-C7B6-DD84-EAE2-B8552C20F3C3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2E1FF10-5E9A-B2C2-0F17-0D6D113E72E4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7482A09-BFEE-064F-1C56-22FADAC884E9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E04474C2-4157-1730-9800-9337248F8903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BC426090-B7E7-4F9D-5A09-4A2F9690090C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903E266E-3FEB-92E6-5EDD-1CF92B670265}"/>
              </a:ext>
            </a:extLst>
          </p:cNvPr>
          <p:cNvSpPr/>
          <p:nvPr/>
        </p:nvSpPr>
        <p:spPr>
          <a:xfrm>
            <a:off x="4158757" y="114858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EF419B86-0E9C-3B52-B6FE-1A445B8BBB02}"/>
              </a:ext>
            </a:extLst>
          </p:cNvPr>
          <p:cNvSpPr/>
          <p:nvPr/>
        </p:nvSpPr>
        <p:spPr>
          <a:xfrm>
            <a:off x="6173027" y="1174783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7C8E5961-7292-3DCB-E016-CC0401261536}"/>
              </a:ext>
            </a:extLst>
          </p:cNvPr>
          <p:cNvSpPr/>
          <p:nvPr/>
        </p:nvSpPr>
        <p:spPr>
          <a:xfrm>
            <a:off x="8179352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282C0169-60F4-FF71-20C8-8820CC7A0913}"/>
              </a:ext>
            </a:extLst>
          </p:cNvPr>
          <p:cNvSpPr/>
          <p:nvPr/>
        </p:nvSpPr>
        <p:spPr>
          <a:xfrm>
            <a:off x="10185676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6CF8F248-35BD-97AE-BB4C-8B96460FCE74}"/>
              </a:ext>
            </a:extLst>
          </p:cNvPr>
          <p:cNvSpPr/>
          <p:nvPr/>
        </p:nvSpPr>
        <p:spPr>
          <a:xfrm>
            <a:off x="163311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876BE112-BD8F-BE58-5B53-71043B11EA2E}"/>
              </a:ext>
            </a:extLst>
          </p:cNvPr>
          <p:cNvSpPr/>
          <p:nvPr/>
        </p:nvSpPr>
        <p:spPr>
          <a:xfrm>
            <a:off x="2150986" y="3980685"/>
            <a:ext cx="1866294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D0977999-FB4D-0F66-779B-57524FCFDB5C}"/>
              </a:ext>
            </a:extLst>
          </p:cNvPr>
          <p:cNvSpPr/>
          <p:nvPr/>
        </p:nvSpPr>
        <p:spPr>
          <a:xfrm>
            <a:off x="4166693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:a16="http://schemas.microsoft.com/office/drawing/2014/main" id="{67CE12DE-D9C7-3527-EF22-7A3C541E1B2B}"/>
              </a:ext>
            </a:extLst>
          </p:cNvPr>
          <p:cNvSpPr/>
          <p:nvPr/>
        </p:nvSpPr>
        <p:spPr>
          <a:xfrm>
            <a:off x="6173027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80F337CD-B09F-6866-0339-AD2AAFE1D39D}"/>
              </a:ext>
            </a:extLst>
          </p:cNvPr>
          <p:cNvSpPr/>
          <p:nvPr/>
        </p:nvSpPr>
        <p:spPr>
          <a:xfrm>
            <a:off x="8183310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0637BA91-6C6D-3CC4-C1E1-77602CC07D5F}"/>
              </a:ext>
            </a:extLst>
          </p:cNvPr>
          <p:cNvSpPr/>
          <p:nvPr/>
        </p:nvSpPr>
        <p:spPr>
          <a:xfrm>
            <a:off x="10183097" y="3993322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30C554-DE59-D892-C3E0-5CF4E4FBB3EB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Januari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5426F9-48B2-532F-47BA-AE3B160F1204}"/>
              </a:ext>
            </a:extLst>
          </p:cNvPr>
          <p:cNvSpPr txBox="1"/>
          <p:nvPr/>
        </p:nvSpPr>
        <p:spPr>
          <a:xfrm>
            <a:off x="2130854" y="1270240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Februari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0F3F1E-270C-A4E4-4C69-B373DCAF2398}"/>
              </a:ext>
            </a:extLst>
          </p:cNvPr>
          <p:cNvSpPr txBox="1"/>
          <p:nvPr/>
        </p:nvSpPr>
        <p:spPr>
          <a:xfrm>
            <a:off x="4120819" y="1242234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47E9F0-92C7-BE8F-144B-285110846B06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April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062380-2B09-DE31-7A67-C2BF5901BEB7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FB4325-A699-E9B8-AFB6-659E31E61D8A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Juni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A47929-052B-B288-4459-83103737D7B8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Juli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4BFED3-3B83-EAD8-919E-DC84855F17E1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Agustus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24471B-095A-5D19-E6B9-1F4D5BFF0FAF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September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061DC6-AD11-527C-C8F2-1B3AE6C7F80A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Oktober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921572-288E-C7A1-AE2C-36D46D7E1C02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November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3AFD35-3B86-097C-9A91-EEE49811244E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Desember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FA3E49-AB5F-D12A-86B7-C336C1E45285}"/>
              </a:ext>
            </a:extLst>
          </p:cNvPr>
          <p:cNvSpPr txBox="1"/>
          <p:nvPr/>
        </p:nvSpPr>
        <p:spPr>
          <a:xfrm>
            <a:off x="231634" y="3308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Rencana</a:t>
            </a:r>
            <a:r>
              <a:rPr lang="en-US" sz="4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GEBADA CGN </a:t>
            </a:r>
            <a:r>
              <a:rPr lang="en-US" sz="4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Senin</a:t>
            </a:r>
            <a:r>
              <a:rPr lang="en-US" sz="4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2F2F8-5D57-FB53-0B4A-CE4CEAA05E40}"/>
              </a:ext>
            </a:extLst>
          </p:cNvPr>
          <p:cNvSpPr txBox="1"/>
          <p:nvPr/>
        </p:nvSpPr>
        <p:spPr>
          <a:xfrm>
            <a:off x="168409" y="1746058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Bilangan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CC4A6-C608-CA1D-7341-C2CE8FEBACC9}"/>
              </a:ext>
            </a:extLst>
          </p:cNvPr>
          <p:cNvSpPr txBox="1"/>
          <p:nvPr/>
        </p:nvSpPr>
        <p:spPr>
          <a:xfrm>
            <a:off x="6170466" y="17460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Kisah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Para Rasul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3E1F9-D01C-BBC9-A0D4-BF6165A89C9C}"/>
              </a:ext>
            </a:extLst>
          </p:cNvPr>
          <p:cNvSpPr txBox="1"/>
          <p:nvPr/>
        </p:nvSpPr>
        <p:spPr>
          <a:xfrm>
            <a:off x="2170090" y="174605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D9666E-8ADC-15C8-AECB-CE9FD4350E04}"/>
              </a:ext>
            </a:extLst>
          </p:cNvPr>
          <p:cNvSpPr txBox="1"/>
          <p:nvPr/>
        </p:nvSpPr>
        <p:spPr>
          <a:xfrm>
            <a:off x="4174361" y="174605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C8166E-36A1-1533-E131-B2873901AE0A}"/>
              </a:ext>
            </a:extLst>
          </p:cNvPr>
          <p:cNvSpPr txBox="1"/>
          <p:nvPr/>
        </p:nvSpPr>
        <p:spPr>
          <a:xfrm>
            <a:off x="8166571" y="1744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Yosua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Kisah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Para Rasul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6A8384-D532-E9E2-E755-F33D93E927AA}"/>
              </a:ext>
            </a:extLst>
          </p:cNvPr>
          <p:cNvSpPr txBox="1"/>
          <p:nvPr/>
        </p:nvSpPr>
        <p:spPr>
          <a:xfrm>
            <a:off x="10167798" y="17460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Yosua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Kisah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Para Rasul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69B247-D14A-A03A-3FE3-DA88D32286E1}"/>
              </a:ext>
            </a:extLst>
          </p:cNvPr>
          <p:cNvSpPr txBox="1"/>
          <p:nvPr/>
        </p:nvSpPr>
        <p:spPr>
          <a:xfrm>
            <a:off x="149422" y="4562730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Yosua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Hakim-hakim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Kisah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Para Rasul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C0F92D-0F2F-F1D5-DC97-4E6D6DA6A75C}"/>
              </a:ext>
            </a:extLst>
          </p:cNvPr>
          <p:cNvSpPr txBox="1"/>
          <p:nvPr/>
        </p:nvSpPr>
        <p:spPr>
          <a:xfrm>
            <a:off x="2151117" y="4543494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Hakim-hakim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7D0218-2B31-AA4D-9D1F-2B9A491F0970}"/>
              </a:ext>
            </a:extLst>
          </p:cNvPr>
          <p:cNvSpPr txBox="1"/>
          <p:nvPr/>
        </p:nvSpPr>
        <p:spPr>
          <a:xfrm>
            <a:off x="4143085" y="4525759"/>
            <a:ext cx="1847175" cy="176202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Hakim-hakim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Rut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4963E6-B494-0CCD-8594-95E2C22D8359}"/>
              </a:ext>
            </a:extLst>
          </p:cNvPr>
          <p:cNvSpPr txBox="1"/>
          <p:nvPr/>
        </p:nvSpPr>
        <p:spPr>
          <a:xfrm>
            <a:off x="6168397" y="4472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indent="0">
              <a:spcAft>
                <a:spcPts val="300"/>
              </a:spcAft>
              <a:buFont typeface="Arial" panose="020B0604020202020204" pitchFamily="34" charset="0"/>
              <a:buNone/>
              <a:defRPr sz="1700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1F0DED-76A8-E545-1033-6DFE902CA2FF}"/>
              </a:ext>
            </a:extLst>
          </p:cNvPr>
          <p:cNvSpPr txBox="1"/>
          <p:nvPr/>
        </p:nvSpPr>
        <p:spPr>
          <a:xfrm>
            <a:off x="8188408" y="4543494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5109D1-7F5E-5376-59E7-C11EA93B2D6A}"/>
              </a:ext>
            </a:extLst>
          </p:cNvPr>
          <p:cNvSpPr txBox="1"/>
          <p:nvPr/>
        </p:nvSpPr>
        <p:spPr>
          <a:xfrm>
            <a:off x="10167797" y="4525249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Galatia</a:t>
            </a:r>
          </a:p>
        </p:txBody>
      </p:sp>
      <p:sp>
        <p:nvSpPr>
          <p:cNvPr id="53" name="Rounded Rectangle 51">
            <a:extLst>
              <a:ext uri="{FF2B5EF4-FFF2-40B4-BE49-F238E27FC236}">
                <a16:creationId xmlns:a16="http://schemas.microsoft.com/office/drawing/2014/main" id="{92D17CA4-51B5-C741-ED39-E1668FC73024}"/>
              </a:ext>
            </a:extLst>
          </p:cNvPr>
          <p:cNvSpPr/>
          <p:nvPr/>
        </p:nvSpPr>
        <p:spPr>
          <a:xfrm>
            <a:off x="2154270" y="3969629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89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89119" y="0"/>
            <a:ext cx="8502882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67AF90B0-0B0E-2217-117D-5ABA6E2A0CF5}"/>
              </a:ext>
            </a:extLst>
          </p:cNvPr>
          <p:cNvSpPr/>
          <p:nvPr/>
        </p:nvSpPr>
        <p:spPr>
          <a:xfrm>
            <a:off x="4250724" y="354249"/>
            <a:ext cx="7587049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272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60433" y="2158862"/>
            <a:ext cx="3568931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spc="-150" dirty="0" err="1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Pembelajaran</a:t>
            </a:r>
            <a:r>
              <a:rPr lang="en-US" sz="4400" b="1" spc="-150" dirty="0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 Kristen</a:t>
            </a:r>
            <a:br>
              <a:rPr lang="en-US" sz="4400" b="1" spc="-150" dirty="0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</a:br>
            <a:r>
              <a:rPr lang="en-US" sz="4000" b="1" spc="-150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yang</a:t>
            </a:r>
          </a:p>
          <a:p>
            <a:r>
              <a:rPr lang="en-US" sz="4000" b="1" spc="-150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komprehensif</a:t>
            </a:r>
            <a:endParaRPr lang="en-US" sz="3200" b="1" spc="-150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659079" y="640616"/>
            <a:ext cx="6789582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ko-KR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 </a:t>
            </a:r>
            <a:r>
              <a:rPr lang="en-US" altLang="ko-KR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Timotius</a:t>
            </a:r>
            <a:r>
              <a:rPr lang="en-US" altLang="ko-KR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4:13 (TB)</a:t>
            </a:r>
            <a:br>
              <a:rPr lang="en-US" altLang="ko-KR" b="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altLang="ko-KR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508698" y="3433035"/>
            <a:ext cx="71482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Publik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Pribadi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CE9C37-807C-71A0-11CD-EFF9609451EE}"/>
              </a:ext>
            </a:extLst>
          </p:cNvPr>
          <p:cNvSpPr txBox="1"/>
          <p:nvPr/>
        </p:nvSpPr>
        <p:spPr>
          <a:xfrm>
            <a:off x="4508698" y="4108653"/>
            <a:ext cx="725720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spc="-150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spc="-150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Mem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bangun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spc="-10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Pemberitaan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Firman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Tuhan</a:t>
            </a:r>
            <a:endParaRPr lang="en-US" altLang="ko-KR" sz="3000" b="1" spc="-150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AA282-C181-BA50-0B94-D12433C7F2CA}"/>
              </a:ext>
            </a:extLst>
          </p:cNvPr>
          <p:cNvSpPr txBox="1"/>
          <p:nvPr/>
        </p:nvSpPr>
        <p:spPr>
          <a:xfrm>
            <a:off x="4485557" y="4784272"/>
            <a:ext cx="717134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Meng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ajar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(JSU Klub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Pendalaman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Alkitab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1995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293914"/>
            <a:ext cx="12192000" cy="71519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E048B7CB-33A3-2940-B070-A690A732507F}"/>
              </a:ext>
            </a:extLst>
          </p:cNvPr>
          <p:cNvSpPr/>
          <p:nvPr/>
        </p:nvSpPr>
        <p:spPr>
          <a:xfrm>
            <a:off x="6266372" y="2445913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D77CF-5731-22D5-5E00-F7AD8F83EBB5}"/>
              </a:ext>
            </a:extLst>
          </p:cNvPr>
          <p:cNvSpPr/>
          <p:nvPr/>
        </p:nvSpPr>
        <p:spPr>
          <a:xfrm>
            <a:off x="2176389" y="2439015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610580"/>
            <a:ext cx="1172268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Jadwal </a:t>
            </a:r>
            <a:r>
              <a:rPr lang="en-US" sz="4400" b="1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Mingguan</a:t>
            </a:r>
            <a:endParaRPr lang="en-US" sz="4400" b="1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GEBADA Indonesia</a:t>
            </a:r>
            <a:endParaRPr lang="en-US" sz="4400" dirty="0">
              <a:latin typeface="Avenir Next LT Pro" panose="020B0504020202020204" pitchFamily="34" charset="0"/>
              <a:ea typeface="DIN 2014" panose="020B0504020202020204" pitchFamily="34" charset="7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266372" y="2440016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176389" y="2427984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176389" y="2533160"/>
            <a:ext cx="3755152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Senin</a:t>
            </a:r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Pagi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6270401" y="2533160"/>
            <a:ext cx="3747094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Rabu Siang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F168E-DAAC-8AA0-30E5-D3A39C66BE42}"/>
              </a:ext>
            </a:extLst>
          </p:cNvPr>
          <p:cNvSpPr txBox="1"/>
          <p:nvPr/>
        </p:nvSpPr>
        <p:spPr>
          <a:xfrm>
            <a:off x="3317431" y="3568340"/>
            <a:ext cx="198406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8:30 WIB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DBA6B-F737-A479-29FA-0E85D9073292}"/>
              </a:ext>
            </a:extLst>
          </p:cNvPr>
          <p:cNvSpPr txBox="1"/>
          <p:nvPr/>
        </p:nvSpPr>
        <p:spPr>
          <a:xfrm>
            <a:off x="7335755" y="3568340"/>
            <a:ext cx="204369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11:00 WIB</a:t>
            </a:r>
          </a:p>
        </p:txBody>
      </p:sp>
      <p:pic>
        <p:nvPicPr>
          <p:cNvPr id="7" name="그림 6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DC87493-743A-B118-DC0E-A24288071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654" y="3702922"/>
            <a:ext cx="506452" cy="500276"/>
          </a:xfrm>
          <a:prstGeom prst="rect">
            <a:avLst/>
          </a:prstGeom>
        </p:spPr>
      </p:pic>
      <p:pic>
        <p:nvPicPr>
          <p:cNvPr id="10" name="그림 9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79DF3B7-809C-73B3-D99C-232282C57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67" y="3702922"/>
            <a:ext cx="506452" cy="5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1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70364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909110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Informasi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Lanjut</a:t>
            </a:r>
            <a:endParaRPr lang="en-US" sz="40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909111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1634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altLang="ko-KR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www.prsi.org</a:t>
            </a:r>
            <a:r>
              <a:rPr lang="en-US" altLang="ko-KR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/id</a:t>
            </a:r>
            <a:endParaRPr lang="en-US" altLang="ko-KR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5AEF363-D9BD-26BD-FE57-51C22906BD50}"/>
              </a:ext>
            </a:extLst>
          </p:cNvPr>
          <p:cNvSpPr/>
          <p:nvPr/>
        </p:nvSpPr>
        <p:spPr>
          <a:xfrm>
            <a:off x="6242812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" name="Round Same Side Corner Rectangle 35">
            <a:extLst>
              <a:ext uri="{FF2B5EF4-FFF2-40B4-BE49-F238E27FC236}">
                <a16:creationId xmlns:a16="http://schemas.microsoft.com/office/drawing/2014/main" id="{A8CC749C-CBB8-DB9D-2FB6-353BEFF284E9}"/>
              </a:ext>
            </a:extLst>
          </p:cNvPr>
          <p:cNvSpPr/>
          <p:nvPr/>
        </p:nvSpPr>
        <p:spPr>
          <a:xfrm>
            <a:off x="6242813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34C85-BB40-AC4A-1370-BBA701BA1BE8}"/>
              </a:ext>
            </a:extLst>
          </p:cNvPr>
          <p:cNvSpPr txBox="1"/>
          <p:nvPr/>
        </p:nvSpPr>
        <p:spPr>
          <a:xfrm>
            <a:off x="5565336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Hubungi</a:t>
            </a:r>
            <a:r>
              <a:rPr lang="en-US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</a:t>
            </a:r>
            <a:endParaRPr lang="en-US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DF3EA-371E-1BA6-2D9C-37182C06DF43}"/>
              </a:ext>
            </a:extLst>
          </p:cNvPr>
          <p:cNvSpPr txBox="1"/>
          <p:nvPr/>
        </p:nvSpPr>
        <p:spPr>
          <a:xfrm>
            <a:off x="6365812" y="3020289"/>
            <a:ext cx="4788032" cy="2154436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 Support GEBADA </a:t>
            </a: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0852 8020 5323</a:t>
            </a:r>
            <a:b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0812 9227 7930</a:t>
            </a:r>
          </a:p>
          <a:p>
            <a:pPr algn="ctr"/>
            <a:endParaRPr lang="en-US" sz="2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IG: @gebadaindonesia</a:t>
            </a:r>
          </a:p>
        </p:txBody>
      </p:sp>
      <p:pic>
        <p:nvPicPr>
          <p:cNvPr id="3" name="그림 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3626EE9-7F18-1F65-C9E7-E0808CFC9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81" y="3368808"/>
            <a:ext cx="4069999" cy="13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8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4890932" y="1286427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Kami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Merekomendasikan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BF0498C-CF9B-1BDA-BDC1-15C619D43715}"/>
              </a:ext>
            </a:extLst>
          </p:cNvPr>
          <p:cNvGrpSpPr/>
          <p:nvPr/>
        </p:nvGrpSpPr>
        <p:grpSpPr>
          <a:xfrm>
            <a:off x="4924142" y="2180710"/>
            <a:ext cx="6218060" cy="3462486"/>
            <a:chOff x="5057955" y="2180710"/>
            <a:chExt cx="6218060" cy="34624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BAB2D8-971E-25AD-5E21-728592945B94}"/>
                </a:ext>
              </a:extLst>
            </p:cNvPr>
            <p:cNvSpPr txBox="1"/>
            <p:nvPr/>
          </p:nvSpPr>
          <p:spPr>
            <a:xfrm>
              <a:off x="5057955" y="2180710"/>
              <a:ext cx="6218060" cy="34624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Hanya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endPara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dan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Mengikuti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Alkitab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di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Layar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atau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dalam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Bentuk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Cetak</a:t>
              </a:r>
              <a:endPara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F95806-72F7-0456-B1C0-1FBA11285702}"/>
                </a:ext>
              </a:extLst>
            </p:cNvPr>
            <p:cNvSpPr txBox="1"/>
            <p:nvPr/>
          </p:nvSpPr>
          <p:spPr>
            <a:xfrm>
              <a:off x="5806298" y="2778751"/>
              <a:ext cx="167723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solidFill>
                    <a:srgbClr val="121212"/>
                  </a:solidFill>
                  <a:latin typeface="Avenir Next LT Pro" panose="020B0504020202020204" pitchFamily="34" charset="77"/>
                </a:rPr>
                <a:t>atau</a:t>
              </a:r>
              <a:endPara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CBE04C9-A860-EDBD-F520-D166911A0654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그림 1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91FE51-13BB-3562-583A-537B45446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470" y="1792277"/>
            <a:ext cx="9445775" cy="3060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A64AB-2939-CA45-EB7A-9BB67AF0AE7C}"/>
              </a:ext>
            </a:extLst>
          </p:cNvPr>
          <p:cNvSpPr txBox="1"/>
          <p:nvPr/>
        </p:nvSpPr>
        <p:spPr>
          <a:xfrm>
            <a:off x="1074820" y="5942028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Agustus 2025</a:t>
            </a:r>
            <a:endParaRPr lang="en-US" sz="2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56746" y="1711599"/>
            <a:ext cx="5216740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GERAKAN BACA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 ALKITAB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(GEBADA) </a:t>
            </a:r>
            <a:r>
              <a:rPr lang="en-US" altLang="ko-KR" sz="40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adalah</a:t>
            </a: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Praktik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Alkitabiah</a:t>
            </a:r>
            <a:endParaRPr lang="en-US" altLang="ko-KR" sz="40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Bersama-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sama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.</a:t>
            </a:r>
            <a:endParaRPr lang="en-US" altLang="ko-KR" sz="40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7B22-22F5-F7B0-28EC-95F31C61304B}"/>
              </a:ext>
            </a:extLst>
          </p:cNvPr>
          <p:cNvSpPr txBox="1"/>
          <p:nvPr/>
        </p:nvSpPr>
        <p:spPr>
          <a:xfrm>
            <a:off x="6278435" y="252085"/>
            <a:ext cx="56212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altLang="ko-KR" sz="4000" b="1" spc="-50" dirty="0">
                <a:latin typeface="Avenir Next LT Pro" panose="020B0504020202020204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Lima Pilar GEBADA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A9B1951-A554-4431-84B9-23E279C1072F}"/>
              </a:ext>
            </a:extLst>
          </p:cNvPr>
          <p:cNvGrpSpPr/>
          <p:nvPr/>
        </p:nvGrpSpPr>
        <p:grpSpPr>
          <a:xfrm>
            <a:off x="6628403" y="2226700"/>
            <a:ext cx="5096277" cy="923330"/>
            <a:chOff x="6628403" y="2156276"/>
            <a:chExt cx="5096277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A1F022-E572-88D9-E05A-2DE640072D45}"/>
                </a:ext>
              </a:extLst>
            </p:cNvPr>
            <p:cNvSpPr txBox="1"/>
            <p:nvPr/>
          </p:nvSpPr>
          <p:spPr>
            <a:xfrm>
              <a:off x="7942238" y="2156276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Mendengarkan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Wahyu 1:3</a:t>
              </a:r>
            </a:p>
          </p:txBody>
        </p:sp>
        <p:pic>
          <p:nvPicPr>
            <p:cNvPr id="7" name="Picture 5" descr="Icon&#10;&#10;Description automatically generated">
              <a:extLst>
                <a:ext uri="{FF2B5EF4-FFF2-40B4-BE49-F238E27FC236}">
                  <a16:creationId xmlns:a16="http://schemas.microsoft.com/office/drawing/2014/main" id="{B4928625-56CC-F76F-0A8F-5EC30B7F0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8403" y="2156276"/>
              <a:ext cx="923330" cy="92333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396B59A-0850-39BC-9B58-3EEC016E6931}"/>
              </a:ext>
            </a:extLst>
          </p:cNvPr>
          <p:cNvGrpSpPr/>
          <p:nvPr/>
        </p:nvGrpSpPr>
        <p:grpSpPr>
          <a:xfrm>
            <a:off x="6628402" y="1091376"/>
            <a:ext cx="5271309" cy="923331"/>
            <a:chOff x="6628402" y="1091376"/>
            <a:chExt cx="5271309" cy="923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A2D84C-D7FE-8AA2-099C-6D59755163C0}"/>
                </a:ext>
              </a:extLst>
            </p:cNvPr>
            <p:cNvSpPr txBox="1"/>
            <p:nvPr/>
          </p:nvSpPr>
          <p:spPr>
            <a:xfrm>
              <a:off x="7938043" y="1091377"/>
              <a:ext cx="3961668" cy="882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altLang="ko-KR" sz="3600" b="1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Komunitas</a:t>
              </a:r>
              <a:endParaRPr lang="en-US" altLang="ko-KR" sz="3600" b="1" spc="-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  <a:p>
              <a:pPr>
                <a:lnSpc>
                  <a:spcPts val="3600"/>
                </a:lnSpc>
              </a:pP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1 </a:t>
              </a:r>
              <a:r>
                <a:rPr lang="en-US" altLang="ko-KR" sz="2400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Timotius</a:t>
              </a: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4:13</a:t>
              </a:r>
            </a:p>
          </p:txBody>
        </p:sp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1BBCEC3E-2DD0-95CC-4EFF-680CFB4ED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628402" y="1091376"/>
              <a:ext cx="923331" cy="923331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833EB78-FA6B-01B9-F4DC-5BA48580EDA8}"/>
              </a:ext>
            </a:extLst>
          </p:cNvPr>
          <p:cNvGrpSpPr/>
          <p:nvPr/>
        </p:nvGrpSpPr>
        <p:grpSpPr>
          <a:xfrm>
            <a:off x="6630500" y="4497346"/>
            <a:ext cx="5096277" cy="923331"/>
            <a:chOff x="6630500" y="4477184"/>
            <a:chExt cx="5096277" cy="923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63DE53-0B0A-FD50-D6A2-5963BFC60AB7}"/>
                </a:ext>
              </a:extLst>
            </p:cNvPr>
            <p:cNvSpPr txBox="1"/>
            <p:nvPr/>
          </p:nvSpPr>
          <p:spPr>
            <a:xfrm>
              <a:off x="7944335" y="4477184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Secara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Teratur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 err="1">
                  <a:latin typeface="Avenir Next LT Pro" panose="020B0504020202020204" pitchFamily="34" charset="77"/>
                  <a:ea typeface="DIN 2014" panose="020B0504020202020204" pitchFamily="34" charset="77"/>
                </a:rPr>
                <a:t>Mazmur</a:t>
              </a:r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 1:2</a:t>
              </a:r>
            </a:p>
          </p:txBody>
        </p:sp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8ABA80AF-52EB-96CB-2A57-7D73EA459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630500" y="4477184"/>
              <a:ext cx="923331" cy="923331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90F65A6F-EC1B-874B-BC7B-CA32972737DD}"/>
              </a:ext>
            </a:extLst>
          </p:cNvPr>
          <p:cNvGrpSpPr/>
          <p:nvPr/>
        </p:nvGrpSpPr>
        <p:grpSpPr>
          <a:xfrm>
            <a:off x="6628403" y="3362023"/>
            <a:ext cx="5096277" cy="923330"/>
            <a:chOff x="6628403" y="3316730"/>
            <a:chExt cx="5096277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270569-7BF2-6930-A539-88120A43E0D2}"/>
                </a:ext>
              </a:extLst>
            </p:cNvPr>
            <p:cNvSpPr txBox="1"/>
            <p:nvPr/>
          </p:nvSpPr>
          <p:spPr>
            <a:xfrm>
              <a:off x="7942239" y="3316730"/>
              <a:ext cx="3782441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Seluruh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Alkitab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Matius 4:4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55C702BC-A2E1-F118-60E2-C76A10F4C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628403" y="3316730"/>
              <a:ext cx="923330" cy="923330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5233AE-95BD-E2E5-D61A-FCF4D4C14473}"/>
              </a:ext>
            </a:extLst>
          </p:cNvPr>
          <p:cNvGrpSpPr/>
          <p:nvPr/>
        </p:nvGrpSpPr>
        <p:grpSpPr>
          <a:xfrm>
            <a:off x="6630500" y="5632668"/>
            <a:ext cx="5096277" cy="923331"/>
            <a:chOff x="6630500" y="5632668"/>
            <a:chExt cx="5096277" cy="923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30F0F0-1A94-DBD3-D454-FD901B643487}"/>
                </a:ext>
              </a:extLst>
            </p:cNvPr>
            <p:cNvSpPr txBox="1"/>
            <p:nvPr/>
          </p:nvSpPr>
          <p:spPr>
            <a:xfrm>
              <a:off x="7944335" y="5632668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Kualitas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Tinggi</a:t>
              </a: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Nehemia 8:9</a:t>
              </a:r>
            </a:p>
          </p:txBody>
        </p:sp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6FABB839-FE83-5E18-1233-D96DE37F0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630500" y="5632668"/>
              <a:ext cx="923331" cy="923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60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41303" y="245563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Komunitas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4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:13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85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609280" y="202352"/>
            <a:ext cx="728523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Kitab-kitab </a:t>
            </a:r>
            <a:r>
              <a:rPr lang="en-US" altLang="ko-KR" sz="20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(Public Reading of Scripture)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241303" y="155543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1:3 (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609278" y="1506050"/>
            <a:ext cx="728523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Berbahagia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membacakan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mereka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b="1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kata-kata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nubuat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ada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waktunya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dekat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7485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241303" y="303490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Seluruh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4:4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609279" y="289318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altLang="ko-KR" sz="24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084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241303" y="4333680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Teratur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1:2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609279" y="4371258"/>
            <a:ext cx="7285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kesukaannya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ialah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24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merenungkan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siang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malam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5084" y="4333680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241303" y="5621527"/>
            <a:ext cx="3300297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err="1">
                <a:latin typeface="Avenir Next LT Pro" panose="020B0504020202020204" pitchFamily="34" charset="77"/>
              </a:rPr>
              <a:t>Kualitas</a:t>
            </a:r>
            <a:r>
              <a:rPr lang="en-US" sz="2800" b="1" dirty="0">
                <a:latin typeface="Avenir Next LT Pro" panose="020B0504020202020204" pitchFamily="34" charset="77"/>
              </a:rPr>
              <a:t> Tinggi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Nehemia 8:9 (TB)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609279" y="5479812"/>
            <a:ext cx="7285235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Bagian-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dari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pada kitab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itu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yakni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Taurat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Allah,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dibacakan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jelas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diberi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keterangan-keterangan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sehingga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pembacaan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dimengerti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.</a:t>
            </a:r>
            <a:endParaRPr lang="en-US" sz="23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606046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A82277-F913-6471-680E-E988C9C01F1F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EA671-6830-3FFB-ACE0-ED19BC859A0E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Lama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81AA7AD3-FA8D-BB3A-EEA4-837B52236E4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9D06066-1841-BA63-5FBC-F72210A9EE34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94F0E78E-B516-236E-74EE-87B6D7376B93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F6ED0-0694-A098-E655-AF4DA6D13FFD}"/>
              </a:ext>
            </a:extLst>
          </p:cNvPr>
          <p:cNvSpPr txBox="1"/>
          <p:nvPr/>
        </p:nvSpPr>
        <p:spPr>
          <a:xfrm>
            <a:off x="495932" y="1286370"/>
            <a:ext cx="5332165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 17:14a (TB)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L="0" marR="0">
              <a:spcAft>
                <a:spcPts val="800"/>
              </a:spcAft>
            </a:pP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Kemudian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berfirmanlah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Tuhan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kepada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Musa: ”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Tuliskanlah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semuanya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dalam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sebuah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kitab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sebagai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tanda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peringatan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dan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ingatkanlah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telinga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Yosua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50ED0C03-9572-D211-CDB0-9EA7D15F1AD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DF567-0C4D-C03D-6D63-ADDA1F41BFC8}"/>
              </a:ext>
            </a:extLst>
          </p:cNvPr>
          <p:cNvSpPr txBox="1"/>
          <p:nvPr/>
        </p:nvSpPr>
        <p:spPr>
          <a:xfrm>
            <a:off x="6407950" y="1289537"/>
            <a:ext cx="5262781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dirty="0"/>
              <a:t> 24:7a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Diambilnyalah</a:t>
            </a:r>
            <a:r>
              <a:rPr lang="en-US" sz="2400" b="0" dirty="0">
                <a:solidFill>
                  <a:schemeClr val="tx1"/>
                </a:solidFill>
              </a:rPr>
              <a:t> kitab </a:t>
            </a:r>
            <a:r>
              <a:rPr lang="en-US" sz="2400" b="0" dirty="0" err="1">
                <a:solidFill>
                  <a:schemeClr val="tx1"/>
                </a:solidFill>
              </a:rPr>
              <a:t>perjanjian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dibacakannya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didengar</a:t>
            </a:r>
            <a:r>
              <a:rPr lang="en-US" sz="2400" b="0" dirty="0">
                <a:solidFill>
                  <a:schemeClr val="tx1"/>
                </a:solidFill>
              </a:rPr>
              <a:t> oleh </a:t>
            </a:r>
            <a:r>
              <a:rPr lang="en-US" sz="2400" b="0" dirty="0" err="1">
                <a:solidFill>
                  <a:schemeClr val="tx1"/>
                </a:solidFill>
              </a:rPr>
              <a:t>bangsa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4938AB-1218-3275-B81A-441F6370DD4D}"/>
              </a:ext>
            </a:extLst>
          </p:cNvPr>
          <p:cNvSpPr txBox="1"/>
          <p:nvPr/>
        </p:nvSpPr>
        <p:spPr>
          <a:xfrm>
            <a:off x="495932" y="4039394"/>
            <a:ext cx="5119830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Ulangan</a:t>
            </a:r>
            <a:r>
              <a:rPr lang="en-US" sz="3000" dirty="0"/>
              <a:t> 31:11b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Maka </a:t>
            </a:r>
            <a:r>
              <a:rPr lang="en-US" sz="2400" b="0" dirty="0" err="1">
                <a:solidFill>
                  <a:schemeClr val="tx1"/>
                </a:solidFill>
              </a:rPr>
              <a:t>haruslah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engkau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Taurat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depan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seluruh</a:t>
            </a:r>
            <a:r>
              <a:rPr lang="en-US" sz="2400" b="0" dirty="0">
                <a:solidFill>
                  <a:schemeClr val="tx1"/>
                </a:solidFill>
              </a:rPr>
              <a:t> orang Israel.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386D3E-2CEF-3077-618E-96F7E71A455A}"/>
              </a:ext>
            </a:extLst>
          </p:cNvPr>
          <p:cNvSpPr txBox="1"/>
          <p:nvPr/>
        </p:nvSpPr>
        <p:spPr>
          <a:xfrm>
            <a:off x="6407950" y="4015079"/>
            <a:ext cx="537765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Yeremia</a:t>
            </a:r>
            <a:r>
              <a:rPr lang="en-US" sz="3000" dirty="0"/>
              <a:t> 36:6b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perkataan-perkataan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orang </a:t>
            </a:r>
            <a:r>
              <a:rPr lang="en-US" sz="2400" b="0" dirty="0" err="1">
                <a:solidFill>
                  <a:schemeClr val="tx1"/>
                </a:solidFill>
              </a:rPr>
              <a:t>banyak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gulungan</a:t>
            </a:r>
            <a:r>
              <a:rPr lang="en-US" sz="2400" b="0" dirty="0">
                <a:solidFill>
                  <a:schemeClr val="tx1"/>
                </a:solidFill>
              </a:rPr>
              <a:t> yang </a:t>
            </a:r>
            <a:r>
              <a:rPr lang="en-US" sz="2400" b="0" dirty="0" err="1">
                <a:solidFill>
                  <a:schemeClr val="tx1"/>
                </a:solidFill>
              </a:rPr>
              <a:t>kautuliskan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langsung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mulutku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Baru</a:t>
            </a:r>
            <a:endParaRPr lang="en-US" altLang="ko-KR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Lukas 4:16b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menurut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kebiasaan</a:t>
            </a:r>
            <a:r>
              <a:rPr lang="en-US" sz="2400" b="0" dirty="0">
                <a:solidFill>
                  <a:schemeClr val="tx1"/>
                </a:solidFill>
              </a:rPr>
              <a:t>-Nya pada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</a:t>
            </a:r>
            <a:r>
              <a:rPr lang="en-US" sz="2400" b="0" dirty="0" err="1">
                <a:solidFill>
                  <a:schemeClr val="tx1"/>
                </a:solidFill>
              </a:rPr>
              <a:t>Ia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masuk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berdiri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hendak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Alkitab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Kisah</a:t>
            </a:r>
            <a:r>
              <a:rPr lang="en-US" sz="3000" dirty="0"/>
              <a:t> Para Rasul 15:21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Sebab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sejak</a:t>
            </a:r>
            <a:r>
              <a:rPr lang="en-US" sz="2400" b="0" dirty="0">
                <a:solidFill>
                  <a:schemeClr val="tx1"/>
                </a:solidFill>
              </a:rPr>
              <a:t> zaman </a:t>
            </a:r>
            <a:r>
              <a:rPr lang="en-US" sz="2400" b="0" dirty="0" err="1">
                <a:solidFill>
                  <a:schemeClr val="tx1"/>
                </a:solidFill>
              </a:rPr>
              <a:t>dahulu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Musa </a:t>
            </a:r>
            <a:r>
              <a:rPr lang="en-US" sz="2400" b="0" dirty="0" err="1">
                <a:solidFill>
                  <a:schemeClr val="tx1"/>
                </a:solidFill>
              </a:rPr>
              <a:t>diberitakan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kota</a:t>
            </a:r>
            <a:r>
              <a:rPr lang="en-US" sz="2400" b="0" dirty="0">
                <a:solidFill>
                  <a:schemeClr val="tx1"/>
                </a:solidFill>
              </a:rPr>
              <a:t>, dan </a:t>
            </a:r>
            <a:r>
              <a:rPr lang="en-US" sz="2400" b="0" dirty="0" err="1">
                <a:solidFill>
                  <a:schemeClr val="tx1"/>
                </a:solidFill>
              </a:rPr>
              <a:t>sampai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sekarang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di </a:t>
            </a:r>
            <a:r>
              <a:rPr lang="en-US" sz="2400" b="0" dirty="0" err="1">
                <a:solidFill>
                  <a:schemeClr val="tx1"/>
                </a:solidFill>
              </a:rPr>
              <a:t>rumah-rumah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Kolose</a:t>
            </a:r>
            <a:r>
              <a:rPr lang="en-US" sz="3000" dirty="0"/>
              <a:t> 4:16a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bilamana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telah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antara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usahakanlah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juga di </a:t>
            </a:r>
            <a:r>
              <a:rPr lang="en-US" sz="2400" b="0" dirty="0" err="1">
                <a:solidFill>
                  <a:schemeClr val="tx1"/>
                </a:solidFill>
              </a:rPr>
              <a:t>jemaat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Laodikia</a:t>
            </a:r>
            <a:r>
              <a:rPr lang="en-US" sz="2400" b="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1 </a:t>
            </a:r>
            <a:r>
              <a:rPr lang="en-US" sz="3000" dirty="0" err="1"/>
              <a:t>Tesalonika</a:t>
            </a:r>
            <a:r>
              <a:rPr lang="en-US" sz="3000" dirty="0"/>
              <a:t> 5:27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Demi nama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minta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sangat </a:t>
            </a:r>
            <a:r>
              <a:rPr lang="en-US" sz="2400" b="0" dirty="0" err="1">
                <a:solidFill>
                  <a:schemeClr val="tx1"/>
                </a:solidFill>
              </a:rPr>
              <a:t>kepadamu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semua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saudara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738260" y="0"/>
            <a:ext cx="745373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492143" y="5266654"/>
            <a:ext cx="1984610" cy="168257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562344" y="507999"/>
            <a:ext cx="6122975" cy="5654406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8892578" y="712235"/>
            <a:ext cx="2195543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143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90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118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85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100 jam</a:t>
            </a:r>
          </a:p>
          <a:p>
            <a:pPr algn="r">
              <a:lnSpc>
                <a:spcPts val="4620"/>
              </a:lnSpc>
            </a:pPr>
            <a:r>
              <a:rPr lang="en-US" altLang="ko-KR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106 jam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94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676009" y="6208459"/>
            <a:ext cx="6122974" cy="402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*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Audio Drama Bible di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GEBADA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14A3-4795-03C6-19AD-A9A1CA79CAE1}"/>
              </a:ext>
            </a:extLst>
          </p:cNvPr>
          <p:cNvSpPr txBox="1"/>
          <p:nvPr/>
        </p:nvSpPr>
        <p:spPr>
          <a:xfrm>
            <a:off x="6168814" y="712235"/>
            <a:ext cx="2723764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Arab:</a:t>
            </a: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id-ID" altLang="ko-KR" sz="3600" b="1" dirty="0">
                <a:latin typeface="Avenir Next LT Pro" panose="020B0504020202020204" pitchFamily="34" charset="0"/>
              </a:rPr>
              <a:t>Perancis</a:t>
            </a:r>
            <a:r>
              <a:rPr lang="en-US" altLang="ko-KR" sz="3600" b="1" dirty="0">
                <a:latin typeface="Avenir Next LT Pro" panose="020B0504020202020204" pitchFamily="34" charset="0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492142" y="1501817"/>
            <a:ext cx="4428902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4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lama</a:t>
            </a:r>
            <a:b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waktu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yang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dibutuhkan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untuk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seluruh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98F903BA-DA11-5F0F-01F5-87724F78896C}"/>
              </a:ext>
            </a:extLst>
          </p:cNvPr>
          <p:cNvGrpSpPr/>
          <p:nvPr/>
        </p:nvGrpSpPr>
        <p:grpSpPr>
          <a:xfrm>
            <a:off x="0" y="0"/>
            <a:ext cx="4004705" cy="1327523"/>
            <a:chOff x="0" y="0"/>
            <a:chExt cx="4004705" cy="1327523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745D5FE0-E679-660D-894D-0E5C14A4F7C1}"/>
                </a:ext>
              </a:extLst>
            </p:cNvPr>
            <p:cNvSpPr/>
            <p:nvPr/>
          </p:nvSpPr>
          <p:spPr>
            <a:xfrm>
              <a:off x="0" y="0"/>
              <a:ext cx="4004705" cy="1327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2" name="그림 11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634CD3C1-68F2-40C9-9BA3-E85291632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313" y="218582"/>
              <a:ext cx="2724178" cy="833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331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10316</TotalTime>
  <Words>1922</Words>
  <Application>Microsoft Macintosh PowerPoint</Application>
  <PresentationFormat>와이드스크린</PresentationFormat>
  <Paragraphs>397</Paragraphs>
  <Slides>25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6" baseType="lpstr">
      <vt:lpstr>Pretendard</vt:lpstr>
      <vt:lpstr>Pretendard Medium</vt:lpstr>
      <vt:lpstr>Arial</vt:lpstr>
      <vt:lpstr>Avenir Next LT Pro</vt:lpstr>
      <vt:lpstr>Avenir Next LT Pro Demi</vt:lpstr>
      <vt:lpstr>Calibri</vt:lpstr>
      <vt:lpstr>Calibri Light</vt:lpstr>
      <vt:lpstr>Helvetica</vt:lpstr>
      <vt:lpstr>Symbol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577</cp:revision>
  <cp:lastPrinted>2024-03-26T13:54:42Z</cp:lastPrinted>
  <dcterms:created xsi:type="dcterms:W3CDTF">2022-08-02T13:41:17Z</dcterms:created>
  <dcterms:modified xsi:type="dcterms:W3CDTF">2025-08-18T03:19:24Z</dcterms:modified>
</cp:coreProperties>
</file>