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embedTrueTypeFonts="1" saveSubsetFonts="1" autoCompressPictures="0">
  <p:sldMasterIdLst>
    <p:sldMasterId id="2147483648" r:id="rId1"/>
    <p:sldMasterId id="2147483660" r:id="rId2"/>
  </p:sldMasterIdLst>
  <p:notesMasterIdLst>
    <p:notesMasterId r:id="rId27"/>
  </p:notesMasterIdLst>
  <p:sldIdLst>
    <p:sldId id="357" r:id="rId3"/>
    <p:sldId id="397" r:id="rId4"/>
    <p:sldId id="365" r:id="rId5"/>
    <p:sldId id="306" r:id="rId6"/>
    <p:sldId id="329" r:id="rId7"/>
    <p:sldId id="388" r:id="rId8"/>
    <p:sldId id="343" r:id="rId9"/>
    <p:sldId id="361" r:id="rId10"/>
    <p:sldId id="261" r:id="rId11"/>
    <p:sldId id="386" r:id="rId12"/>
    <p:sldId id="358" r:id="rId13"/>
    <p:sldId id="355" r:id="rId14"/>
    <p:sldId id="364" r:id="rId15"/>
    <p:sldId id="349" r:id="rId16"/>
    <p:sldId id="366" r:id="rId17"/>
    <p:sldId id="350" r:id="rId18"/>
    <p:sldId id="370" r:id="rId19"/>
    <p:sldId id="277" r:id="rId20"/>
    <p:sldId id="342" r:id="rId21"/>
    <p:sldId id="339" r:id="rId22"/>
    <p:sldId id="356" r:id="rId23"/>
    <p:sldId id="333" r:id="rId24"/>
    <p:sldId id="353" r:id="rId25"/>
    <p:sldId id="298" r:id="rId26"/>
  </p:sldIdLst>
  <p:sldSz cx="12192000" cy="6858000"/>
  <p:notesSz cx="6858000" cy="9144000"/>
  <p:embeddedFontLst>
    <p:embeddedFont>
      <p:font typeface="微軟正黑體" panose="020B0604030504040204" pitchFamily="34" charset="-120"/>
      <p:regular r:id="rId28"/>
      <p:bold r:id="rId29"/>
    </p:embeddedFont>
    <p:embeddedFont>
      <p:font typeface="Avenir Next LT Pro" panose="020B0504020202020204" pitchFamily="34" charset="0"/>
      <p:regular r:id="rId30"/>
      <p:bold r:id="rId31"/>
      <p:italic r:id="rId32"/>
      <p:boldItalic r:id="rId33"/>
    </p:embeddedFont>
    <p:embeddedFont>
      <p:font typeface="Microsoft YaHei UI" panose="020B0503020204020204" pitchFamily="34" charset="-122"/>
      <p:regular r:id="rId34"/>
      <p:bold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600"/>
    <a:srgbClr val="FB8500"/>
    <a:srgbClr val="FF6005"/>
    <a:srgbClr val="EBEBEB"/>
    <a:srgbClr val="40404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959" autoAdjust="0"/>
    <p:restoredTop sz="87958" autoAdjust="0"/>
  </p:normalViewPr>
  <p:slideViewPr>
    <p:cSldViewPr snapToGrid="0" snapToObjects="1">
      <p:cViewPr varScale="1">
        <p:scale>
          <a:sx n="128" d="100"/>
          <a:sy n="128" d="100"/>
        </p:scale>
        <p:origin x="6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6.fntdata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5.fntdata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1.fntdata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ADA7C7-FED1-424B-B3E7-D92E186799DB}" type="datetimeFigureOut">
              <a:rPr lang="en-US" smtClean="0"/>
              <a:t>8/18/25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C152D2-DF81-FC46-B2AE-EF54F440B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61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 fontAlgn="base">
              <a:buFont typeface="Symbol" panose="05050102010706020507" pitchFamily="18" charset="2"/>
              <a:buChar char=""/>
            </a:pPr>
            <a:r>
              <a:rPr lang="en-US" altLang="zh-TW" sz="1800" dirty="0" err="1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大家好，歡迎來到我們的</a:t>
            </a:r>
            <a:r>
              <a:rPr lang="zh-TW" altLang="zh-TW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新細明體" panose="02020500000000000000" pitchFamily="18" charset="-120"/>
              </a:rPr>
              <a:t>宣讀聖經</a:t>
            </a:r>
            <a:r>
              <a:rPr lang="en-US" altLang="zh-TW" sz="1800" dirty="0" err="1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聚會</a:t>
            </a:r>
            <a:r>
              <a:rPr lang="en-US" altLang="zh-TW" sz="180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！ </a:t>
            </a:r>
            <a:endParaRPr lang="zh-TW" altLang="zh-TW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fontAlgn="base">
              <a:buFont typeface="Symbol" panose="05050102010706020507" pitchFamily="18" charset="2"/>
              <a:buChar char=""/>
            </a:pPr>
            <a:r>
              <a:rPr lang="en-US" altLang="zh-TW" sz="1800" dirty="0" err="1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如果你</a:t>
            </a:r>
            <a:r>
              <a:rPr lang="zh-TW" altLang="zh-TW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新細明體" panose="02020500000000000000" pitchFamily="18" charset="-120"/>
              </a:rPr>
              <a:t>是</a:t>
            </a:r>
            <a:r>
              <a:rPr lang="en-US" altLang="zh-TW" sz="1800" dirty="0" err="1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第一次</a:t>
            </a:r>
            <a:r>
              <a:rPr lang="zh-TW" altLang="zh-TW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新細明體" panose="02020500000000000000" pitchFamily="18" charset="-120"/>
              </a:rPr>
              <a:t>參</a:t>
            </a:r>
            <a:r>
              <a:rPr lang="en-US" altLang="zh-TW" sz="1800" dirty="0" err="1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加，我們要做的是閱讀和聆聽</a:t>
            </a:r>
            <a:r>
              <a:rPr lang="en-US" altLang="zh-TW" sz="1800" dirty="0" err="1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Times New Roman" panose="02020603050405020304" pitchFamily="18" charset="0"/>
                <a:cs typeface="新細明體" panose="02020500000000000000" pitchFamily="18" charset="-120"/>
              </a:rPr>
              <a:t>指定</a:t>
            </a:r>
            <a:r>
              <a:rPr lang="zh-TW" altLang="zh-TW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新細明體" panose="02020500000000000000" pitchFamily="18" charset="-120"/>
              </a:rPr>
              <a:t>段落的聖經</a:t>
            </a:r>
            <a:r>
              <a:rPr lang="en-US" altLang="zh-TW" sz="180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，一</a:t>
            </a:r>
            <a:r>
              <a:rPr lang="zh-TW" altLang="zh-TW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新細明體" panose="02020500000000000000" pitchFamily="18" charset="-120"/>
              </a:rPr>
              <a:t>段</a:t>
            </a:r>
            <a:r>
              <a:rPr lang="en-US" altLang="zh-TW" sz="1800" dirty="0" err="1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舊約，一</a:t>
            </a:r>
            <a:r>
              <a:rPr lang="zh-TW" altLang="zh-TW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新細明體" panose="02020500000000000000" pitchFamily="18" charset="-120"/>
              </a:rPr>
              <a:t>段</a:t>
            </a:r>
            <a:r>
              <a:rPr lang="en-US" altLang="zh-TW" sz="1800" dirty="0" err="1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新約</a:t>
            </a:r>
            <a:r>
              <a:rPr lang="zh-TW" altLang="zh-TW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Calibri" panose="020F0502020204030204" pitchFamily="34" charset="0"/>
              </a:rPr>
              <a:t>，並</a:t>
            </a:r>
            <a:r>
              <a:rPr lang="zh-TW" altLang="zh-TW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新細明體" panose="02020500000000000000" pitchFamily="18" charset="-120"/>
              </a:rPr>
              <a:t>用</a:t>
            </a:r>
            <a:r>
              <a:rPr lang="en-US" altLang="zh-TW" sz="1800" dirty="0" err="1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詩篇作為</a:t>
            </a:r>
            <a:r>
              <a:rPr lang="en-US" altLang="zh-TW" sz="1800" dirty="0" err="1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Times New Roman" panose="02020603050405020304" pitchFamily="18" charset="0"/>
                <a:cs typeface="新細明體" panose="02020500000000000000" pitchFamily="18" charset="-120"/>
              </a:rPr>
              <a:t>開始和結束的</a:t>
            </a:r>
            <a:r>
              <a:rPr lang="en-US" altLang="zh-TW" sz="1800" dirty="0" err="1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禱</a:t>
            </a:r>
            <a:r>
              <a:rPr lang="zh-TW" altLang="zh-TW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新細明體" panose="02020500000000000000" pitchFamily="18" charset="-120"/>
              </a:rPr>
              <a:t>告</a:t>
            </a:r>
            <a:r>
              <a:rPr lang="en-US" altLang="zh-TW" sz="180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。 </a:t>
            </a:r>
            <a:endParaRPr lang="zh-TW" altLang="zh-TW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fontAlgn="base">
              <a:buFont typeface="Symbol" panose="05050102010706020507" pitchFamily="18" charset="2"/>
              <a:buChar char=""/>
            </a:pPr>
            <a:r>
              <a:rPr lang="en-US" altLang="zh-TW" sz="1800" dirty="0" err="1">
                <a:effectLst/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在開始</a:t>
            </a:r>
            <a:r>
              <a:rPr lang="zh-TW" altLang="zh-TW" sz="18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Calibri" panose="020F0502020204030204" pitchFamily="34" charset="0"/>
              </a:rPr>
              <a:t>之前，</a:t>
            </a:r>
            <a:r>
              <a:rPr lang="en-US" altLang="zh-TW" sz="1800" dirty="0" err="1">
                <a:effectLst/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提醒</a:t>
            </a:r>
            <a:r>
              <a:rPr lang="zh-TW" altLang="zh-TW" sz="18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Calibri" panose="020F0502020204030204" pitchFamily="34" charset="0"/>
              </a:rPr>
              <a:t>線上參加</a:t>
            </a:r>
            <a:r>
              <a:rPr lang="en-US" altLang="zh-TW" sz="1800" dirty="0">
                <a:effectLst/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者，</a:t>
            </a:r>
            <a:r>
              <a:rPr lang="zh-TW" altLang="zh-TW" sz="18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Calibri" panose="020F0502020204030204" pitchFamily="34" charset="0"/>
              </a:rPr>
              <a:t>假如您方便，</a:t>
            </a:r>
            <a:r>
              <a:rPr lang="en-US" altLang="zh-TW" sz="1800" dirty="0" err="1">
                <a:effectLst/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請保持</a:t>
            </a:r>
            <a:r>
              <a:rPr lang="zh-TW" altLang="zh-TW" sz="18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Calibri" panose="020F0502020204030204" pitchFamily="34" charset="0"/>
              </a:rPr>
              <a:t>鏡頭</a:t>
            </a:r>
            <a:r>
              <a:rPr lang="en-US" altLang="zh-TW" sz="1800" dirty="0" err="1">
                <a:effectLst/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開啟</a:t>
            </a:r>
            <a:r>
              <a:rPr lang="zh-TW" altLang="zh-TW" sz="18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Calibri" panose="020F0502020204030204" pitchFamily="34" charset="0"/>
              </a:rPr>
              <a:t>，</a:t>
            </a:r>
            <a:r>
              <a:rPr lang="en-US" altLang="zh-TW" sz="1800" dirty="0" err="1">
                <a:effectLst/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這將幫助</a:t>
            </a:r>
            <a:r>
              <a:rPr lang="zh-TW" altLang="zh-TW" sz="18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Calibri" panose="020F0502020204030204" pitchFamily="34" charset="0"/>
              </a:rPr>
              <a:t>大家</a:t>
            </a:r>
            <a:r>
              <a:rPr lang="en-US" altLang="zh-TW" sz="1800" dirty="0" err="1">
                <a:effectLst/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專注</a:t>
            </a:r>
            <a:r>
              <a:rPr lang="zh-TW" altLang="zh-TW" sz="18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Calibri" panose="020F0502020204030204" pitchFamily="34" charset="0"/>
              </a:rPr>
              <a:t>在</a:t>
            </a:r>
            <a:r>
              <a:rPr lang="en-US" altLang="zh-TW" sz="1800" dirty="0" err="1">
                <a:effectLst/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神的話語</a:t>
            </a:r>
            <a:r>
              <a:rPr lang="zh-TW" altLang="zh-TW" sz="18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Calibri" panose="020F0502020204030204" pitchFamily="34" charset="0"/>
              </a:rPr>
              <a:t>上</a:t>
            </a:r>
            <a:r>
              <a:rPr lang="en-US" altLang="zh-TW" sz="1800" dirty="0">
                <a:effectLst/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。</a:t>
            </a:r>
            <a:endParaRPr lang="zh-TW" altLang="zh-TW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206CAE-D254-7140-BE8A-6A49AC10BD9D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429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FA35B2-6D8D-F74A-40D4-D1A462CF36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CE49AC3-3423-9C85-E0B3-64549C94C5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02FDAEA-4E17-F795-3477-8D102863C9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800" dirty="0" err="1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這裡您可以看到</a:t>
            </a:r>
            <a:r>
              <a:rPr lang="zh-TW" altLang="en-US" sz="180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，</a:t>
            </a:r>
            <a:r>
              <a:rPr lang="en-US" altLang="zh-TW" sz="1800" dirty="0" err="1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聖經每卷書</a:t>
            </a:r>
            <a:r>
              <a:rPr lang="zh-TW" altLang="zh-TW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Calibri" panose="020F0502020204030204" pitchFamily="34" charset="0"/>
              </a:rPr>
              <a:t>需要花多長時間</a:t>
            </a:r>
            <a:r>
              <a:rPr lang="en-US" altLang="zh-TW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Calibri" panose="020F0502020204030204" pitchFamily="34" charset="0"/>
              </a:rPr>
              <a:t>—</a:t>
            </a:r>
            <a:r>
              <a:rPr lang="zh-TW" altLang="zh-TW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Calibri" panose="020F0502020204030204" pitchFamily="34" charset="0"/>
              </a:rPr>
              <a:t>例如短一點的提多書</a:t>
            </a:r>
            <a:r>
              <a:rPr lang="zh-TW" alt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Calibri" panose="020F0502020204030204" pitchFamily="34" charset="0"/>
              </a:rPr>
              <a:t>，</a:t>
            </a:r>
            <a:r>
              <a:rPr lang="zh-TW" altLang="zh-TW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Calibri" panose="020F0502020204030204" pitchFamily="34" charset="0"/>
              </a:rPr>
              <a:t>只需要</a:t>
            </a:r>
            <a:r>
              <a:rPr lang="en-US" altLang="zh-TW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Calibri" panose="020F0502020204030204" pitchFamily="34" charset="0"/>
              </a:rPr>
              <a:t>7</a:t>
            </a:r>
            <a:r>
              <a:rPr lang="zh-TW" altLang="zh-TW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Calibri" panose="020F0502020204030204" pitchFamily="34" charset="0"/>
              </a:rPr>
              <a:t>分鐘，</a:t>
            </a:r>
            <a:r>
              <a:rPr lang="zh-TW" altLang="zh-TW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Calibri" panose="020F0502020204030204" pitchFamily="34" charset="0"/>
              </a:rPr>
              <a:t>長一點</a:t>
            </a:r>
            <a:r>
              <a:rPr lang="zh-TW" altLang="en-US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Calibri" panose="020F0502020204030204" pitchFamily="34" charset="0"/>
              </a:rPr>
              <a:t>的，</a:t>
            </a:r>
            <a:r>
              <a:rPr lang="zh-TW" altLang="zh-TW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Calibri" panose="020F0502020204030204" pitchFamily="34" charset="0"/>
              </a:rPr>
              <a:t>幾個</a:t>
            </a:r>
            <a:r>
              <a:rPr lang="zh-TW" altLang="zh-TW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Calibri" panose="020F0502020204030204" pitchFamily="34" charset="0"/>
              </a:rPr>
              <a:t>小時的以西結書、詩篇都有</a:t>
            </a:r>
            <a:r>
              <a:rPr lang="en-US" altLang="zh-TW" sz="180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。 </a:t>
            </a:r>
            <a:endParaRPr lang="zh-TW" altLang="zh-TW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D0B56B-C59E-EADB-6B11-69B5B7CAF6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154842-4E44-3644-AE7C-48DBFB18739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2317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A73256-A983-7041-014E-8646E63533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5F80509-AE9C-691B-1D86-187397BB2C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9F7ED43-AC85-9359-925B-7AFE5A786B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itchFamily="2" charset="2"/>
              <a:buNone/>
              <a:tabLst/>
              <a:defRPr/>
            </a:pPr>
            <a:r>
              <a:rPr lang="zh-TW" altLang="zh-TW" sz="1800" dirty="0">
                <a:solidFill>
                  <a:srgbClr val="212121"/>
                </a:solidFill>
                <a:effectLst/>
                <a:ea typeface="微軟正黑體" panose="020B0604030504040204" pitchFamily="34" charset="-120"/>
                <a:cs typeface="Calibri" panose="020F0502020204030204" pitchFamily="34" charset="0"/>
              </a:rPr>
              <a:t>說到</a:t>
            </a:r>
            <a:r>
              <a:rPr lang="en-US" altLang="zh-TW" sz="1800" dirty="0" err="1">
                <a:solidFill>
                  <a:srgbClr val="212121"/>
                </a:solidFill>
                <a:effectLst/>
                <a:latin typeface="微軟正黑體" panose="020B0604030504040204" pitchFamily="34" charset="-120"/>
                <a:cs typeface="Calibri" panose="020F0502020204030204" pitchFamily="34" charset="0"/>
              </a:rPr>
              <a:t>每年</a:t>
            </a:r>
            <a:r>
              <a:rPr lang="zh-TW" altLang="zh-TW" sz="1800" dirty="0">
                <a:solidFill>
                  <a:srgbClr val="212121"/>
                </a:solidFill>
                <a:effectLst/>
                <a:ea typeface="微軟正黑體" panose="020B0604030504040204" pitchFamily="34" charset="-120"/>
                <a:cs typeface="Calibri" panose="020F0502020204030204" pitchFamily="34" charset="0"/>
              </a:rPr>
              <a:t>要</a:t>
            </a:r>
            <a:r>
              <a:rPr lang="en-US" altLang="zh-TW" sz="1800" dirty="0" err="1">
                <a:solidFill>
                  <a:srgbClr val="212121"/>
                </a:solidFill>
                <a:effectLst/>
                <a:latin typeface="微軟正黑體" panose="020B0604030504040204" pitchFamily="34" charset="-120"/>
                <a:cs typeface="Calibri" panose="020F0502020204030204" pitchFamily="34" charset="0"/>
              </a:rPr>
              <a:t>聽多少聖經，我們</a:t>
            </a:r>
            <a:r>
              <a:rPr lang="zh-TW" altLang="zh-TW" sz="1800" dirty="0">
                <a:solidFill>
                  <a:srgbClr val="212121"/>
                </a:solidFill>
                <a:effectLst/>
                <a:ea typeface="微軟正黑體" panose="020B0604030504040204" pitchFamily="34" charset="-120"/>
                <a:cs typeface="Calibri" panose="020F0502020204030204" pitchFamily="34" charset="0"/>
              </a:rPr>
              <a:t>建議均衡聆聽新舊約</a:t>
            </a:r>
            <a:r>
              <a:rPr lang="en-US" altLang="zh-TW" sz="180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cs typeface="Calibri" panose="020F0502020204030204" pitchFamily="34" charset="0"/>
              </a:rPr>
              <a:t>，</a:t>
            </a:r>
            <a:r>
              <a:rPr lang="zh-TW" altLang="zh-TW" sz="1800" dirty="0">
                <a:solidFill>
                  <a:srgbClr val="000000"/>
                </a:solidFill>
                <a:effectLst/>
                <a:ea typeface="微軟正黑體" panose="020B0604030504040204" pitchFamily="34" charset="-120"/>
                <a:cs typeface="Calibri" panose="020F0502020204030204" pitchFamily="34" charset="0"/>
              </a:rPr>
              <a:t>並常使用詩篇來禱告。推薦您不同的組合，</a:t>
            </a:r>
            <a:r>
              <a:rPr lang="zh-TW" altLang="zh-TW" sz="1800" dirty="0">
                <a:solidFill>
                  <a:srgbClr val="000000"/>
                </a:solidFill>
                <a:effectLst/>
                <a:ea typeface="微軟正黑體" panose="020B0604030504040204" pitchFamily="34" charset="-120"/>
                <a:cs typeface="新細明體" panose="02020500000000000000" pitchFamily="18" charset="-120"/>
              </a:rPr>
              <a:t>從每週</a:t>
            </a:r>
            <a:r>
              <a:rPr lang="en-US" altLang="zh-TW" sz="1800" dirty="0">
                <a:solidFill>
                  <a:srgbClr val="000000"/>
                </a:solidFill>
                <a:effectLst/>
                <a:ea typeface="微軟正黑體" panose="020B0604030504040204" pitchFamily="34" charset="-120"/>
                <a:cs typeface="新細明體" panose="02020500000000000000" pitchFamily="18" charset="-120"/>
              </a:rPr>
              <a:t>1-5</a:t>
            </a:r>
            <a:r>
              <a:rPr lang="zh-TW" altLang="zh-TW" sz="1800" dirty="0">
                <a:solidFill>
                  <a:srgbClr val="000000"/>
                </a:solidFill>
                <a:effectLst/>
                <a:ea typeface="微軟正黑體" panose="020B0604030504040204" pitchFamily="34" charset="-120"/>
                <a:cs typeface="新細明體" panose="02020500000000000000" pitchFamily="18" charset="-120"/>
              </a:rPr>
              <a:t>小時當中，選擇適合的目標</a:t>
            </a:r>
            <a:r>
              <a:rPr lang="en-US" altLang="zh-TW" sz="180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cs typeface="Calibri" panose="020F0502020204030204" pitchFamily="34" charset="0"/>
              </a:rPr>
              <a:t>。</a:t>
            </a:r>
            <a:r>
              <a:rPr lang="zh-TW" altLang="zh-TW" sz="1800" dirty="0">
                <a:solidFill>
                  <a:srgbClr val="000000"/>
                </a:solidFill>
                <a:effectLst/>
                <a:ea typeface="微軟正黑體" panose="020B0604030504040204" pitchFamily="34" charset="-120"/>
                <a:cs typeface="Calibri" panose="020F0502020204030204" pitchFamily="34" charset="0"/>
              </a:rPr>
              <a:t>我們建議每年讀完</a:t>
            </a:r>
            <a:r>
              <a:rPr lang="en-US" altLang="zh-TW" sz="1800" dirty="0">
                <a:solidFill>
                  <a:srgbClr val="000000"/>
                </a:solidFill>
                <a:effectLst/>
                <a:ea typeface="微軟正黑體" panose="020B0604030504040204" pitchFamily="34" charset="-120"/>
                <a:cs typeface="Calibri" panose="020F0502020204030204" pitchFamily="34" charset="0"/>
              </a:rPr>
              <a:t>1</a:t>
            </a:r>
            <a:r>
              <a:rPr lang="zh-TW" altLang="zh-TW" sz="1800" dirty="0">
                <a:solidFill>
                  <a:srgbClr val="000000"/>
                </a:solidFill>
                <a:effectLst/>
                <a:ea typeface="微軟正黑體" panose="020B0604030504040204" pitchFamily="34" charset="-120"/>
                <a:cs typeface="Calibri" panose="020F0502020204030204" pitchFamily="34" charset="0"/>
              </a:rPr>
              <a:t>遍舊約、</a:t>
            </a:r>
            <a:r>
              <a:rPr lang="en-US" altLang="zh-TW" sz="1800" dirty="0">
                <a:solidFill>
                  <a:srgbClr val="000000"/>
                </a:solidFill>
                <a:effectLst/>
                <a:ea typeface="微軟正黑體" panose="020B0604030504040204" pitchFamily="34" charset="-120"/>
                <a:cs typeface="Calibri" panose="020F0502020204030204" pitchFamily="34" charset="0"/>
              </a:rPr>
              <a:t>2</a:t>
            </a:r>
            <a:r>
              <a:rPr lang="zh-TW" altLang="zh-TW" sz="1800" dirty="0">
                <a:solidFill>
                  <a:srgbClr val="000000"/>
                </a:solidFill>
                <a:effectLst/>
                <a:ea typeface="微軟正黑體" panose="020B0604030504040204" pitchFamily="34" charset="-120"/>
                <a:cs typeface="Calibri" panose="020F0502020204030204" pitchFamily="34" charset="0"/>
              </a:rPr>
              <a:t>遍新約、 </a:t>
            </a:r>
            <a:r>
              <a:rPr lang="en-US" altLang="zh-TW" sz="1800" dirty="0">
                <a:solidFill>
                  <a:srgbClr val="000000"/>
                </a:solidFill>
                <a:effectLst/>
                <a:ea typeface="微軟正黑體" panose="020B0604030504040204" pitchFamily="34" charset="-120"/>
                <a:cs typeface="Calibri" panose="020F0502020204030204" pitchFamily="34" charset="0"/>
              </a:rPr>
              <a:t>3</a:t>
            </a:r>
            <a:r>
              <a:rPr lang="zh-TW" altLang="zh-TW" sz="1800" dirty="0">
                <a:solidFill>
                  <a:srgbClr val="000000"/>
                </a:solidFill>
                <a:effectLst/>
                <a:ea typeface="微軟正黑體" panose="020B0604030504040204" pitchFamily="34" charset="-120"/>
                <a:cs typeface="Calibri" panose="020F0502020204030204" pitchFamily="34" charset="0"/>
              </a:rPr>
              <a:t>遍詩篇，換算下來，每週</a:t>
            </a:r>
            <a:r>
              <a:rPr lang="zh-TW" altLang="en-US" sz="1800" dirty="0">
                <a:solidFill>
                  <a:srgbClr val="000000"/>
                </a:solidFill>
                <a:effectLst/>
                <a:ea typeface="微軟正黑體" panose="020B0604030504040204" pitchFamily="34" charset="-120"/>
                <a:cs typeface="Calibri" panose="020F0502020204030204" pitchFamily="34" charset="0"/>
              </a:rPr>
              <a:t>大</a:t>
            </a:r>
            <a:r>
              <a:rPr lang="zh-TW" altLang="zh-TW" sz="1800" dirty="0">
                <a:solidFill>
                  <a:srgbClr val="000000"/>
                </a:solidFill>
                <a:effectLst/>
                <a:ea typeface="微軟正黑體" panose="020B0604030504040204" pitchFamily="34" charset="-120"/>
                <a:cs typeface="Calibri" panose="020F0502020204030204" pitchFamily="34" charset="0"/>
              </a:rPr>
              <a:t>約聆聽</a:t>
            </a:r>
            <a:r>
              <a:rPr lang="en-US" altLang="zh-TW" sz="1800" dirty="0">
                <a:solidFill>
                  <a:srgbClr val="000000"/>
                </a:solidFill>
                <a:effectLst/>
                <a:ea typeface="微軟正黑體" panose="020B0604030504040204" pitchFamily="34" charset="-120"/>
                <a:cs typeface="Calibri" panose="020F0502020204030204" pitchFamily="34" charset="0"/>
              </a:rPr>
              <a:t>2.5</a:t>
            </a:r>
            <a:r>
              <a:rPr lang="zh-TW" altLang="zh-TW" sz="1800" dirty="0">
                <a:solidFill>
                  <a:srgbClr val="000000"/>
                </a:solidFill>
                <a:effectLst/>
                <a:ea typeface="微軟正黑體" panose="020B0604030504040204" pitchFamily="34" charset="-120"/>
                <a:cs typeface="Calibri" panose="020F0502020204030204" pitchFamily="34" charset="0"/>
              </a:rPr>
              <a:t>小時。</a:t>
            </a:r>
            <a:endParaRPr lang="en-US" i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1ACA63-118E-693A-EDCA-7BA72AC874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2286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fontAlgn="base">
              <a:buFont typeface="Symbol" panose="05050102010706020507" pitchFamily="18" charset="2"/>
              <a:buNone/>
            </a:pPr>
            <a:r>
              <a:rPr lang="en-US" altLang="zh-TW" sz="1800" dirty="0" err="1">
                <a:effectLst/>
                <a:latin typeface="微軟正黑體" panose="020B0604030504040204" pitchFamily="34" charset="-120"/>
                <a:cs typeface="Arial" panose="020B0604020202020204" pitchFamily="34" charset="0"/>
              </a:rPr>
              <a:t>我們建議</a:t>
            </a:r>
            <a:r>
              <a:rPr lang="zh-TW" altLang="zh-TW" sz="1800" dirty="0">
                <a:effectLst/>
                <a:ea typeface="微軟正黑體" panose="020B0604030504040204" pitchFamily="34" charset="-120"/>
                <a:cs typeface="Arial" panose="020B0604020202020204" pitchFamily="34" charset="0"/>
              </a:rPr>
              <a:t>均衡閱讀</a:t>
            </a:r>
            <a:r>
              <a:rPr lang="en-US" altLang="zh-TW" sz="1800" dirty="0">
                <a:effectLst/>
                <a:latin typeface="微軟正黑體" panose="020B0604030504040204" pitchFamily="34" charset="-120"/>
                <a:cs typeface="Arial" panose="020B0604020202020204" pitchFamily="34" charset="0"/>
              </a:rPr>
              <a:t>新</a:t>
            </a:r>
            <a:r>
              <a:rPr lang="zh-TW" altLang="zh-TW" sz="1800" dirty="0">
                <a:effectLst/>
                <a:ea typeface="微軟正黑體" panose="020B0604030504040204" pitchFamily="34" charset="-120"/>
                <a:cs typeface="Arial" panose="020B0604020202020204" pitchFamily="34" charset="0"/>
              </a:rPr>
              <a:t>舊</a:t>
            </a:r>
            <a:r>
              <a:rPr lang="en-US" altLang="zh-TW" sz="1800" dirty="0">
                <a:effectLst/>
                <a:latin typeface="微軟正黑體" panose="020B0604030504040204" pitchFamily="34" charset="-120"/>
                <a:cs typeface="Arial" panose="020B0604020202020204" pitchFamily="34" charset="0"/>
              </a:rPr>
              <a:t>約</a:t>
            </a:r>
            <a:r>
              <a:rPr lang="zh-TW" altLang="zh-TW" sz="1800" dirty="0">
                <a:effectLst/>
                <a:ea typeface="微軟正黑體" panose="020B0604030504040204" pitchFamily="34" charset="-120"/>
                <a:cs typeface="Arial" panose="020B0604020202020204" pitchFamily="34" charset="0"/>
              </a:rPr>
              <a:t>並用詩篇禱告</a:t>
            </a:r>
            <a:r>
              <a:rPr lang="en-US" altLang="zh-TW" sz="1800" dirty="0">
                <a:effectLst/>
                <a:latin typeface="微軟正黑體" panose="020B0604030504040204" pitchFamily="34" charset="-120"/>
                <a:cs typeface="Arial" panose="020B0604020202020204" pitchFamily="34" charset="0"/>
              </a:rPr>
              <a:t>的原因是，希伯來書1:1</a:t>
            </a:r>
            <a:r>
              <a:rPr lang="zh-TW" altLang="zh-TW" sz="1800" dirty="0">
                <a:effectLst/>
                <a:ea typeface="微軟正黑體" panose="020B0604030504040204" pitchFamily="34" charset="-120"/>
                <a:cs typeface="Arial" panose="020B0604020202020204" pitchFamily="34" charset="0"/>
              </a:rPr>
              <a:t>說</a:t>
            </a:r>
            <a:r>
              <a:rPr lang="en-US" altLang="zh-TW" sz="1800" dirty="0">
                <a:effectLst/>
                <a:latin typeface="微軟正黑體" panose="020B0604030504040204" pitchFamily="34" charset="-120"/>
                <a:cs typeface="Arial" panose="020B0604020202020204" pitchFamily="34" charset="0"/>
              </a:rPr>
              <a:t>，</a:t>
            </a:r>
            <a:r>
              <a:rPr lang="zh-TW" altLang="zh-TW" sz="1800" dirty="0">
                <a:effectLst/>
                <a:ea typeface="微軟正黑體" panose="020B0604030504040204" pitchFamily="34" charset="-120"/>
                <a:cs typeface="Arial" panose="020B0604020202020204" pitchFamily="34" charset="0"/>
              </a:rPr>
              <a:t>「</a:t>
            </a:r>
            <a:r>
              <a:rPr lang="en-US" altLang="zh-TW" sz="1800" dirty="0" err="1">
                <a:effectLst/>
                <a:latin typeface="微軟正黑體" panose="020B0604030504040204" pitchFamily="34" charset="-120"/>
                <a:cs typeface="Arial" panose="020B0604020202020204" pitchFamily="34" charset="0"/>
              </a:rPr>
              <a:t>神既在古時藉著眾先知多次多方的曉諭列祖，就在這末世藉著他兒子曉諭我們</a:t>
            </a:r>
            <a:r>
              <a:rPr lang="zh-TW" altLang="zh-TW" sz="1800" dirty="0">
                <a:effectLst/>
                <a:ea typeface="微軟正黑體" panose="020B0604030504040204" pitchFamily="34" charset="-120"/>
                <a:cs typeface="Arial" panose="020B0604020202020204" pitchFamily="34" charset="0"/>
              </a:rPr>
              <a:t>」。路加福音</a:t>
            </a:r>
            <a:r>
              <a:rPr lang="en-US" altLang="zh-TW" sz="1800" dirty="0">
                <a:effectLst/>
                <a:ea typeface="微軟正黑體" panose="020B0604030504040204" pitchFamily="34" charset="-120"/>
                <a:cs typeface="Arial" panose="020B0604020202020204" pitchFamily="34" charset="0"/>
              </a:rPr>
              <a:t>9:35</a:t>
            </a:r>
            <a:r>
              <a:rPr lang="zh-TW" altLang="zh-TW" sz="1800" dirty="0">
                <a:effectLst/>
                <a:ea typeface="微軟正黑體" panose="020B0604030504040204" pitchFamily="34" charset="-120"/>
                <a:cs typeface="Arial" panose="020B0604020202020204" pitchFamily="34" charset="0"/>
              </a:rPr>
              <a:t>也說，「有聲音從雲彩裡出來，說：這是我的兒子，我所揀選的，你們要聽他。」此外，詩篇</a:t>
            </a:r>
            <a:r>
              <a:rPr lang="en-US" altLang="zh-TW" sz="1800" dirty="0">
                <a:effectLst/>
                <a:ea typeface="微軟正黑體" panose="020B0604030504040204" pitchFamily="34" charset="-120"/>
                <a:cs typeface="Arial" panose="020B0604020202020204" pitchFamily="34" charset="0"/>
              </a:rPr>
              <a:t>55:17</a:t>
            </a:r>
            <a:r>
              <a:rPr lang="zh-TW" altLang="zh-TW" sz="1800" dirty="0">
                <a:effectLst/>
                <a:ea typeface="微軟正黑體" panose="020B0604030504040204" pitchFamily="34" charset="-120"/>
                <a:cs typeface="Arial" panose="020B0604020202020204" pitchFamily="34" charset="0"/>
              </a:rPr>
              <a:t>「我要晚上、早晨、晌午哀聲悲歎；他也必聽我的聲音。」藉由誦讀詩篇，我們一邊祈禱，一邊學習如何禱告。</a:t>
            </a:r>
            <a:endParaRPr lang="zh-TW" altLang="zh-TW" sz="18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A49D91-A19A-F04F-8DA8-5C7027E607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21770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B97491-863D-690B-FE43-7DD74702F0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697610D-57B7-98D8-CE9C-99F5FD70FA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9803CC1-CBCE-A880-FC55-5EC04C99AD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Symbol" pitchFamily="2" charset="2"/>
              <a:buNone/>
            </a:pPr>
            <a:r>
              <a:rPr lang="zh-TW" altLang="zh-TW" sz="1800" dirty="0">
                <a:solidFill>
                  <a:srgbClr val="000000"/>
                </a:solidFill>
                <a:effectLst/>
                <a:ea typeface="微軟正黑體" panose="020B0604030504040204" pitchFamily="34" charset="-120"/>
                <a:cs typeface="Calibri" panose="020F0502020204030204" pitchFamily="34" charset="0"/>
              </a:rPr>
              <a:t>當我們聆聽神的話時，請全心投入，並留心幾件事：舊約申命記</a:t>
            </a:r>
            <a:r>
              <a:rPr lang="en-US" altLang="zh-TW" sz="1800" dirty="0">
                <a:solidFill>
                  <a:srgbClr val="000000"/>
                </a:solidFill>
                <a:effectLst/>
                <a:ea typeface="微軟正黑體" panose="020B0604030504040204" pitchFamily="34" charset="-120"/>
                <a:cs typeface="Calibri" panose="020F0502020204030204" pitchFamily="34" charset="0"/>
              </a:rPr>
              <a:t>6:4-5</a:t>
            </a:r>
            <a:r>
              <a:rPr lang="zh-TW" altLang="zh-TW" sz="1800" dirty="0">
                <a:solidFill>
                  <a:srgbClr val="000000"/>
                </a:solidFill>
                <a:effectLst/>
                <a:ea typeface="微軟正黑體" panose="020B0604030504040204" pitchFamily="34" charset="-120"/>
                <a:cs typeface="Calibri" panose="020F0502020204030204" pitchFamily="34" charset="0"/>
              </a:rPr>
              <a:t>提到「以色列啊，你要聽！耶和華─我們神是獨一的主。你要盡心、盡性、盡力愛耶和華─你的神。」新約約翰福音</a:t>
            </a:r>
            <a:r>
              <a:rPr lang="en-US" altLang="zh-TW" sz="1800" dirty="0">
                <a:solidFill>
                  <a:srgbClr val="000000"/>
                </a:solidFill>
                <a:effectLst/>
                <a:ea typeface="微軟正黑體" panose="020B0604030504040204" pitchFamily="34" charset="-120"/>
                <a:cs typeface="Calibri" panose="020F0502020204030204" pitchFamily="34" charset="0"/>
              </a:rPr>
              <a:t>5:39-40</a:t>
            </a:r>
            <a:r>
              <a:rPr lang="zh-TW" altLang="zh-TW" sz="1800" dirty="0">
                <a:solidFill>
                  <a:srgbClr val="000000"/>
                </a:solidFill>
                <a:effectLst/>
                <a:ea typeface="微軟正黑體" panose="020B0604030504040204" pitchFamily="34" charset="-120"/>
                <a:cs typeface="Calibri" panose="020F0502020204030204" pitchFamily="34" charset="0"/>
              </a:rPr>
              <a:t>也說「你們查考聖經，因你們以為內中有永生；給我作見證的就是這經。然而，你們不肯到我這裡來得生命。」</a:t>
            </a:r>
            <a:endParaRPr lang="en-US" sz="1800" i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969E2D-E304-36EE-18FB-065368F571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5284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fontAlgn="base">
              <a:buFont typeface="Symbol" panose="05050102010706020507" pitchFamily="18" charset="2"/>
              <a:buNone/>
            </a:pPr>
            <a:r>
              <a:rPr lang="en-US" altLang="zh-TW" sz="1800" dirty="0" err="1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新細明體" panose="02020500000000000000" pitchFamily="18" charset="-120"/>
                <a:cs typeface="新細明體" panose="02020500000000000000" pitchFamily="18" charset="-120"/>
              </a:rPr>
              <a:t>我們</a:t>
            </a:r>
            <a:r>
              <a:rPr lang="zh-TW" altLang="zh-TW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新細明體" panose="02020500000000000000" pitchFamily="18" charset="-120"/>
              </a:rPr>
              <a:t>聽</a:t>
            </a:r>
            <a:r>
              <a:rPr lang="en-US" altLang="zh-TW" sz="180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新細明體" panose="02020500000000000000" pitchFamily="18" charset="-120"/>
                <a:cs typeface="新細明體" panose="02020500000000000000" pitchFamily="18" charset="-120"/>
              </a:rPr>
              <a:t>讀</a:t>
            </a:r>
            <a:r>
              <a:rPr lang="zh-TW" altLang="zh-TW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新細明體" panose="02020500000000000000" pitchFamily="18" charset="-120"/>
              </a:rPr>
              <a:t>聖</a:t>
            </a:r>
            <a:r>
              <a:rPr lang="en-US" altLang="zh-TW" sz="1800" dirty="0" err="1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新細明體" panose="02020500000000000000" pitchFamily="18" charset="-120"/>
                <a:cs typeface="新細明體" panose="02020500000000000000" pitchFamily="18" charset="-120"/>
              </a:rPr>
              <a:t>經所</a:t>
            </a:r>
            <a:r>
              <a:rPr lang="zh-TW" altLang="zh-TW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新細明體" panose="02020500000000000000" pitchFamily="18" charset="-120"/>
              </a:rPr>
              <a:t>使用</a:t>
            </a:r>
            <a:r>
              <a:rPr lang="en-US" altLang="zh-TW" sz="1800" dirty="0" err="1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新細明體" panose="02020500000000000000" pitchFamily="18" charset="-120"/>
                <a:cs typeface="Calibri" panose="020F0502020204030204" pitchFamily="34" charset="0"/>
              </a:rPr>
              <a:t>的資源</a:t>
            </a:r>
            <a:r>
              <a:rPr lang="zh-TW" altLang="zh-TW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新細明體" panose="02020500000000000000" pitchFamily="18" charset="-120"/>
              </a:rPr>
              <a:t>，</a:t>
            </a:r>
            <a:r>
              <a:rPr lang="en-US" altLang="zh-TW" sz="1800" dirty="0" err="1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新細明體" panose="02020500000000000000" pitchFamily="18" charset="-120"/>
                <a:cs typeface="Calibri" panose="020F0502020204030204" pitchFamily="34" charset="0"/>
              </a:rPr>
              <a:t>是</a:t>
            </a:r>
            <a:r>
              <a:rPr lang="en-US" altLang="zh-TW" sz="1800" dirty="0" err="1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新細明體" panose="02020500000000000000" pitchFamily="18" charset="-120"/>
                <a:cs typeface="新細明體" panose="02020500000000000000" pitchFamily="18" charset="-120"/>
              </a:rPr>
              <a:t>我們</a:t>
            </a:r>
            <a:r>
              <a:rPr lang="en-US" altLang="zh-TW" sz="1800" dirty="0" err="1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新細明體" panose="02020500000000000000" pitchFamily="18" charset="-120"/>
                <a:cs typeface="Calibri" panose="020F0502020204030204" pitchFamily="34" charset="0"/>
              </a:rPr>
              <a:t>免費</a:t>
            </a:r>
            <a:r>
              <a:rPr lang="zh-TW" altLang="zh-TW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的</a:t>
            </a:r>
            <a:r>
              <a:rPr lang="en-US" altLang="zh-TW" sz="1800" dirty="0" err="1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新細明體" panose="02020500000000000000" pitchFamily="18" charset="-120"/>
                <a:cs typeface="Calibri" panose="020F0502020204030204" pitchFamily="34" charset="0"/>
              </a:rPr>
              <a:t>聖經App，</a:t>
            </a:r>
            <a:r>
              <a:rPr lang="en-US" altLang="zh-TW" sz="1800" dirty="0" err="1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新細明體" panose="02020500000000000000" pitchFamily="18" charset="-120"/>
                <a:cs typeface="新細明體" panose="02020500000000000000" pitchFamily="18" charset="-120"/>
              </a:rPr>
              <a:t>是目前製作最好的戲劇化有聲聖經</a:t>
            </a:r>
            <a:r>
              <a:rPr lang="en-US" altLang="zh-TW" sz="1800" dirty="0" err="1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新細明體" panose="02020500000000000000" pitchFamily="18" charset="-120"/>
                <a:cs typeface="Calibri" panose="020F0502020204030204" pitchFamily="34" charset="0"/>
              </a:rPr>
              <a:t>。您可以在AppStore</a:t>
            </a:r>
            <a:r>
              <a:rPr lang="en-US" altLang="zh-TW" sz="180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新細明體" panose="02020500000000000000" pitchFamily="18" charset="-120"/>
                <a:cs typeface="Calibri" panose="020F0502020204030204" pitchFamily="34" charset="0"/>
              </a:rPr>
              <a:t>/ </a:t>
            </a:r>
            <a:r>
              <a:rPr lang="en-US" altLang="zh-TW" sz="1800" dirty="0" err="1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新細明體" panose="02020500000000000000" pitchFamily="18" charset="-120"/>
                <a:cs typeface="Calibri" panose="020F0502020204030204" pitchFamily="34" charset="0"/>
              </a:rPr>
              <a:t>GooglePlay</a:t>
            </a:r>
            <a:r>
              <a:rPr lang="en-US" altLang="zh-TW" sz="180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新細明體" panose="02020500000000000000" pitchFamily="18" charset="-120"/>
                <a:cs typeface="Calibri" panose="020F0502020204030204" pitchFamily="34" charset="0"/>
              </a:rPr>
              <a:t> </a:t>
            </a:r>
            <a:r>
              <a:rPr lang="en-US" altLang="zh-TW" sz="1800" dirty="0" err="1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新細明體" panose="02020500000000000000" pitchFamily="18" charset="-120"/>
                <a:cs typeface="新細明體" panose="02020500000000000000" pitchFamily="18" charset="-120"/>
              </a:rPr>
              <a:t>搜尋</a:t>
            </a:r>
            <a:r>
              <a:rPr lang="en-US" altLang="zh-TW" sz="180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新細明體" panose="02020500000000000000" pitchFamily="18" charset="-120"/>
                <a:cs typeface="新細明體" panose="02020500000000000000" pitchFamily="18" charset="-120"/>
              </a:rPr>
              <a:t>「</a:t>
            </a:r>
            <a:r>
              <a:rPr lang="zh-TW" altLang="zh-TW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新細明體" panose="02020500000000000000" pitchFamily="18" charset="-120"/>
              </a:rPr>
              <a:t>宣讀</a:t>
            </a:r>
            <a:r>
              <a:rPr lang="en-US" altLang="zh-TW" sz="1800" dirty="0" err="1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新細明體" panose="02020500000000000000" pitchFamily="18" charset="-120"/>
                <a:cs typeface="新細明體" panose="02020500000000000000" pitchFamily="18" charset="-120"/>
              </a:rPr>
              <a:t>聖經</a:t>
            </a:r>
            <a:r>
              <a:rPr lang="en-US" altLang="zh-TW" sz="180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新細明體" panose="02020500000000000000" pitchFamily="18" charset="-120"/>
                <a:cs typeface="新細明體" panose="02020500000000000000" pitchFamily="18" charset="-120"/>
              </a:rPr>
              <a:t>」</a:t>
            </a:r>
            <a:r>
              <a:rPr lang="zh-TW" altLang="zh-TW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新細明體" panose="02020500000000000000" pitchFamily="18" charset="-120"/>
              </a:rPr>
              <a:t>，或</a:t>
            </a:r>
            <a:r>
              <a:rPr lang="en-US" altLang="zh-TW" sz="1800" dirty="0" err="1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新細明體" panose="02020500000000000000" pitchFamily="18" charset="-120"/>
                <a:cs typeface="新細明體" panose="02020500000000000000" pitchFamily="18" charset="-120"/>
              </a:rPr>
              <a:t>掃描螢幕上的</a:t>
            </a:r>
            <a:r>
              <a:rPr lang="en-US" altLang="zh-TW" sz="1800" dirty="0" err="1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新細明體" panose="02020500000000000000" pitchFamily="18" charset="-120"/>
                <a:cs typeface="Calibri" panose="020F0502020204030204" pitchFamily="34" charset="0"/>
              </a:rPr>
              <a:t>QR</a:t>
            </a:r>
            <a:r>
              <a:rPr lang="en-US" altLang="zh-TW" sz="180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新細明體" panose="02020500000000000000" pitchFamily="18" charset="-120"/>
                <a:cs typeface="Calibri" panose="020F0502020204030204" pitchFamily="34" charset="0"/>
              </a:rPr>
              <a:t> code</a:t>
            </a:r>
            <a:r>
              <a:rPr lang="zh-TW" altLang="en-US" sz="180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新細明體" panose="02020500000000000000" pitchFamily="18" charset="-120"/>
                <a:cs typeface="Calibri" panose="020F0502020204030204" pitchFamily="34" charset="0"/>
              </a:rPr>
              <a:t>來下載</a:t>
            </a:r>
            <a:r>
              <a:rPr lang="zh-TW" altLang="zh-TW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。</a:t>
            </a:r>
            <a:endParaRPr lang="zh-TW" altLang="zh-TW" sz="18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C152D2-DF81-FC46-B2AE-EF54F440B0F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7130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Symbol" panose="05050102010706020507" pitchFamily="18" charset="2"/>
              <a:buNone/>
            </a:pPr>
            <a:r>
              <a:rPr lang="en-US" altLang="zh-TW" sz="180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新細明體" panose="02020500000000000000" pitchFamily="18" charset="-120"/>
                <a:cs typeface="新細明體" panose="02020500000000000000" pitchFamily="18" charset="-120"/>
              </a:rPr>
              <a:t>在</a:t>
            </a:r>
            <a:r>
              <a:rPr lang="zh-TW" altLang="zh-TW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新細明體" panose="02020500000000000000" pitchFamily="18" charset="-120"/>
              </a:rPr>
              <a:t>新的</a:t>
            </a:r>
            <a:r>
              <a:rPr lang="en-US" altLang="zh-TW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新細明體" panose="02020500000000000000" pitchFamily="18" charset="-120"/>
              </a:rPr>
              <a:t>App</a:t>
            </a:r>
            <a:r>
              <a:rPr lang="en-US" altLang="zh-TW" sz="1800" dirty="0" err="1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新細明體" panose="02020500000000000000" pitchFamily="18" charset="-120"/>
                <a:cs typeface="新細明體" panose="02020500000000000000" pitchFamily="18" charset="-120"/>
              </a:rPr>
              <a:t>中，免費提供</a:t>
            </a:r>
            <a:r>
              <a:rPr lang="zh-TW" altLang="zh-TW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新細明體" panose="02020500000000000000" pitchFamily="18" charset="-120"/>
              </a:rPr>
              <a:t>這些語言的有聲</a:t>
            </a:r>
            <a:r>
              <a:rPr lang="en-US" altLang="zh-TW" sz="1800" dirty="0" err="1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新細明體" panose="02020500000000000000" pitchFamily="18" charset="-120"/>
                <a:cs typeface="新細明體" panose="02020500000000000000" pitchFamily="18" charset="-120"/>
              </a:rPr>
              <a:t>戲劇聖經</a:t>
            </a:r>
            <a:r>
              <a:rPr lang="zh-TW" altLang="zh-TW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新細明體" panose="02020500000000000000" pitchFamily="18" charset="-120"/>
              </a:rPr>
              <a:t>，</a:t>
            </a:r>
            <a:r>
              <a:rPr lang="en-US" altLang="zh-TW" sz="1800" dirty="0" err="1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新細明體" panose="02020500000000000000" pitchFamily="18" charset="-120"/>
                <a:cs typeface="新細明體" panose="02020500000000000000" pitchFamily="18" charset="-120"/>
              </a:rPr>
              <a:t>葡萄牙語、印地語和阿拉伯</a:t>
            </a:r>
            <a:r>
              <a:rPr lang="zh-TW" altLang="zh-TW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新細明體" panose="02020500000000000000" pitchFamily="18" charset="-120"/>
              </a:rPr>
              <a:t>語</a:t>
            </a:r>
            <a:r>
              <a:rPr lang="en-US" altLang="zh-TW" sz="1800" dirty="0" err="1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新細明體" panose="02020500000000000000" pitchFamily="18" charset="-120"/>
                <a:cs typeface="新細明體" panose="02020500000000000000" pitchFamily="18" charset="-120"/>
              </a:rPr>
              <a:t>即將推出</a:t>
            </a:r>
            <a:r>
              <a:rPr lang="en-US" altLang="zh-TW" sz="180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新細明體" panose="02020500000000000000" pitchFamily="18" charset="-120"/>
                <a:cs typeface="新細明體" panose="02020500000000000000" pitchFamily="18" charset="-120"/>
              </a:rPr>
              <a:t>。</a:t>
            </a:r>
            <a:r>
              <a:rPr lang="en-US" altLang="zh-TW" sz="180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新細明體" panose="02020500000000000000" pitchFamily="18" charset="-120"/>
                <a:cs typeface="Calibri" panose="020F0502020204030204" pitchFamily="34" charset="0"/>
              </a:rPr>
              <a:t> </a:t>
            </a:r>
            <a:endParaRPr lang="zh-TW" altLang="zh-TW" sz="18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C152D2-DF81-FC46-B2AE-EF54F440B0F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070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TW" sz="1800" dirty="0">
                <a:effectLst/>
                <a:ea typeface="微軟正黑體" panose="020B0604030504040204" pitchFamily="34" charset="-120"/>
                <a:cs typeface="微軟正黑體" panose="020B0604030504040204" pitchFamily="34" charset="-120"/>
              </a:rPr>
              <a:t>特別推薦</a:t>
            </a:r>
            <a:r>
              <a:rPr lang="en-US" altLang="zh-TW" sz="1800" dirty="0">
                <a:effectLst/>
                <a:ea typeface="微軟正黑體" panose="020B0604030504040204" pitchFamily="34" charset="-120"/>
                <a:cs typeface="微軟正黑體" panose="020B0604030504040204" pitchFamily="34" charset="-120"/>
              </a:rPr>
              <a:t>App</a:t>
            </a:r>
            <a:r>
              <a:rPr lang="zh-TW" altLang="zh-TW" sz="1800" dirty="0">
                <a:effectLst/>
                <a:ea typeface="微軟正黑體" panose="020B0604030504040204" pitchFamily="34" charset="-120"/>
                <a:cs typeface="微軟正黑體" panose="020B0604030504040204" pitchFamily="34" charset="-120"/>
              </a:rPr>
              <a:t>裡的「讀經進度表」，讓您輕鬆掌握讀經進度。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C152D2-DF81-FC46-B2AE-EF54F440B0F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7108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TW" sz="1800" dirty="0">
                <a:solidFill>
                  <a:srgbClr val="000000"/>
                </a:solidFill>
                <a:effectLst/>
                <a:ea typeface="微軟正黑體" panose="020B0604030504040204" pitchFamily="34" charset="-120"/>
                <a:cs typeface="新細明體" panose="02020500000000000000" pitchFamily="18" charset="-120"/>
              </a:rPr>
              <a:t>舉例來說，推薦您設定</a:t>
            </a:r>
            <a:r>
              <a:rPr lang="zh-TW" altLang="en-US" sz="1800" dirty="0">
                <a:solidFill>
                  <a:srgbClr val="000000"/>
                </a:solidFill>
                <a:effectLst/>
                <a:ea typeface="微軟正黑體" panose="020B0604030504040204" pitchFamily="34" charset="-120"/>
                <a:cs typeface="新細明體" panose="02020500000000000000" pitchFamily="18" charset="-120"/>
              </a:rPr>
              <a:t>多</a:t>
            </a:r>
            <a:r>
              <a:rPr lang="zh-TW" altLang="zh-TW" sz="1800" dirty="0">
                <a:solidFill>
                  <a:srgbClr val="000000"/>
                </a:solidFill>
                <a:effectLst/>
                <a:ea typeface="微軟正黑體" panose="020B0604030504040204" pitchFamily="34" charset="-120"/>
                <a:cs typeface="新細明體" panose="02020500000000000000" pitchFamily="18" charset="-120"/>
              </a:rPr>
              <a:t>個追蹤器，如螢幕上所示，以便紀錄個人</a:t>
            </a:r>
            <a:r>
              <a:rPr lang="zh-TW" altLang="en-US" sz="1800" dirty="0">
                <a:solidFill>
                  <a:srgbClr val="000000"/>
                </a:solidFill>
                <a:effectLst/>
                <a:ea typeface="微軟正黑體" panose="020B0604030504040204" pitchFamily="34" charset="-120"/>
                <a:cs typeface="新細明體" panose="02020500000000000000" pitchFamily="18" charset="-120"/>
              </a:rPr>
              <a:t>及小組</a:t>
            </a:r>
            <a:r>
              <a:rPr lang="zh-TW" altLang="zh-TW" sz="1800" dirty="0">
                <a:solidFill>
                  <a:srgbClr val="000000"/>
                </a:solidFill>
                <a:effectLst/>
                <a:ea typeface="微軟正黑體" panose="020B0604030504040204" pitchFamily="34" charset="-120"/>
                <a:cs typeface="新細明體" panose="02020500000000000000" pitchFamily="18" charset="-120"/>
              </a:rPr>
              <a:t>的</a:t>
            </a:r>
            <a:r>
              <a:rPr lang="zh-TW" altLang="en-US" sz="1800" dirty="0">
                <a:solidFill>
                  <a:srgbClr val="000000"/>
                </a:solidFill>
                <a:effectLst/>
                <a:ea typeface="微軟正黑體" panose="020B0604030504040204" pitchFamily="34" charset="-120"/>
                <a:cs typeface="新細明體" panose="02020500000000000000" pitchFamily="18" charset="-120"/>
              </a:rPr>
              <a:t>讀經</a:t>
            </a:r>
            <a:r>
              <a:rPr lang="zh-TW" altLang="zh-TW" sz="1800" dirty="0">
                <a:solidFill>
                  <a:srgbClr val="000000"/>
                </a:solidFill>
                <a:effectLst/>
                <a:ea typeface="微軟正黑體" panose="020B0604030504040204" pitchFamily="34" charset="-120"/>
                <a:cs typeface="新細明體" panose="02020500000000000000" pitchFamily="18" charset="-120"/>
              </a:rPr>
              <a:t>進度。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C152D2-DF81-FC46-B2AE-EF54F440B0F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675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altLang="zh-TW" sz="18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微軟正黑體" panose="020B0604030504040204" pitchFamily="34" charset="-120"/>
                <a:cs typeface="新細明體" panose="02020500000000000000" pitchFamily="18" charset="-120"/>
              </a:rPr>
              <a:t>當我們</a:t>
            </a:r>
            <a:r>
              <a:rPr lang="zh-TW" altLang="en-US" sz="180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微軟正黑體" panose="020B0604030504040204" pitchFamily="34" charset="-120"/>
                <a:cs typeface="新細明體" panose="02020500000000000000" pitchFamily="18" charset="-120"/>
              </a:rPr>
              <a:t>追</a:t>
            </a:r>
            <a:r>
              <a:rPr lang="en-US" altLang="zh-TW" sz="180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微軟正黑體" panose="020B0604030504040204" pitchFamily="34" charset="-120"/>
                <a:cs typeface="新細明體" panose="02020500000000000000" pitchFamily="18" charset="-120"/>
              </a:rPr>
              <a:t>蹤</a:t>
            </a:r>
            <a:r>
              <a:rPr lang="zh-TW" altLang="zh-TW" sz="1800" dirty="0">
                <a:solidFill>
                  <a:srgbClr val="000000"/>
                </a:solidFill>
                <a:effectLst/>
                <a:highlight>
                  <a:srgbClr val="FFFFFF"/>
                </a:highlight>
                <a:ea typeface="微軟正黑體" panose="020B0604030504040204" pitchFamily="34" charset="-120"/>
                <a:cs typeface="新細明體" panose="02020500000000000000" pitchFamily="18" charset="-120"/>
              </a:rPr>
              <a:t>讀經進度時，</a:t>
            </a:r>
            <a:r>
              <a:rPr lang="en-US" altLang="zh-TW" sz="18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微軟正黑體" panose="020B0604030504040204" pitchFamily="34" charset="-120"/>
                <a:cs typeface="新細明體" panose="02020500000000000000" pitchFamily="18" charset="-120"/>
              </a:rPr>
              <a:t>我們</a:t>
            </a:r>
            <a:r>
              <a:rPr lang="zh-TW" altLang="zh-TW" sz="1800" dirty="0">
                <a:solidFill>
                  <a:srgbClr val="000000"/>
                </a:solidFill>
                <a:effectLst/>
                <a:highlight>
                  <a:srgbClr val="FFFFFF"/>
                </a:highlight>
                <a:ea typeface="微軟正黑體" panose="020B0604030504040204" pitchFamily="34" charset="-120"/>
                <a:cs typeface="新細明體" panose="02020500000000000000" pitchFamily="18" charset="-120"/>
              </a:rPr>
              <a:t>是</a:t>
            </a:r>
            <a:r>
              <a:rPr lang="en-US" altLang="zh-TW" sz="18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微軟正黑體" panose="020B0604030504040204" pitchFamily="34" charset="-120"/>
                <a:cs typeface="新細明體" panose="02020500000000000000" pitchFamily="18" charset="-120"/>
              </a:rPr>
              <a:t>一起</a:t>
            </a:r>
            <a:r>
              <a:rPr lang="zh-TW" altLang="zh-TW" sz="1800" dirty="0">
                <a:solidFill>
                  <a:srgbClr val="000000"/>
                </a:solidFill>
                <a:effectLst/>
                <a:highlight>
                  <a:srgbClr val="FFFFFF"/>
                </a:highlight>
                <a:ea typeface="微軟正黑體" panose="020B0604030504040204" pitchFamily="34" charset="-120"/>
                <a:cs typeface="新細明體" panose="02020500000000000000" pitchFamily="18" charset="-120"/>
              </a:rPr>
              <a:t>在神的話語中操</a:t>
            </a:r>
            <a:r>
              <a:rPr lang="en-US" altLang="zh-TW" sz="18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微軟正黑體" panose="020B0604030504040204" pitchFamily="34" charset="-120"/>
                <a:cs typeface="新細明體" panose="02020500000000000000" pitchFamily="18" charset="-120"/>
              </a:rPr>
              <a:t>練，而不是</a:t>
            </a:r>
            <a:r>
              <a:rPr lang="zh-TW" altLang="zh-TW" sz="1800" dirty="0">
                <a:solidFill>
                  <a:srgbClr val="000000"/>
                </a:solidFill>
                <a:effectLst/>
                <a:highlight>
                  <a:srgbClr val="FFFFFF"/>
                </a:highlight>
                <a:ea typeface="微軟正黑體" panose="020B0604030504040204" pitchFamily="34" charset="-120"/>
                <a:cs typeface="新細明體" panose="02020500000000000000" pitchFamily="18" charset="-120"/>
              </a:rPr>
              <a:t>獨自</a:t>
            </a:r>
            <a:r>
              <a:rPr lang="en-US" altLang="zh-TW" sz="18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微軟正黑體" panose="020B0604030504040204" pitchFamily="34" charset="-120"/>
                <a:cs typeface="新細明體" panose="02020500000000000000" pitchFamily="18" charset="-120"/>
              </a:rPr>
              <a:t>嘗試</a:t>
            </a:r>
            <a:r>
              <a:rPr lang="en-US" altLang="zh-TW" sz="1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微軟正黑體" panose="020B0604030504040204" pitchFamily="34" charset="-120"/>
                <a:cs typeface="新細明體" panose="02020500000000000000" pitchFamily="18" charset="-120"/>
              </a:rPr>
              <a:t>。</a:t>
            </a:r>
            <a:r>
              <a:rPr lang="zh-TW" altLang="zh-TW" sz="1800" dirty="0">
                <a:solidFill>
                  <a:srgbClr val="000000"/>
                </a:solidFill>
                <a:effectLst/>
                <a:highlight>
                  <a:srgbClr val="FFFFFF"/>
                </a:highlight>
                <a:ea typeface="微軟正黑體" panose="020B0604030504040204" pitchFamily="34" charset="-120"/>
                <a:cs typeface="新細明體" panose="02020500000000000000" pitchFamily="18" charset="-120"/>
              </a:rPr>
              <a:t>路加福音</a:t>
            </a:r>
            <a:r>
              <a:rPr lang="en-US" altLang="zh-TW" sz="1800" dirty="0">
                <a:solidFill>
                  <a:srgbClr val="000000"/>
                </a:solidFill>
                <a:effectLst/>
                <a:highlight>
                  <a:srgbClr val="FFFFFF"/>
                </a:highlight>
                <a:ea typeface="微軟正黑體" panose="020B0604030504040204" pitchFamily="34" charset="-120"/>
                <a:cs typeface="新細明體" panose="02020500000000000000" pitchFamily="18" charset="-120"/>
              </a:rPr>
              <a:t>6</a:t>
            </a:r>
            <a:r>
              <a:rPr lang="zh-TW" altLang="zh-TW" sz="1800" dirty="0">
                <a:solidFill>
                  <a:srgbClr val="000000"/>
                </a:solidFill>
                <a:effectLst/>
                <a:highlight>
                  <a:srgbClr val="FFFFFF"/>
                </a:highlight>
                <a:ea typeface="微軟正黑體" panose="020B0604030504040204" pitchFamily="34" charset="-120"/>
                <a:cs typeface="新細明體" panose="02020500000000000000" pitchFamily="18" charset="-120"/>
              </a:rPr>
              <a:t>章</a:t>
            </a:r>
            <a:r>
              <a:rPr lang="en-US" altLang="zh-TW" sz="1800" dirty="0">
                <a:solidFill>
                  <a:srgbClr val="000000"/>
                </a:solidFill>
                <a:effectLst/>
                <a:highlight>
                  <a:srgbClr val="FFFFFF"/>
                </a:highlight>
                <a:ea typeface="微軟正黑體" panose="020B0604030504040204" pitchFamily="34" charset="-120"/>
                <a:cs typeface="新細明體" panose="02020500000000000000" pitchFamily="18" charset="-120"/>
              </a:rPr>
              <a:t>40</a:t>
            </a:r>
            <a:r>
              <a:rPr lang="zh-TW" altLang="zh-TW" sz="1800" dirty="0">
                <a:solidFill>
                  <a:srgbClr val="000000"/>
                </a:solidFill>
                <a:effectLst/>
                <a:highlight>
                  <a:srgbClr val="FFFFFF"/>
                </a:highlight>
                <a:ea typeface="微軟正黑體" panose="020B0604030504040204" pitchFamily="34" charset="-120"/>
                <a:cs typeface="新細明體" panose="02020500000000000000" pitchFamily="18" charset="-120"/>
              </a:rPr>
              <a:t>節，耶穌說，「學生不能高過先生；凡學成了的不過和先生一樣。」；另外，</a:t>
            </a:r>
            <a:r>
              <a:rPr lang="en-US" altLang="zh-TW" sz="1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微軟正黑體" panose="020B0604030504040204" pitchFamily="34" charset="-120"/>
                <a:cs typeface="新細明體" panose="02020500000000000000" pitchFamily="18" charset="-120"/>
              </a:rPr>
              <a:t>提摩太後書</a:t>
            </a:r>
            <a:r>
              <a:rPr lang="en-US" altLang="zh-TW" sz="1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微軟正黑體" panose="020B0604030504040204" pitchFamily="34" charset="-120"/>
                <a:cs typeface="Calibri" panose="020F0502020204030204" pitchFamily="34" charset="0"/>
              </a:rPr>
              <a:t>2</a:t>
            </a:r>
            <a:r>
              <a:rPr lang="en-US" altLang="zh-TW" sz="1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微軟正黑體" panose="020B0604030504040204" pitchFamily="34" charset="-120"/>
                <a:cs typeface="新細明體" panose="02020500000000000000" pitchFamily="18" charset="-120"/>
              </a:rPr>
              <a:t>章</a:t>
            </a:r>
            <a:r>
              <a:rPr lang="zh-TW" altLang="zh-TW" sz="1800" dirty="0">
                <a:solidFill>
                  <a:srgbClr val="000000"/>
                </a:solidFill>
                <a:effectLst/>
                <a:highlight>
                  <a:srgbClr val="FFFFFF"/>
                </a:highlight>
                <a:ea typeface="微軟正黑體" panose="020B0604030504040204" pitchFamily="34" charset="-120"/>
                <a:cs typeface="新細明體" panose="02020500000000000000" pitchFamily="18" charset="-120"/>
              </a:rPr>
              <a:t>裡</a:t>
            </a:r>
            <a:r>
              <a:rPr lang="en-US" altLang="zh-TW" sz="1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微軟正黑體" panose="020B0604030504040204" pitchFamily="34" charset="-120"/>
                <a:cs typeface="新細明體" panose="02020500000000000000" pitchFamily="18" charset="-120"/>
              </a:rPr>
              <a:t>，</a:t>
            </a:r>
            <a:r>
              <a:rPr lang="en-US" altLang="zh-TW" sz="18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微軟正黑體" panose="020B0604030504040204" pitchFamily="34" charset="-120"/>
                <a:cs typeface="新細明體" panose="02020500000000000000" pitchFamily="18" charset="-120"/>
              </a:rPr>
              <a:t>保羅吩咐提摩太</a:t>
            </a:r>
            <a:r>
              <a:rPr lang="zh-TW" altLang="zh-TW" sz="1800" dirty="0">
                <a:solidFill>
                  <a:srgbClr val="000000"/>
                </a:solidFill>
                <a:effectLst/>
                <a:highlight>
                  <a:srgbClr val="FFFFFF"/>
                </a:highlight>
                <a:ea typeface="微軟正黑體" panose="020B0604030504040204" pitchFamily="34" charset="-120"/>
                <a:cs typeface="新細明體" panose="02020500000000000000" pitchFamily="18" charset="-120"/>
              </a:rPr>
              <a:t>，「交託那忠心能教導別人的人。你要和我同受苦難，好像基督耶穌的精兵。」他用「軍人、運動員、</a:t>
            </a:r>
            <a:r>
              <a:rPr lang="zh-TW" altLang="en-US" sz="1800" dirty="0">
                <a:solidFill>
                  <a:srgbClr val="000000"/>
                </a:solidFill>
                <a:effectLst/>
                <a:highlight>
                  <a:srgbClr val="FFFFFF"/>
                </a:highlight>
                <a:ea typeface="微軟正黑體" panose="020B0604030504040204" pitchFamily="34" charset="-120"/>
                <a:cs typeface="新細明體" panose="02020500000000000000" pitchFamily="18" charset="-120"/>
              </a:rPr>
              <a:t>勞力的</a:t>
            </a:r>
            <a:r>
              <a:rPr lang="zh-TW" altLang="zh-TW" sz="1800" dirty="0">
                <a:solidFill>
                  <a:srgbClr val="000000"/>
                </a:solidFill>
                <a:effectLst/>
                <a:highlight>
                  <a:srgbClr val="FFFFFF"/>
                </a:highlight>
                <a:ea typeface="微軟正黑體" panose="020B0604030504040204" pitchFamily="34" charset="-120"/>
                <a:cs typeface="新細明體" panose="02020500000000000000" pitchFamily="18" charset="-120"/>
              </a:rPr>
              <a:t>農夫」的身分作比喻，來叮嚀門徒，應當委身於群體。透過使用讀經進度表，可以確保我們在相同的紀律和群體中，讀完整本聖經。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C152D2-DF81-FC46-B2AE-EF54F440B0F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3999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altLang="zh-TW" sz="1800" dirty="0" err="1">
                <a:solidFill>
                  <a:srgbClr val="000000"/>
                </a:solidFill>
                <a:effectLst/>
                <a:latin typeface="微軟正黑體" panose="020B0604030504040204" pitchFamily="34" charset="-120"/>
                <a:cs typeface="Calibri" panose="020F0502020204030204" pitchFamily="34" charset="0"/>
              </a:rPr>
              <a:t>本著</a:t>
            </a:r>
            <a:r>
              <a:rPr lang="zh-TW" altLang="zh-TW" sz="1800" dirty="0">
                <a:solidFill>
                  <a:srgbClr val="000000"/>
                </a:solidFill>
                <a:effectLst/>
                <a:ea typeface="微軟正黑體" panose="020B0604030504040204" pitchFamily="34" charset="-120"/>
                <a:cs typeface="新細明體" panose="02020500000000000000" pitchFamily="18" charset="-120"/>
              </a:rPr>
              <a:t>操</a:t>
            </a:r>
            <a:r>
              <a:rPr lang="en-US" altLang="zh-TW" sz="1800" dirty="0" err="1">
                <a:solidFill>
                  <a:srgbClr val="000000"/>
                </a:solidFill>
                <a:effectLst/>
                <a:latin typeface="微軟正黑體" panose="020B0604030504040204" pitchFamily="34" charset="-120"/>
                <a:cs typeface="Calibri" panose="020F0502020204030204" pitchFamily="34" charset="0"/>
              </a:rPr>
              <a:t>練的精神</a:t>
            </a:r>
            <a:r>
              <a:rPr lang="en-US" altLang="zh-TW" sz="180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cs typeface="Calibri" panose="020F0502020204030204" pitchFamily="34" charset="0"/>
              </a:rPr>
              <a:t>，</a:t>
            </a:r>
            <a:r>
              <a:rPr lang="zh-TW" altLang="zh-TW" sz="1800" dirty="0">
                <a:solidFill>
                  <a:srgbClr val="000000"/>
                </a:solidFill>
                <a:effectLst/>
                <a:ea typeface="微軟正黑體" panose="020B0604030504040204" pitchFamily="34" charset="-120"/>
                <a:cs typeface="新細明體" panose="02020500000000000000" pitchFamily="18" charset="-120"/>
              </a:rPr>
              <a:t>這</a:t>
            </a:r>
            <a:r>
              <a:rPr lang="en-US" altLang="zh-TW" sz="1800" dirty="0" err="1">
                <a:solidFill>
                  <a:srgbClr val="000000"/>
                </a:solidFill>
                <a:effectLst/>
                <a:latin typeface="微軟正黑體" panose="020B0604030504040204" pitchFamily="34" charset="-120"/>
                <a:cs typeface="Calibri" panose="020F0502020204030204" pitchFamily="34" charset="0"/>
              </a:rPr>
              <a:t>是我們</a:t>
            </a:r>
            <a:r>
              <a:rPr lang="zh-TW" altLang="zh-TW" sz="1800" dirty="0">
                <a:solidFill>
                  <a:srgbClr val="000000"/>
                </a:solidFill>
                <a:effectLst/>
                <a:ea typeface="微軟正黑體" panose="020B0604030504040204" pitchFamily="34" charset="-120"/>
                <a:cs typeface="新細明體" panose="02020500000000000000" pitchFamily="18" charset="-120"/>
              </a:rPr>
              <a:t>今</a:t>
            </a:r>
            <a:r>
              <a:rPr lang="en-US" altLang="zh-TW" sz="1800" dirty="0" err="1">
                <a:solidFill>
                  <a:srgbClr val="000000"/>
                </a:solidFill>
                <a:effectLst/>
                <a:latin typeface="微軟正黑體" panose="020B0604030504040204" pitchFamily="34" charset="-120"/>
                <a:cs typeface="Calibri" panose="020F0502020204030204" pitchFamily="34" charset="0"/>
              </a:rPr>
              <a:t>天的</a:t>
            </a:r>
            <a:r>
              <a:rPr lang="zh-TW" altLang="zh-TW" sz="1800" dirty="0">
                <a:solidFill>
                  <a:srgbClr val="000000"/>
                </a:solidFill>
                <a:effectLst/>
                <a:ea typeface="微軟正黑體" panose="020B0604030504040204" pitchFamily="34" charset="-120"/>
                <a:cs typeface="新細明體" panose="02020500000000000000" pitchFamily="18" charset="-120"/>
              </a:rPr>
              <a:t>經文，</a:t>
            </a:r>
            <a:r>
              <a:rPr lang="en-US" altLang="zh-TW" sz="1800" dirty="0" err="1">
                <a:solidFill>
                  <a:srgbClr val="000000"/>
                </a:solidFill>
                <a:effectLst/>
                <a:latin typeface="微軟正黑體" panose="020B0604030504040204" pitchFamily="34" charset="-120"/>
                <a:cs typeface="Calibri" panose="020F0502020204030204" pitchFamily="34" charset="0"/>
              </a:rPr>
              <a:t>我們現在花</a:t>
            </a:r>
            <a:r>
              <a:rPr lang="en-US" altLang="zh-TW" sz="180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cs typeface="Calibri" panose="020F0502020204030204" pitchFamily="34" charset="0"/>
              </a:rPr>
              <a:t> 1 </a:t>
            </a:r>
            <a:r>
              <a:rPr lang="en-US" altLang="zh-TW" sz="1800" dirty="0" err="1">
                <a:solidFill>
                  <a:srgbClr val="000000"/>
                </a:solidFill>
                <a:effectLst/>
                <a:latin typeface="微軟正黑體" panose="020B0604030504040204" pitchFamily="34" charset="-120"/>
                <a:cs typeface="Calibri" panose="020F0502020204030204" pitchFamily="34" charset="0"/>
              </a:rPr>
              <a:t>分鐘時間</a:t>
            </a:r>
            <a:r>
              <a:rPr lang="zh-TW" altLang="zh-TW" sz="1800" dirty="0">
                <a:solidFill>
                  <a:srgbClr val="000000"/>
                </a:solidFill>
                <a:effectLst/>
                <a:ea typeface="微軟正黑體" panose="020B0604030504040204" pitchFamily="34" charset="-120"/>
                <a:cs typeface="新細明體" panose="02020500000000000000" pitchFamily="18" charset="-120"/>
              </a:rPr>
              <a:t>，紀錄所讀的進度</a:t>
            </a:r>
            <a:r>
              <a:rPr lang="en-US" altLang="zh-TW" sz="180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cs typeface="Calibri" panose="020F0502020204030204" pitchFamily="34" charset="0"/>
              </a:rPr>
              <a:t>。</a:t>
            </a:r>
            <a:r>
              <a:rPr lang="zh-TW" altLang="zh-TW" sz="1800" dirty="0">
                <a:solidFill>
                  <a:srgbClr val="000000"/>
                </a:solidFill>
                <a:effectLst/>
                <a:ea typeface="微軟正黑體" panose="020B0604030504040204" pitchFamily="34" charset="-120"/>
                <a:cs typeface="Calibri" panose="020F0502020204030204" pitchFamily="34" charset="0"/>
              </a:rPr>
              <a:t>假如您還沒有</a:t>
            </a:r>
            <a:r>
              <a:rPr lang="en-US" altLang="zh-TW" sz="1800" dirty="0">
                <a:solidFill>
                  <a:srgbClr val="000000"/>
                </a:solidFill>
                <a:effectLst/>
                <a:ea typeface="微軟正黑體" panose="020B0604030504040204" pitchFamily="34" charset="-120"/>
                <a:cs typeface="Calibri" panose="020F0502020204030204" pitchFamily="34" charset="0"/>
              </a:rPr>
              <a:t>App</a:t>
            </a:r>
            <a:r>
              <a:rPr lang="zh-TW" altLang="zh-TW" sz="1800" dirty="0">
                <a:solidFill>
                  <a:srgbClr val="000000"/>
                </a:solidFill>
                <a:effectLst/>
                <a:ea typeface="微軟正黑體" panose="020B0604030504040204" pitchFamily="34" charset="-120"/>
                <a:cs typeface="Calibri" panose="020F0502020204030204" pitchFamily="34" charset="0"/>
              </a:rPr>
              <a:t>，現在就是下載的好時機。</a:t>
            </a:r>
            <a:endParaRPr 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7519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59E63D-84C6-B27A-21B3-E313847126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EB00F5B-7D86-B2A6-DFC7-90F8834C7A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E4BBAE7-0788-10B0-3409-BD3CBF1A57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 fontAlgn="base">
              <a:buFont typeface="Symbol" panose="05050102010706020507" pitchFamily="18" charset="2"/>
              <a:buChar char=""/>
            </a:pPr>
            <a:r>
              <a:rPr lang="en-US" altLang="zh-TW" sz="1800" dirty="0" err="1">
                <a:effectLst/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我們建議</a:t>
            </a:r>
            <a:r>
              <a:rPr lang="zh-TW" altLang="zh-TW" sz="18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Calibri" panose="020F0502020204030204" pitchFamily="34" charset="0"/>
              </a:rPr>
              <a:t>各位可以單純聆聽，</a:t>
            </a:r>
            <a:r>
              <a:rPr lang="en-US" altLang="zh-TW" sz="1800" dirty="0" err="1">
                <a:effectLst/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或者</a:t>
            </a:r>
            <a:r>
              <a:rPr lang="zh-TW" altLang="zh-TW" sz="18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Calibri" panose="020F0502020204030204" pitchFamily="34" charset="0"/>
              </a:rPr>
              <a:t>一邊聽、一邊閱讀</a:t>
            </a:r>
            <a:r>
              <a:rPr lang="en-US" altLang="zh-TW" sz="1800" dirty="0" err="1">
                <a:effectLst/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螢幕</a:t>
            </a:r>
            <a:r>
              <a:rPr lang="zh-TW" altLang="zh-TW" sz="18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Calibri" panose="020F0502020204030204" pitchFamily="34" charset="0"/>
              </a:rPr>
              <a:t>上或紙本經文</a:t>
            </a:r>
            <a:r>
              <a:rPr lang="en-US" altLang="zh-TW" sz="1800" dirty="0">
                <a:effectLst/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。</a:t>
            </a:r>
            <a:endParaRPr lang="zh-TW" altLang="zh-TW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fontAlgn="base">
              <a:buFont typeface="Symbol" panose="05050102010706020507" pitchFamily="18" charset="2"/>
              <a:buChar char=""/>
            </a:pPr>
            <a:r>
              <a:rPr lang="en-US" altLang="zh-TW" sz="1800" dirty="0" err="1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為了幫助我們</a:t>
            </a:r>
            <a:r>
              <a:rPr lang="zh-TW" altLang="zh-TW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新細明體" panose="02020500000000000000" pitchFamily="18" charset="-120"/>
              </a:rPr>
              <a:t>理解</a:t>
            </a:r>
            <a:r>
              <a:rPr lang="en-US" altLang="zh-TW" sz="180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，[Facilitator’s Name</a:t>
            </a:r>
            <a:r>
              <a:rPr lang="zh-TW" altLang="zh-TW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新細明體" panose="02020500000000000000" pitchFamily="18" charset="-120"/>
              </a:rPr>
              <a:t>牧師</a:t>
            </a:r>
            <a:r>
              <a:rPr lang="en-US" altLang="zh-TW" sz="180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]</a:t>
            </a:r>
            <a:r>
              <a:rPr lang="zh-TW" altLang="zh-TW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新細明體" panose="02020500000000000000" pitchFamily="18" charset="-120"/>
              </a:rPr>
              <a:t>會</a:t>
            </a:r>
            <a:r>
              <a:rPr lang="en-US" altLang="zh-TW" sz="1800" dirty="0" err="1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為我們介紹今天的</a:t>
            </a:r>
            <a:r>
              <a:rPr lang="zh-TW" altLang="zh-TW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新細明體" panose="02020500000000000000" pitchFamily="18" charset="-120"/>
              </a:rPr>
              <a:t>經文</a:t>
            </a:r>
            <a:r>
              <a:rPr lang="en-US" altLang="zh-TW" sz="1800" dirty="0" err="1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背景</a:t>
            </a:r>
            <a:r>
              <a:rPr lang="en-US" altLang="zh-TW" sz="180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。</a:t>
            </a:r>
            <a:endParaRPr lang="zh-TW" altLang="zh-TW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194741-3445-18BE-B550-9BED63CAE4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206CAE-D254-7140-BE8A-6A49AC10BD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58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80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cs typeface="Calibri" panose="020F0502020204030204" pitchFamily="34" charset="0"/>
              </a:rPr>
              <a:t>總</a:t>
            </a:r>
            <a:r>
              <a:rPr lang="zh-TW" altLang="zh-TW" sz="1800" dirty="0">
                <a:solidFill>
                  <a:srgbClr val="000000"/>
                </a:solidFill>
                <a:effectLst/>
                <a:ea typeface="微軟正黑體" panose="020B0604030504040204" pitchFamily="34" charset="-120"/>
                <a:cs typeface="新細明體" panose="02020500000000000000" pitchFamily="18" charset="-120"/>
              </a:rPr>
              <a:t>結</a:t>
            </a:r>
            <a:r>
              <a:rPr lang="zh-TW" altLang="zh-TW" sz="1800" dirty="0">
                <a:solidFill>
                  <a:srgbClr val="000000"/>
                </a:solidFill>
                <a:effectLst/>
                <a:ea typeface="微軟正黑體" panose="020B0604030504040204" pitchFamily="34" charset="-120"/>
                <a:cs typeface="Calibri" panose="020F0502020204030204" pitchFamily="34" charset="0"/>
              </a:rPr>
              <a:t>來說</a:t>
            </a:r>
            <a:r>
              <a:rPr lang="en-US" altLang="zh-TW" sz="180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cs typeface="Calibri" panose="020F0502020204030204" pitchFamily="34" charset="0"/>
              </a:rPr>
              <a:t>，</a:t>
            </a:r>
            <a:r>
              <a:rPr lang="zh-TW" altLang="zh-TW" sz="1800" dirty="0">
                <a:solidFill>
                  <a:srgbClr val="000000"/>
                </a:solidFill>
                <a:effectLst/>
                <a:ea typeface="微軟正黑體" panose="020B0604030504040204" pitchFamily="34" charset="-120"/>
                <a:cs typeface="新細明體" panose="02020500000000000000" pitchFamily="18" charset="-120"/>
              </a:rPr>
              <a:t>實現讀經目標有</a:t>
            </a:r>
            <a:r>
              <a:rPr lang="en-US" altLang="zh-TW" sz="1800" dirty="0" err="1">
                <a:solidFill>
                  <a:srgbClr val="000000"/>
                </a:solidFill>
                <a:effectLst/>
                <a:latin typeface="微軟正黑體" panose="020B0604030504040204" pitchFamily="34" charset="-120"/>
                <a:cs typeface="Calibri" panose="020F0502020204030204" pitchFamily="34" charset="0"/>
              </a:rPr>
              <a:t>三個步驟</a:t>
            </a:r>
            <a:r>
              <a:rPr lang="en-US" altLang="zh-TW" sz="180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cs typeface="Calibri" panose="020F0502020204030204" pitchFamily="34" charset="0"/>
              </a:rPr>
              <a:t>。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5386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Symbol" panose="05050102010706020507" pitchFamily="18" charset="2"/>
              <a:buNone/>
            </a:pPr>
            <a:r>
              <a:rPr lang="zh-TW" altLang="zh-TW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新細明體" panose="02020500000000000000" pitchFamily="18" charset="-120"/>
              </a:rPr>
              <a:t>第一，加入一個</a:t>
            </a:r>
            <a:r>
              <a:rPr lang="en-US" altLang="zh-TW" sz="180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新細明體" panose="02020500000000000000" pitchFamily="18" charset="-120"/>
                <a:cs typeface="Calibri" panose="020F0502020204030204" pitchFamily="34" charset="0"/>
              </a:rPr>
              <a:t> PRS</a:t>
            </a:r>
            <a:r>
              <a:rPr lang="zh-TW" altLang="zh-TW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新細明體" panose="02020500000000000000" pitchFamily="18" charset="-120"/>
              </a:rPr>
              <a:t>小組</a:t>
            </a:r>
            <a:r>
              <a:rPr lang="zh-TW" altLang="zh-TW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，最好能和一兩個朋友一起</a:t>
            </a:r>
            <a:r>
              <a:rPr lang="zh-TW" altLang="zh-TW" sz="1800" dirty="0">
                <a:solidFill>
                  <a:srgbClr val="000000"/>
                </a:solidFill>
                <a:effectLst/>
                <a:ea typeface="微軟正黑體" panose="020B0604030504040204" pitchFamily="34" charset="-120"/>
                <a:cs typeface="Calibri" panose="020F0502020204030204" pitchFamily="34" charset="0"/>
              </a:rPr>
              <a:t>，這樣大家就能一起參加</a:t>
            </a:r>
            <a:r>
              <a:rPr lang="en-US" altLang="zh-TW" sz="1800" dirty="0">
                <a:solidFill>
                  <a:srgbClr val="000000"/>
                </a:solidFill>
                <a:effectLst/>
                <a:ea typeface="微軟正黑體" panose="020B0604030504040204" pitchFamily="34" charset="-120"/>
                <a:cs typeface="Calibri" panose="020F0502020204030204" pitchFamily="34" charset="0"/>
              </a:rPr>
              <a:t>PRS</a:t>
            </a:r>
            <a:r>
              <a:rPr lang="zh-TW" altLang="zh-TW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聚會。</a:t>
            </a:r>
            <a:endParaRPr lang="en-US" altLang="zh-TW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  <a:p>
            <a:pPr marL="0" lvl="0" indent="0">
              <a:buFont typeface="Symbol" panose="05050102010706020507" pitchFamily="18" charset="2"/>
              <a:buNone/>
            </a:pPr>
            <a:r>
              <a:rPr lang="zh-TW" altLang="zh-TW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第二，</a:t>
            </a:r>
            <a:r>
              <a:rPr lang="en-US" altLang="zh-TW" sz="1800" dirty="0" err="1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新細明體" panose="02020500000000000000" pitchFamily="18" charset="-120"/>
                <a:cs typeface="Calibri" panose="020F0502020204030204" pitchFamily="34" charset="0"/>
              </a:rPr>
              <a:t>設定年度目標</a:t>
            </a:r>
            <a:r>
              <a:rPr lang="en-US" altLang="zh-TW" sz="180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新細明體" panose="02020500000000000000" pitchFamily="18" charset="-120"/>
                <a:cs typeface="Calibri" panose="020F0502020204030204" pitchFamily="34" charset="0"/>
              </a:rPr>
              <a:t>。</a:t>
            </a:r>
            <a:endParaRPr lang="en-US" altLang="zh-TW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  <a:p>
            <a:pPr marL="0" lvl="0" indent="0">
              <a:buFont typeface="Symbol" panose="05050102010706020507" pitchFamily="18" charset="2"/>
              <a:buNone/>
            </a:pPr>
            <a:r>
              <a:rPr lang="zh-TW" altLang="zh-TW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新細明體" panose="02020500000000000000" pitchFamily="18" charset="-120"/>
              </a:rPr>
              <a:t>第三，</a:t>
            </a:r>
            <a:r>
              <a:rPr lang="en-US" altLang="zh-TW" sz="1800" dirty="0" err="1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新細明體" panose="02020500000000000000" pitchFamily="18" charset="-120"/>
                <a:cs typeface="新細明體" panose="02020500000000000000" pitchFamily="18" charset="-120"/>
              </a:rPr>
              <a:t>追蹤並分享</a:t>
            </a:r>
            <a:r>
              <a:rPr lang="zh-TW" altLang="zh-TW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新細明體" panose="02020500000000000000" pitchFamily="18" charset="-120"/>
              </a:rPr>
              <a:t>。</a:t>
            </a:r>
            <a:endParaRPr lang="zh-TW" altLang="zh-TW" sz="18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A49D91-A19A-F04F-8DA8-5C7027E607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38061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altLang="zh-TW" sz="1800" dirty="0">
                <a:effectLst/>
                <a:latin typeface="微軟正黑體" panose="020B0604030504040204" pitchFamily="34" charset="-120"/>
                <a:cs typeface="Calibri" panose="020F0502020204030204" pitchFamily="34" charset="0"/>
              </a:rPr>
              <a:t>PRS</a:t>
            </a:r>
            <a:r>
              <a:rPr lang="zh-TW" altLang="zh-TW" sz="1800" dirty="0">
                <a:solidFill>
                  <a:srgbClr val="000000"/>
                </a:solidFill>
                <a:effectLst/>
                <a:ea typeface="微軟正黑體" panose="020B0604030504040204" pitchFamily="34" charset="-120"/>
                <a:cs typeface="Calibri" panose="020F0502020204030204" pitchFamily="34" charset="0"/>
              </a:rPr>
              <a:t>是一種</a:t>
            </a:r>
            <a:r>
              <a:rPr lang="zh-TW" altLang="zh-TW" sz="1800" dirty="0">
                <a:solidFill>
                  <a:srgbClr val="000000"/>
                </a:solidFill>
                <a:effectLst/>
                <a:ea typeface="微軟正黑體" panose="020B0604030504040204" pitchFamily="34" charset="-120"/>
                <a:cs typeface="新細明體" panose="02020500000000000000" pitchFamily="18" charset="-120"/>
              </a:rPr>
              <a:t>屬靈操練。</a:t>
            </a:r>
            <a:r>
              <a:rPr lang="zh-TW" altLang="zh-TW" sz="1800" dirty="0"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  <a:t>提摩太前書</a:t>
            </a:r>
            <a:r>
              <a:rPr lang="en-US" altLang="zh-TW" sz="1800" dirty="0"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  <a:t> 4</a:t>
            </a:r>
            <a:r>
              <a:rPr lang="zh-TW" altLang="zh-TW" sz="1800" dirty="0"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  <a:t>：</a:t>
            </a:r>
            <a:r>
              <a:rPr lang="en-US" altLang="zh-TW" sz="1800" dirty="0"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  <a:t>13 </a:t>
            </a:r>
            <a:r>
              <a:rPr lang="zh-TW" altLang="zh-TW" sz="1800" dirty="0"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  <a:t>說：「</a:t>
            </a:r>
            <a:r>
              <a:rPr lang="zh-TW" altLang="zh-TW" sz="1800" dirty="0"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Malgun Gothic" panose="020B0503020000020004" pitchFamily="34" charset="-127"/>
                <a:cs typeface="Times New Roman" panose="02020603050405020304" pitchFamily="18" charset="0"/>
              </a:rPr>
              <a:t>你要以宣讀、勸勉、教導為念，直等到我來。」</a:t>
            </a:r>
            <a:endParaRPr lang="zh-TW" altLang="zh-TW" sz="1800" dirty="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algn="just"/>
            <a:r>
              <a:rPr lang="zh-TW" altLang="zh-TW" sz="1800" dirty="0"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  <a:t>除了宣讀聖經之外，我們還透過</a:t>
            </a:r>
            <a:r>
              <a:rPr lang="en-US" altLang="zh-TW" sz="1800" dirty="0"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  <a:t>Just Show Up</a:t>
            </a:r>
            <a:r>
              <a:rPr lang="zh-TW" altLang="zh-TW" sz="1800" dirty="0"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  <a:t>讀書會來實踐這節經文。</a:t>
            </a:r>
            <a:endParaRPr lang="zh-TW" altLang="zh-TW" sz="1800" dirty="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algn="just"/>
            <a:r>
              <a:rPr lang="zh-TW" altLang="zh-TW" sz="1800" dirty="0"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  <a:t>這是一個沒有課堂回家作業的讀書會。</a:t>
            </a:r>
            <a:endParaRPr lang="zh-TW" altLang="zh-TW" sz="1800" dirty="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r>
              <a:rPr lang="zh-TW" altLang="zh-TW" sz="1800" dirty="0">
                <a:effectLst/>
                <a:ea typeface="微軟正黑體" panose="020B0604030504040204" pitchFamily="34" charset="-120"/>
                <a:cs typeface="微軟正黑體" panose="020B0604030504040204" pitchFamily="34" charset="-120"/>
              </a:rPr>
              <a:t>因此，誠摯邀請各位在週四的</a:t>
            </a:r>
            <a:r>
              <a:rPr lang="en-US" altLang="zh-TW" sz="1800" dirty="0">
                <a:effectLst/>
                <a:ea typeface="微軟正黑體" panose="020B0604030504040204" pitchFamily="34" charset="-120"/>
                <a:cs typeface="微軟正黑體" panose="020B0604030504040204" pitchFamily="34" charset="-120"/>
              </a:rPr>
              <a:t>PRS</a:t>
            </a:r>
            <a:r>
              <a:rPr lang="zh-TW" altLang="zh-TW" sz="1800" dirty="0">
                <a:effectLst/>
                <a:ea typeface="微軟正黑體" panose="020B0604030504040204" pitchFamily="34" charset="-120"/>
                <a:cs typeface="微軟正黑體" panose="020B0604030504040204" pitchFamily="34" charset="-120"/>
              </a:rPr>
              <a:t>小組結束後，接著參加</a:t>
            </a:r>
            <a:r>
              <a:rPr lang="en-US" altLang="zh-TW" sz="1800" dirty="0">
                <a:effectLst/>
                <a:ea typeface="微軟正黑體" panose="020B0604030504040204" pitchFamily="34" charset="-120"/>
                <a:cs typeface="微軟正黑體" panose="020B0604030504040204" pitchFamily="34" charset="-120"/>
              </a:rPr>
              <a:t>JSU</a:t>
            </a:r>
            <a:r>
              <a:rPr lang="zh-TW" altLang="zh-TW" sz="1800" dirty="0">
                <a:effectLst/>
                <a:ea typeface="微軟正黑體" panose="020B0604030504040204" pitchFamily="34" charset="-120"/>
                <a:cs typeface="微軟正黑體" panose="020B0604030504040204" pitchFamily="34" charset="-120"/>
              </a:rPr>
              <a:t>讀書會！</a:t>
            </a:r>
            <a:endParaRPr lang="en-US" sz="1800" i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5974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zh-TW" altLang="zh-TW" sz="1200" dirty="0"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  <a:t>以下是我們週二、週四聚會的時間，此時間是以台北時間為準。</a:t>
            </a:r>
            <a:endParaRPr lang="zh-TW" altLang="zh-TW" sz="1200" dirty="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C152D2-DF81-FC46-B2AE-EF54F440B0F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76486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zh-TW" altLang="zh-TW" sz="1800" dirty="0"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  <a:t>更多資訊，請參考宣讀聖經和</a:t>
            </a:r>
            <a:r>
              <a:rPr lang="en-US" altLang="zh-TW" sz="1800" dirty="0"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  <a:t>JSU</a:t>
            </a:r>
            <a:r>
              <a:rPr lang="zh-TW" altLang="zh-TW" sz="1800" dirty="0"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  <a:t>讀書會的官方網站</a:t>
            </a:r>
            <a:endParaRPr lang="zh-TW" altLang="zh-TW" sz="1800" dirty="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algn="just"/>
            <a:r>
              <a:rPr lang="en-US" altLang="zh-TW" sz="1800" dirty="0">
                <a:effectLst/>
                <a:latin typeface="微軟正黑體" panose="020B0604030504040204" pitchFamily="34" charset="-120"/>
                <a:ea typeface="Malgun Gothic" panose="020B0503020000020004" pitchFamily="34" charset="-127"/>
                <a:cs typeface="微軟正黑體" panose="020B0604030504040204" pitchFamily="34" charset="-120"/>
              </a:rPr>
              <a:t>(zh-tw.prsi.org </a:t>
            </a:r>
            <a:r>
              <a:rPr lang="zh-TW" altLang="zh-TW" sz="1800" dirty="0"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  <a:t>和</a:t>
            </a:r>
            <a:r>
              <a:rPr lang="en-US" altLang="zh-TW" sz="1800" dirty="0"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  <a:t>www.justshowup.club)</a:t>
            </a:r>
            <a:endParaRPr lang="zh-TW" altLang="zh-TW" sz="1800" dirty="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algn="just"/>
            <a:r>
              <a:rPr lang="en-US" altLang="zh-TW" sz="1800" dirty="0">
                <a:effectLst/>
                <a:latin typeface="微軟正黑體" panose="020B0604030504040204" pitchFamily="34" charset="-120"/>
                <a:ea typeface="Malgun Gothic" panose="020B0503020000020004" pitchFamily="34" charset="-127"/>
                <a:cs typeface="微軟正黑體" panose="020B0604030504040204" pitchFamily="34" charset="-120"/>
              </a:rPr>
              <a:t> </a:t>
            </a:r>
            <a:endParaRPr lang="zh-TW" altLang="zh-TW" sz="1800" dirty="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r>
              <a:rPr lang="zh-TW" altLang="zh-TW" sz="1800" dirty="0">
                <a:effectLst/>
                <a:ea typeface="微軟正黑體" panose="020B0604030504040204" pitchFamily="34" charset="-120"/>
                <a:cs typeface="微軟正黑體" panose="020B0604030504040204" pitchFamily="34" charset="-120"/>
              </a:rPr>
              <a:t>現在，若方便邀請您起立，讓我們用詩篇作為今天的結束禱告。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C152D2-DF81-FC46-B2AE-EF54F440B0F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8797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F6579C-45D2-179E-86A5-B4CC9D1B8A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E1DBFA3-8237-9D09-4432-2476329E76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A7DE216-F6C4-F4F5-8093-931531600E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 fontAlgn="base">
              <a:buFont typeface="Symbol" panose="05050102010706020507" pitchFamily="18" charset="2"/>
              <a:buChar char=""/>
            </a:pPr>
            <a:r>
              <a:rPr lang="en-US" altLang="zh-TW" sz="1800" dirty="0" err="1">
                <a:effectLst/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我們建議</a:t>
            </a:r>
            <a:r>
              <a:rPr lang="zh-TW" altLang="zh-TW" sz="18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Calibri" panose="020F0502020204030204" pitchFamily="34" charset="0"/>
              </a:rPr>
              <a:t>各位可以單純聆聽，</a:t>
            </a:r>
            <a:r>
              <a:rPr lang="en-US" altLang="zh-TW" sz="1800" dirty="0" err="1">
                <a:effectLst/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或者</a:t>
            </a:r>
            <a:r>
              <a:rPr lang="zh-TW" altLang="zh-TW" sz="18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Calibri" panose="020F0502020204030204" pitchFamily="34" charset="0"/>
              </a:rPr>
              <a:t>一邊聽、一邊閱讀</a:t>
            </a:r>
            <a:r>
              <a:rPr lang="en-US" altLang="zh-TW" sz="1800" dirty="0" err="1">
                <a:effectLst/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螢幕</a:t>
            </a:r>
            <a:r>
              <a:rPr lang="zh-TW" altLang="zh-TW" sz="18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Calibri" panose="020F0502020204030204" pitchFamily="34" charset="0"/>
              </a:rPr>
              <a:t>上或紙本經文</a:t>
            </a:r>
            <a:r>
              <a:rPr lang="en-US" altLang="zh-TW" sz="1800" dirty="0">
                <a:effectLst/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。</a:t>
            </a:r>
            <a:endParaRPr lang="zh-TW" altLang="zh-TW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fontAlgn="base">
              <a:buFont typeface="Symbol" panose="05050102010706020507" pitchFamily="18" charset="2"/>
              <a:buChar char=""/>
            </a:pPr>
            <a:r>
              <a:rPr lang="en-US" altLang="zh-TW" sz="1800" dirty="0" err="1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為了幫助我們</a:t>
            </a:r>
            <a:r>
              <a:rPr lang="zh-TW" altLang="zh-TW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新細明體" panose="02020500000000000000" pitchFamily="18" charset="-120"/>
              </a:rPr>
              <a:t>理解</a:t>
            </a:r>
            <a:r>
              <a:rPr lang="en-US" altLang="zh-TW" sz="180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，[Facilitator’s Name</a:t>
            </a:r>
            <a:r>
              <a:rPr lang="zh-TW" altLang="zh-TW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新細明體" panose="02020500000000000000" pitchFamily="18" charset="-120"/>
              </a:rPr>
              <a:t>牧師</a:t>
            </a:r>
            <a:r>
              <a:rPr lang="en-US" altLang="zh-TW" sz="180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]</a:t>
            </a:r>
            <a:r>
              <a:rPr lang="zh-TW" altLang="zh-TW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新細明體" panose="02020500000000000000" pitchFamily="18" charset="-120"/>
              </a:rPr>
              <a:t>會</a:t>
            </a:r>
            <a:r>
              <a:rPr lang="en-US" altLang="zh-TW" sz="1800" dirty="0" err="1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為我們介紹今天的</a:t>
            </a:r>
            <a:r>
              <a:rPr lang="zh-TW" altLang="zh-TW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新細明體" panose="02020500000000000000" pitchFamily="18" charset="-120"/>
              </a:rPr>
              <a:t>經文</a:t>
            </a:r>
            <a:r>
              <a:rPr lang="en-US" altLang="zh-TW" sz="1800" dirty="0" err="1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背景</a:t>
            </a:r>
            <a:r>
              <a:rPr lang="en-US" altLang="zh-TW" sz="180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。</a:t>
            </a:r>
            <a:endParaRPr lang="zh-TW" altLang="zh-TW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368CE2-8959-C1F8-96D4-802E82470B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206CAE-D254-7140-BE8A-6A49AC10BD9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889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C152D2-DF81-FC46-B2AE-EF54F440B0F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559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80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cs typeface="Calibri" panose="020F0502020204030204" pitchFamily="34" charset="0"/>
              </a:rPr>
              <a:t>Public Reading of </a:t>
            </a:r>
            <a:r>
              <a:rPr lang="en-US" altLang="zh-TW" sz="1800" dirty="0" err="1">
                <a:solidFill>
                  <a:srgbClr val="000000"/>
                </a:solidFill>
                <a:effectLst/>
                <a:latin typeface="微軟正黑體" panose="020B0604030504040204" pitchFamily="34" charset="-120"/>
                <a:cs typeface="Calibri" panose="020F0502020204030204" pitchFamily="34" charset="0"/>
              </a:rPr>
              <a:t>Scripture是一起</a:t>
            </a:r>
            <a:r>
              <a:rPr lang="zh-TW" altLang="zh-TW" sz="1800" dirty="0">
                <a:solidFill>
                  <a:srgbClr val="000000"/>
                </a:solidFill>
                <a:effectLst/>
                <a:ea typeface="微軟正黑體" panose="020B0604030504040204" pitchFamily="34" charset="-120"/>
                <a:cs typeface="新細明體" panose="02020500000000000000" pitchFamily="18" charset="-120"/>
              </a:rPr>
              <a:t>聆</a:t>
            </a:r>
            <a:r>
              <a:rPr lang="en-US" altLang="zh-TW" sz="1800" dirty="0" err="1">
                <a:solidFill>
                  <a:srgbClr val="000000"/>
                </a:solidFill>
                <a:effectLst/>
                <a:latin typeface="微軟正黑體" panose="020B0604030504040204" pitchFamily="34" charset="-120"/>
                <a:cs typeface="Calibri" panose="020F0502020204030204" pitchFamily="34" charset="0"/>
              </a:rPr>
              <a:t>聽聖經的</a:t>
            </a:r>
            <a:r>
              <a:rPr lang="zh-TW" altLang="zh-TW" sz="1800" dirty="0">
                <a:solidFill>
                  <a:srgbClr val="000000"/>
                </a:solidFill>
                <a:effectLst/>
                <a:ea typeface="微軟正黑體" panose="020B0604030504040204" pitchFamily="34" charset="-120"/>
                <a:cs typeface="新細明體" panose="02020500000000000000" pitchFamily="18" charset="-120"/>
              </a:rPr>
              <a:t>屬靈操練</a:t>
            </a:r>
            <a:r>
              <a:rPr lang="en-US" altLang="zh-TW" sz="180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cs typeface="Calibri" panose="020F0502020204030204" pitchFamily="34" charset="0"/>
              </a:rPr>
              <a:t>。</a:t>
            </a:r>
            <a:r>
              <a:rPr lang="en-US" altLang="zh-TW" sz="1800" dirty="0" err="1">
                <a:solidFill>
                  <a:srgbClr val="000000"/>
                </a:solidFill>
                <a:effectLst/>
                <a:latin typeface="微軟正黑體" panose="020B0604030504040204" pitchFamily="34" charset="-120"/>
                <a:cs typeface="Calibri" panose="020F0502020204030204" pitchFamily="34" charset="0"/>
              </a:rPr>
              <a:t>我們</a:t>
            </a:r>
            <a:r>
              <a:rPr lang="zh-TW" altLang="zh-TW" sz="1800" dirty="0">
                <a:solidFill>
                  <a:srgbClr val="000000"/>
                </a:solidFill>
                <a:effectLst/>
                <a:ea typeface="微軟正黑體" panose="020B0604030504040204" pitchFamily="34" charset="-120"/>
                <a:cs typeface="新細明體" panose="02020500000000000000" pitchFamily="18" charset="-120"/>
              </a:rPr>
              <a:t>來看</a:t>
            </a:r>
            <a:r>
              <a:rPr lang="en-US" altLang="zh-TW" sz="1800" dirty="0" err="1">
                <a:solidFill>
                  <a:srgbClr val="000000"/>
                </a:solidFill>
                <a:effectLst/>
                <a:latin typeface="微軟正黑體" panose="020B0604030504040204" pitchFamily="34" charset="-120"/>
                <a:cs typeface="Calibri" panose="020F0502020204030204" pitchFamily="34" charset="0"/>
              </a:rPr>
              <a:t>PRS的</a:t>
            </a:r>
            <a:r>
              <a:rPr lang="zh-TW" altLang="en-US" sz="180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cs typeface="Calibri" panose="020F0502020204030204" pitchFamily="34" charset="0"/>
              </a:rPr>
              <a:t>五</a:t>
            </a:r>
            <a:r>
              <a:rPr lang="zh-TW" altLang="zh-TW" sz="1800" dirty="0">
                <a:solidFill>
                  <a:srgbClr val="000000"/>
                </a:solidFill>
                <a:effectLst/>
                <a:ea typeface="微軟正黑體" panose="020B0604030504040204" pitchFamily="34" charset="-120"/>
                <a:cs typeface="新細明體" panose="02020500000000000000" pitchFamily="18" charset="-120"/>
              </a:rPr>
              <a:t>大</a:t>
            </a:r>
            <a:r>
              <a:rPr lang="en-US" altLang="zh-TW" sz="1800" dirty="0" err="1">
                <a:solidFill>
                  <a:srgbClr val="000000"/>
                </a:solidFill>
                <a:effectLst/>
                <a:latin typeface="微軟正黑體" panose="020B0604030504040204" pitchFamily="34" charset="-120"/>
                <a:cs typeface="Calibri" panose="020F0502020204030204" pitchFamily="34" charset="0"/>
              </a:rPr>
              <a:t>支柱，那就是</a:t>
            </a:r>
            <a:r>
              <a:rPr lang="zh-TW" altLang="zh-TW" sz="1800" dirty="0">
                <a:solidFill>
                  <a:srgbClr val="000000"/>
                </a:solidFill>
                <a:effectLst/>
                <a:ea typeface="微軟正黑體" panose="020B0604030504040204" pitchFamily="34" charset="-120"/>
                <a:cs typeface="新細明體" panose="02020500000000000000" pitchFamily="18" charset="-120"/>
              </a:rPr>
              <a:t>在群體中一起</a:t>
            </a:r>
            <a:r>
              <a:rPr lang="en-US" altLang="zh-TW" sz="180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cs typeface="新細明體" panose="02020500000000000000" pitchFamily="18" charset="-120"/>
              </a:rPr>
              <a:t>，</a:t>
            </a:r>
            <a:r>
              <a:rPr lang="en-US" altLang="zh-TW" sz="1800" dirty="0" err="1">
                <a:solidFill>
                  <a:srgbClr val="000000"/>
                </a:solidFill>
                <a:effectLst/>
                <a:latin typeface="微軟正黑體" panose="020B0604030504040204" pitchFamily="34" charset="-120"/>
                <a:cs typeface="新細明體" panose="02020500000000000000" pitchFamily="18" charset="-120"/>
              </a:rPr>
              <a:t>用耳聆聽，通讀整本聖經</a:t>
            </a:r>
            <a:r>
              <a:rPr lang="en-US" altLang="zh-TW" sz="180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cs typeface="新細明體" panose="02020500000000000000" pitchFamily="18" charset="-120"/>
              </a:rPr>
              <a:t>，</a:t>
            </a:r>
            <a:r>
              <a:rPr lang="zh-TW" altLang="en-US" sz="1800" dirty="0">
                <a:solidFill>
                  <a:srgbClr val="000000"/>
                </a:solidFill>
                <a:effectLst/>
                <a:ea typeface="微軟正黑體" panose="020B0604030504040204" pitchFamily="34" charset="-120"/>
                <a:cs typeface="新細明體" panose="02020500000000000000" pitchFamily="18" charset="-120"/>
              </a:rPr>
              <a:t>並</a:t>
            </a:r>
            <a:r>
              <a:rPr lang="zh-TW" altLang="zh-TW" sz="1800" dirty="0">
                <a:solidFill>
                  <a:srgbClr val="000000"/>
                </a:solidFill>
                <a:effectLst/>
                <a:ea typeface="微軟正黑體" panose="020B0604030504040204" pitchFamily="34" charset="-120"/>
                <a:cs typeface="新細明體" panose="02020500000000000000" pitchFamily="18" charset="-120"/>
              </a:rPr>
              <a:t>要</a:t>
            </a:r>
            <a:r>
              <a:rPr lang="en-US" altLang="zh-TW" sz="1800" dirty="0" err="1">
                <a:solidFill>
                  <a:srgbClr val="000000"/>
                </a:solidFill>
                <a:effectLst/>
                <a:latin typeface="微軟正黑體" panose="020B0604030504040204" pitchFamily="34" charset="-120"/>
                <a:cs typeface="新細明體" panose="02020500000000000000" pitchFamily="18" charset="-120"/>
              </a:rPr>
              <a:t>定期</a:t>
            </a:r>
            <a:r>
              <a:rPr lang="zh-TW" altLang="zh-TW" sz="1800" dirty="0">
                <a:solidFill>
                  <a:srgbClr val="000000"/>
                </a:solidFill>
                <a:effectLst/>
                <a:ea typeface="微軟正黑體" panose="020B0604030504040204" pitchFamily="34" charset="-120"/>
                <a:cs typeface="新細明體" panose="02020500000000000000" pitchFamily="18" charset="-120"/>
              </a:rPr>
              <a:t>，以高品質的方式</a:t>
            </a:r>
            <a:r>
              <a:rPr lang="zh-TW" altLang="en-US" sz="1800" dirty="0">
                <a:solidFill>
                  <a:srgbClr val="000000"/>
                </a:solidFill>
                <a:effectLst/>
                <a:ea typeface="微軟正黑體" panose="020B0604030504040204" pitchFamily="34" charset="-120"/>
                <a:cs typeface="新細明體" panose="02020500000000000000" pitchFamily="18" charset="-120"/>
              </a:rPr>
              <a:t>操練</a:t>
            </a:r>
            <a:r>
              <a:rPr lang="en-US" altLang="zh-TW" sz="180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cs typeface="Calibri" panose="020F0502020204030204" pitchFamily="34" charset="0"/>
              </a:rPr>
              <a:t>。 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C152D2-DF81-FC46-B2AE-EF54F440B0F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8892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fontAlgn="base">
              <a:spcBef>
                <a:spcPts val="0"/>
              </a:spcBef>
              <a:spcAft>
                <a:spcPts val="0"/>
              </a:spcAft>
              <a:buFont typeface="Symbol" pitchFamily="2" charset="2"/>
              <a:buNone/>
            </a:pPr>
            <a:r>
              <a:rPr lang="zh-TW" altLang="zh-TW" sz="1800" dirty="0">
                <a:effectLst/>
                <a:ea typeface="微軟正黑體" panose="020B0604030504040204" pitchFamily="34" charset="-120"/>
                <a:cs typeface="Segoe UI" panose="020B0502040204020203" pitchFamily="34" charset="0"/>
              </a:rPr>
              <a:t>例如馬太福音</a:t>
            </a:r>
            <a:r>
              <a:rPr lang="en-US" altLang="zh-TW" sz="1800" dirty="0">
                <a:effectLst/>
                <a:ea typeface="微軟正黑體" panose="020B0604030504040204" pitchFamily="34" charset="-120"/>
                <a:cs typeface="Segoe UI" panose="020B0502040204020203" pitchFamily="34" charset="0"/>
              </a:rPr>
              <a:t>4:4</a:t>
            </a:r>
            <a:r>
              <a:rPr lang="zh-TW" altLang="zh-TW" sz="1800" dirty="0">
                <a:effectLst/>
                <a:ea typeface="微軟正黑體" panose="020B0604030504040204" pitchFamily="34" charset="-120"/>
                <a:cs typeface="Segoe UI" panose="020B0502040204020203" pitchFamily="34" charset="0"/>
              </a:rPr>
              <a:t>「耶穌卻回答說：經上記著說：人活著，不是單靠食物，乃是靠神口裡所出的一切話。」</a:t>
            </a:r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059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Symbol" pitchFamily="2" charset="2"/>
              <a:buNone/>
            </a:pPr>
            <a:r>
              <a:rPr lang="zh-TW" altLang="zh-TW" sz="1800" dirty="0">
                <a:solidFill>
                  <a:srgbClr val="000000"/>
                </a:solidFill>
                <a:effectLst/>
                <a:ea typeface="微軟正黑體" panose="020B0604030504040204" pitchFamily="34" charset="-120"/>
                <a:cs typeface="Calibri" panose="020F0502020204030204" pitchFamily="34" charset="0"/>
              </a:rPr>
              <a:t>舊約中有許多宣讀聖經的例子。第一次的宣讀聖經</a:t>
            </a:r>
            <a:r>
              <a:rPr lang="zh-TW" altLang="en-US" sz="1800" dirty="0">
                <a:solidFill>
                  <a:srgbClr val="000000"/>
                </a:solidFill>
                <a:effectLst/>
                <a:ea typeface="微軟正黑體" panose="020B0604030504040204" pitchFamily="34" charset="-120"/>
                <a:cs typeface="Calibri" panose="020F0502020204030204" pitchFamily="34" charset="0"/>
              </a:rPr>
              <a:t>，</a:t>
            </a:r>
            <a:r>
              <a:rPr lang="zh-TW" altLang="zh-TW" sz="1800" dirty="0">
                <a:solidFill>
                  <a:srgbClr val="000000"/>
                </a:solidFill>
                <a:effectLst/>
                <a:ea typeface="微軟正黑體" panose="020B0604030504040204" pitchFamily="34" charset="-120"/>
                <a:cs typeface="Calibri" panose="020F0502020204030204" pitchFamily="34" charset="0"/>
              </a:rPr>
              <a:t>出現在出埃及記</a:t>
            </a:r>
            <a:r>
              <a:rPr lang="en-US" altLang="zh-TW" sz="1800" dirty="0">
                <a:solidFill>
                  <a:srgbClr val="000000"/>
                </a:solidFill>
                <a:effectLst/>
                <a:ea typeface="微軟正黑體" panose="020B0604030504040204" pitchFamily="34" charset="-120"/>
                <a:cs typeface="Calibri" panose="020F0502020204030204" pitchFamily="34" charset="0"/>
              </a:rPr>
              <a:t>17:14</a:t>
            </a:r>
            <a:r>
              <a:rPr lang="zh-TW" altLang="zh-TW" sz="1800" dirty="0">
                <a:solidFill>
                  <a:srgbClr val="000000"/>
                </a:solidFill>
                <a:effectLst/>
                <a:ea typeface="微軟正黑體" panose="020B0604030504040204" pitchFamily="34" charset="-120"/>
                <a:cs typeface="Calibri" panose="020F0502020204030204" pitchFamily="34" charset="0"/>
              </a:rPr>
              <a:t>「耶和華對摩西說：你要將這話寫在書上作紀念，又念給約書亞聽。」</a:t>
            </a:r>
            <a:endParaRPr lang="en-US" sz="1800" i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A49D91-A19A-F04F-8DA8-5C7027E607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21770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456EC7-0BE9-E3A2-DD70-EA39E1465C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640A95E-4744-9FF1-931B-5D91444B4F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4FF3E85-624E-87E6-1647-1E5A2443B9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Symbol" pitchFamily="2" charset="2"/>
              <a:buNone/>
            </a:pPr>
            <a:r>
              <a:rPr lang="zh-TW" altLang="zh-TW" sz="1800" dirty="0">
                <a:effectLst/>
                <a:ea typeface="微軟正黑體" panose="020B0604030504040204" pitchFamily="34" charset="-120"/>
                <a:cs typeface="Segoe UI" panose="020B0502040204020203" pitchFamily="34" charset="0"/>
              </a:rPr>
              <a:t>新約中也有宣讀聖經的例子。路加福音</a:t>
            </a:r>
            <a:r>
              <a:rPr lang="en-US" altLang="zh-TW" sz="1800" dirty="0">
                <a:effectLst/>
                <a:ea typeface="微軟正黑體" panose="020B0604030504040204" pitchFamily="34" charset="-120"/>
                <a:cs typeface="Segoe UI" panose="020B0502040204020203" pitchFamily="34" charset="0"/>
              </a:rPr>
              <a:t>4:16</a:t>
            </a:r>
            <a:r>
              <a:rPr lang="zh-TW" altLang="zh-TW" sz="1800" dirty="0">
                <a:effectLst/>
                <a:ea typeface="微軟正黑體" panose="020B0604030504040204" pitchFamily="34" charset="-120"/>
                <a:cs typeface="Segoe UI" panose="020B0502040204020203" pitchFamily="34" charset="0"/>
              </a:rPr>
              <a:t>提到耶穌「在安息日，照他平常的規矩進了會堂，站起來要念聖經。」另外，使徒行傳</a:t>
            </a:r>
            <a:r>
              <a:rPr lang="en-US" altLang="zh-TW" sz="1800" dirty="0">
                <a:effectLst/>
                <a:ea typeface="微軟正黑體" panose="020B0604030504040204" pitchFamily="34" charset="-120"/>
                <a:cs typeface="Segoe UI" panose="020B0502040204020203" pitchFamily="34" charset="0"/>
              </a:rPr>
              <a:t>15:21</a:t>
            </a:r>
            <a:r>
              <a:rPr lang="zh-TW" altLang="zh-TW" sz="1800" dirty="0">
                <a:effectLst/>
                <a:ea typeface="微軟正黑體" panose="020B0604030504040204" pitchFamily="34" charset="-120"/>
                <a:cs typeface="Segoe UI" panose="020B0502040204020203" pitchFamily="34" charset="0"/>
              </a:rPr>
              <a:t>提到「因為從古以來，摩西的書在各城有人傳講，每逢安息日，在會堂裡誦讀。」</a:t>
            </a:r>
            <a:endParaRPr lang="en-US" sz="1800" i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065D44-A9FD-90B7-172D-CFD7E485B9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A49D91-A19A-F04F-8DA8-5C7027E607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11849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zh-TW" altLang="zh-TW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  <a:t>現在，用</a:t>
            </a:r>
            <a:r>
              <a:rPr lang="zh-TW" alt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  <a:t>華</a:t>
            </a:r>
            <a:r>
              <a:rPr lang="zh-TW" altLang="zh-TW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  <a:t>語聽完整本聖經只要</a:t>
            </a:r>
            <a:r>
              <a:rPr lang="en-US" altLang="zh-TW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  <a:t>100</a:t>
            </a:r>
            <a:r>
              <a:rPr lang="zh-TW" altLang="zh-TW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  <a:t>小時，這裡為您列出</a:t>
            </a:r>
            <a:r>
              <a:rPr lang="en-US" altLang="zh-TW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  <a:t>PRS App</a:t>
            </a:r>
            <a:r>
              <a:rPr lang="zh-TW" altLang="zh-TW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  <a:t>裡的所有語言花費的時間</a:t>
            </a:r>
            <a:r>
              <a:rPr lang="zh-TW" alt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  <a:t>，</a:t>
            </a:r>
            <a:r>
              <a:rPr lang="zh-TW" altLang="zh-TW" sz="1800" dirty="0">
                <a:solidFill>
                  <a:srgbClr val="000000"/>
                </a:solidFill>
                <a:effectLst/>
                <a:ea typeface="微軟正黑體" panose="020B0604030504040204" pitchFamily="34" charset="-120"/>
                <a:cs typeface="微軟正黑體" panose="020B0604030504040204" pitchFamily="34" charset="-120"/>
              </a:rPr>
              <a:t>從韓語</a:t>
            </a:r>
            <a:r>
              <a:rPr lang="en-US" altLang="zh-TW" sz="1800" dirty="0">
                <a:solidFill>
                  <a:srgbClr val="000000"/>
                </a:solidFill>
                <a:effectLst/>
                <a:ea typeface="微軟正黑體" panose="020B0604030504040204" pitchFamily="34" charset="-120"/>
                <a:cs typeface="微軟正黑體" panose="020B0604030504040204" pitchFamily="34" charset="-120"/>
              </a:rPr>
              <a:t> 85 </a:t>
            </a:r>
            <a:r>
              <a:rPr lang="zh-TW" altLang="zh-TW" sz="1800" dirty="0">
                <a:solidFill>
                  <a:srgbClr val="000000"/>
                </a:solidFill>
                <a:effectLst/>
                <a:ea typeface="微軟正黑體" panose="020B0604030504040204" pitchFamily="34" charset="-120"/>
                <a:cs typeface="微軟正黑體" panose="020B0604030504040204" pitchFamily="34" charset="-120"/>
              </a:rPr>
              <a:t>小時到</a:t>
            </a:r>
            <a:r>
              <a:rPr lang="zh-TW" altLang="en-US" sz="1800" dirty="0">
                <a:solidFill>
                  <a:srgbClr val="000000"/>
                </a:solidFill>
                <a:effectLst/>
                <a:ea typeface="微軟正黑體" panose="020B0604030504040204" pitchFamily="34" charset="-120"/>
                <a:cs typeface="微軟正黑體" panose="020B0604030504040204" pitchFamily="34" charset="-120"/>
              </a:rPr>
              <a:t>日</a:t>
            </a:r>
            <a:r>
              <a:rPr lang="en-US" altLang="zh-TW" sz="180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cs typeface="Calibri" panose="020F0502020204030204" pitchFamily="34" charset="0"/>
              </a:rPr>
              <a:t>語 118 </a:t>
            </a:r>
            <a:r>
              <a:rPr lang="en-US" altLang="zh-TW" sz="1800" dirty="0" err="1">
                <a:solidFill>
                  <a:srgbClr val="000000"/>
                </a:solidFill>
                <a:effectLst/>
                <a:latin typeface="微軟正黑體" panose="020B0604030504040204" pitchFamily="34" charset="-120"/>
                <a:cs typeface="Calibri" panose="020F0502020204030204" pitchFamily="34" charset="0"/>
              </a:rPr>
              <a:t>小時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C152D2-DF81-FC46-B2AE-EF54F440B0F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893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2FC27-5358-3B94-B5D3-40E70A26B1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2652CC-27EE-A54D-AE9C-BA19B678F5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1698CF-CEF3-F473-7FA3-390787072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8/18/25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FFC4FA-1FB6-F78A-F2AC-99D8E8D4B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1F9089-544D-2B3B-F97E-AFDE7FF00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532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2E439-D936-A2F5-5003-0809A2FBB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166605-9477-0AB9-1023-81C52AEC25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EE838E-0F34-6A74-2A05-0BFC1EA7A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8/18/25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76F34C-623C-FD01-C4C6-F38E2B421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984F15-C52B-B69B-355E-D7E334391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447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A9BD3F-7666-184E-7144-56128461BE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2E8E20-560D-F6D9-829F-5506C26443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18EE56-3F6C-3369-A7CD-32ED8A468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8/18/25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1B8613-610C-5F15-2230-8A41DE953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EDE5FE-6DDA-DDD6-9BEC-252AB30F0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8062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2FC27-5358-3B94-B5D3-40E70A26B1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2652CC-27EE-A54D-AE9C-BA19B678F5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1698CF-CEF3-F473-7FA3-390787072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8/18/25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FFC4FA-1FB6-F78A-F2AC-99D8E8D4B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1F9089-544D-2B3B-F97E-AFDE7FF00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7409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7CEC4-ADED-12FE-996B-02CA4A618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F69C18-A3D4-B9F5-5AE3-5C15E74B4E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B0412D-33F8-23B9-8DFB-D7B78AC2E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8/18/25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1D1020-1386-2AA6-B43F-0EADD4192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0BB8ED-6213-F5A6-7839-C86D34B83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4726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332D-AE51-E669-B862-E6C1EED4A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F161DB-3240-0EF9-C474-D54F3F1320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4FA561-6B56-3AD1-06C6-F4E9C7F84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8/18/25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EDBA9F-157A-B23A-281C-26CC834C5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53C8EC-60A8-8D60-5FC4-B25B73D9B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8644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83C03-9CFA-A364-8E6B-7B49E9C99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110106-E48F-DDAB-CC4E-F640064AF5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7D71C3-5DF9-5E9F-589C-32B2659BE2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37CEB6-CCB9-F718-5EF5-956BF6435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8/18/25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1E4E64-D1F3-DA95-2447-854E1BB7A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154D12-DB0B-EA93-B1AD-08D3FAE8F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2970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A4242-D6C2-9335-6622-FEE8ED883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0E2EC2-AC55-19C7-BB30-4EC2A38301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77DDA1-F258-4346-DA80-0AB9D617CB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0CC658-CAC4-E681-E31A-D968C2704D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3B554D-DA1B-B64A-A0CC-7EA16957DE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EAEA064-91B2-A2CE-ECFA-194104A51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8/18/25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B65095-04F7-E525-3722-4ECB5AEAD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423864-9007-11E0-55C1-CD156AC40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4338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EE81D-4DE1-CD2E-EE3D-BA118361F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B3FE7F-448D-8DE6-B60F-971204768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8/18/25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C822DD-007D-EC53-5E31-873CA99DA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182115-8884-5519-596E-B4AD0D594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457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F2F5D9-D37C-80DF-D226-3C855AB75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8/18/25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275AB8-3947-8784-FB04-F6C0F088D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18B5DB-2295-3DBB-3D65-6C07E2129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8007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9DC4F-13FD-8BD1-02C6-C5EACDC17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E0B96-6029-519E-ED09-0E0E41BB0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579FA9-03DD-7B80-3652-68B9399EB1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4F3542-FB90-15BF-D6A2-DD2F1A8B8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8/18/25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36B9F8-4BA1-50AB-7225-93CF10AFB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81CC02-472B-822F-5966-0959BAACF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378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7CEC4-ADED-12FE-996B-02CA4A618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F69C18-A3D4-B9F5-5AE3-5C15E74B4E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B0412D-33F8-23B9-8DFB-D7B78AC2E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8/18/25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1D1020-1386-2AA6-B43F-0EADD4192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0BB8ED-6213-F5A6-7839-C86D34B83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557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8528D-8E9C-6189-D979-CF9046C35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8232F7-0108-A5A2-6B72-C4D0642F13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519FFC-94CF-28A6-690C-22441E09D2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DD340C-6C24-72BF-08EA-048FE20DA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8/18/25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350CE1-2805-2EB8-5777-4CCF610D5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A8BF27-FD69-7DF0-3F56-4C209A1AC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7380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2E439-D936-A2F5-5003-0809A2FBB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166605-9477-0AB9-1023-81C52AEC25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EE838E-0F34-6A74-2A05-0BFC1EA7A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8/18/25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76F34C-623C-FD01-C4C6-F38E2B421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984F15-C52B-B69B-355E-D7E334391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0336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A9BD3F-7666-184E-7144-56128461BE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2E8E20-560D-F6D9-829F-5506C26443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18EE56-3F6C-3369-A7CD-32ED8A468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8/18/25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1B8613-610C-5F15-2230-8A41DE953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EDE5FE-6DDA-DDD6-9BEC-252AB30F0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875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332D-AE51-E669-B862-E6C1EED4A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F161DB-3240-0EF9-C474-D54F3F1320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4FA561-6B56-3AD1-06C6-F4E9C7F84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8/18/25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EDBA9F-157A-B23A-281C-26CC834C5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53C8EC-60A8-8D60-5FC4-B25B73D9B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454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83C03-9CFA-A364-8E6B-7B49E9C99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110106-E48F-DDAB-CC4E-F640064AF5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7D71C3-5DF9-5E9F-589C-32B2659BE2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37CEB6-CCB9-F718-5EF5-956BF6435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8/18/25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1E4E64-D1F3-DA95-2447-854E1BB7A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154D12-DB0B-EA93-B1AD-08D3FAE8F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562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A4242-D6C2-9335-6622-FEE8ED883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0E2EC2-AC55-19C7-BB30-4EC2A38301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77DDA1-F258-4346-DA80-0AB9D617CB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0CC658-CAC4-E681-E31A-D968C2704D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3B554D-DA1B-B64A-A0CC-7EA16957DE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EAEA064-91B2-A2CE-ECFA-194104A51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8/18/25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B65095-04F7-E525-3722-4ECB5AEAD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423864-9007-11E0-55C1-CD156AC40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832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EE81D-4DE1-CD2E-EE3D-BA118361F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B3FE7F-448D-8DE6-B60F-971204768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8/18/25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C822DD-007D-EC53-5E31-873CA99DA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182115-8884-5519-596E-B4AD0D594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763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F2F5D9-D37C-80DF-D226-3C855AB75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8/18/25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275AB8-3947-8784-FB04-F6C0F088D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18B5DB-2295-3DBB-3D65-6C07E2129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099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9DC4F-13FD-8BD1-02C6-C5EACDC17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E0B96-6029-519E-ED09-0E0E41BB0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579FA9-03DD-7B80-3652-68B9399EB1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4F3542-FB90-15BF-D6A2-DD2F1A8B8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8/18/25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36B9F8-4BA1-50AB-7225-93CF10AFB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81CC02-472B-822F-5966-0959BAACF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71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8528D-8E9C-6189-D979-CF9046C35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8232F7-0108-A5A2-6B72-C4D0642F13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519FFC-94CF-28A6-690C-22441E09D2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DD340C-6C24-72BF-08EA-048FE20DA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8/18/25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350CE1-2805-2EB8-5777-4CCF610D5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A8BF27-FD69-7DF0-3F56-4C209A1AC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644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BF9B8A-3D34-9497-9FD8-2CB77454E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967737-BF3C-7324-83D3-642D09EC7F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58D227-64C3-61DA-D868-1ABDCA89B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E73B8F-BD3A-E343-ADEB-B97FF08DD815}" type="datetimeFigureOut">
              <a:rPr lang="en-US" smtClean="0"/>
              <a:t>8/18/25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DB2C41-8593-9366-DC0D-55E85D9AFB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6B9C7-19E9-2365-D725-ABF5BC8D03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C54F1-F256-8641-997A-CFFDAA3B2EA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76AB45-B607-047D-54B6-842D0B0D62A8}"/>
              </a:ext>
            </a:extLst>
          </p:cNvPr>
          <p:cNvSpPr txBox="1"/>
          <p:nvPr userDrawn="1"/>
        </p:nvSpPr>
        <p:spPr>
          <a:xfrm>
            <a:off x="320040" y="6400800"/>
            <a:ext cx="1016000" cy="3077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2400"/>
              </a:spcAft>
            </a:pPr>
            <a:fld id="{572F9BE9-EEB8-A446-9D16-B33280DBF191}" type="slidenum">
              <a:rPr lang="en-US" sz="2000" smtClean="0">
                <a:effectLst/>
                <a:latin typeface="Avenir Next LT Pro" panose="020B0504020202020204" pitchFamily="34" charset="0"/>
              </a:rPr>
              <a:t>‹#›</a:t>
            </a:fld>
            <a:endParaRPr lang="en-US" sz="2000" dirty="0">
              <a:effectLst/>
              <a:latin typeface="Avenir Next LT Pro" panose="020B0504020202020204" pitchFamily="34" charset="0"/>
            </a:endParaRPr>
          </a:p>
        </p:txBody>
      </p:sp>
      <p:pic>
        <p:nvPicPr>
          <p:cNvPr id="9" name="圖片 8" descr="一張含有 文字, 黑色, 螢幕擷取畫面, 字型 的圖片&#10;&#10;自動產生的描述">
            <a:extLst>
              <a:ext uri="{FF2B5EF4-FFF2-40B4-BE49-F238E27FC236}">
                <a16:creationId xmlns:a16="http://schemas.microsoft.com/office/drawing/2014/main" id="{9B6305EE-D7FB-7432-2B04-108602E3E3CC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410143" y="311465"/>
            <a:ext cx="2876521" cy="632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760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BF9B8A-3D34-9497-9FD8-2CB77454E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967737-BF3C-7324-83D3-642D09EC7F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58D227-64C3-61DA-D868-1ABDCA89B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E73B8F-BD3A-E343-ADEB-B97FF08DD815}" type="datetimeFigureOut">
              <a:rPr lang="en-US" smtClean="0"/>
              <a:t>8/18/25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DB2C41-8593-9366-DC0D-55E85D9AFB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6B9C7-19E9-2365-D725-ABF5BC8D03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C54F1-F256-8641-997A-CFFDAA3B2EA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A picture containing text, sign, outdoor, night sky&#10;&#10;Description automatically generated">
            <a:extLst>
              <a:ext uri="{FF2B5EF4-FFF2-40B4-BE49-F238E27FC236}">
                <a16:creationId xmlns:a16="http://schemas.microsoft.com/office/drawing/2014/main" id="{F8B6EB17-B428-DCD2-25E6-7EF614C2BF4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20040" y="320040"/>
            <a:ext cx="2286000" cy="81836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3E4A3CB-C6A2-0725-D7D5-C5A0FB45B8F2}"/>
              </a:ext>
            </a:extLst>
          </p:cNvPr>
          <p:cNvSpPr txBox="1"/>
          <p:nvPr userDrawn="1"/>
        </p:nvSpPr>
        <p:spPr>
          <a:xfrm>
            <a:off x="156750" y="6482445"/>
            <a:ext cx="1016000" cy="3077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2400"/>
              </a:spcAft>
            </a:pPr>
            <a:fld id="{0F1A2E71-C350-6242-B3C5-04AE5715C7D1}" type="slidenum">
              <a:rPr lang="en-US" sz="2000" b="0" i="0" smtClean="0">
                <a:effectLst/>
                <a:latin typeface="Avenir Next LT Pro" panose="020B0504020202020204" pitchFamily="34" charset="77"/>
              </a:rPr>
              <a:pPr>
                <a:spcAft>
                  <a:spcPts val="2400"/>
                </a:spcAft>
              </a:pPr>
              <a:t>‹#›</a:t>
            </a:fld>
            <a:endParaRPr lang="en-US" sz="2000" b="0" i="0" dirty="0">
              <a:effectLst/>
              <a:latin typeface="Avenir Next LT Pro" panose="020B0504020202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227017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3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3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2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18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046EBFE-4EBA-DDB9-11B5-B006B01EB8F8}"/>
              </a:ext>
            </a:extLst>
          </p:cNvPr>
          <p:cNvSpPr/>
          <p:nvPr/>
        </p:nvSpPr>
        <p:spPr>
          <a:xfrm>
            <a:off x="3669474" y="0"/>
            <a:ext cx="8522525" cy="6858000"/>
          </a:xfrm>
          <a:prstGeom prst="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9F29D70-6245-46C6-B1F1-F18545CDA0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6345" y="0"/>
            <a:ext cx="723900" cy="6858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08DF4A5-93BE-8FF9-F1A0-5CAF1EE4454B}"/>
              </a:ext>
            </a:extLst>
          </p:cNvPr>
          <p:cNvSpPr txBox="1"/>
          <p:nvPr/>
        </p:nvSpPr>
        <p:spPr>
          <a:xfrm>
            <a:off x="605399" y="2690336"/>
            <a:ext cx="3064075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TW" altLang="en-US" sz="48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宣讀聖經</a:t>
            </a:r>
            <a:endParaRPr lang="en-US" altLang="zh-TW" sz="48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zh-TW" altLang="en-US" sz="48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聚會指引</a:t>
            </a:r>
            <a:endParaRPr lang="en-US" sz="48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9C62B5F-8E3C-CBC0-F2A8-D33BF89F1885}"/>
              </a:ext>
            </a:extLst>
          </p:cNvPr>
          <p:cNvSpPr txBox="1"/>
          <p:nvPr/>
        </p:nvSpPr>
        <p:spPr>
          <a:xfrm>
            <a:off x="4503222" y="700921"/>
            <a:ext cx="373473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US" sz="32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339B8B-FB54-2CBF-C4CF-4671D71EBD98}"/>
              </a:ext>
            </a:extLst>
          </p:cNvPr>
          <p:cNvSpPr txBox="1"/>
          <p:nvPr/>
        </p:nvSpPr>
        <p:spPr>
          <a:xfrm>
            <a:off x="4508214" y="4761030"/>
            <a:ext cx="401691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US" sz="32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3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E99D28DE-0789-7C36-10BB-4BA27474B3D0}"/>
              </a:ext>
            </a:extLst>
          </p:cNvPr>
          <p:cNvSpPr/>
          <p:nvPr/>
        </p:nvSpPr>
        <p:spPr>
          <a:xfrm>
            <a:off x="4393374" y="1268760"/>
            <a:ext cx="7413882" cy="4320479"/>
          </a:xfrm>
          <a:prstGeom prst="roundRect">
            <a:avLst>
              <a:gd name="adj" fmla="val 1344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4C2E9F-9548-CD44-B4A7-64F52EA47E42}"/>
              </a:ext>
            </a:extLst>
          </p:cNvPr>
          <p:cNvSpPr txBox="1"/>
          <p:nvPr/>
        </p:nvSpPr>
        <p:spPr>
          <a:xfrm>
            <a:off x="4876695" y="2296004"/>
            <a:ext cx="6724194" cy="22006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4200"/>
              </a:spcAft>
            </a:pPr>
            <a:r>
              <a:rPr lang="zh-TW" altLang="en-US" sz="3600" b="1" dirty="0">
                <a:solidFill>
                  <a:srgbClr val="121212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提醒</a:t>
            </a:r>
            <a:r>
              <a:rPr lang="zh-TW" altLang="en-US" sz="3600" b="1" u="sng" dirty="0">
                <a:solidFill>
                  <a:srgbClr val="121212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線上參加者</a:t>
            </a:r>
            <a:r>
              <a:rPr lang="zh-TW" altLang="en-US" sz="3600" b="1" dirty="0">
                <a:solidFill>
                  <a:srgbClr val="121212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，假如您</a:t>
            </a:r>
            <a:r>
              <a:rPr lang="zh-TW" altLang="en-US" sz="3600" b="1" dirty="0">
                <a:solidFill>
                  <a:srgbClr val="12121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方便</a:t>
            </a:r>
            <a:r>
              <a:rPr lang="zh-TW" altLang="en-US" sz="3600" b="1" dirty="0">
                <a:solidFill>
                  <a:srgbClr val="121212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，請保持</a:t>
            </a:r>
            <a:r>
              <a:rPr lang="zh-TW" altLang="en-US" sz="3600" b="1" u="sng" dirty="0">
                <a:solidFill>
                  <a:srgbClr val="121212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鏡頭開啟</a:t>
            </a:r>
            <a:r>
              <a:rPr lang="zh-TW" altLang="en-US" sz="3600" b="1" dirty="0">
                <a:solidFill>
                  <a:srgbClr val="121212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endParaRPr lang="en-US" sz="3600" b="1" dirty="0">
              <a:solidFill>
                <a:srgbClr val="121212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>
              <a:spcAft>
                <a:spcPts val="4200"/>
              </a:spcAft>
            </a:pPr>
            <a:r>
              <a:rPr lang="zh-TW" altLang="en-US" sz="3600" b="1" dirty="0">
                <a:solidFill>
                  <a:srgbClr val="12121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這將幫助大家專注在神的話語上。</a:t>
            </a:r>
            <a:endParaRPr lang="en-US" sz="3600" b="1" dirty="0">
              <a:solidFill>
                <a:srgbClr val="121212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A09FCCA-9CCC-F714-0614-4D7E651E6AFD}"/>
              </a:ext>
            </a:extLst>
          </p:cNvPr>
          <p:cNvSpPr/>
          <p:nvPr/>
        </p:nvSpPr>
        <p:spPr>
          <a:xfrm>
            <a:off x="1" y="6215742"/>
            <a:ext cx="685800" cy="6422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741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019D4B-8E72-0750-6F91-49E42F9A1D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7565526-03F2-4E30-E50F-899633AADB70}"/>
              </a:ext>
            </a:extLst>
          </p:cNvPr>
          <p:cNvSpPr/>
          <p:nvPr/>
        </p:nvSpPr>
        <p:spPr>
          <a:xfrm>
            <a:off x="0" y="374"/>
            <a:ext cx="12192000" cy="6857626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7520E3-D212-D345-348D-1A4B1E592739}"/>
              </a:ext>
            </a:extLst>
          </p:cNvPr>
          <p:cNvSpPr txBox="1"/>
          <p:nvPr/>
        </p:nvSpPr>
        <p:spPr>
          <a:xfrm>
            <a:off x="231634" y="239478"/>
            <a:ext cx="11722685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TW" altLang="en-US" sz="4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聽讀</a:t>
            </a:r>
            <a:r>
              <a:rPr lang="zh-CN" altLang="en-US" sz="4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聖經</a:t>
            </a:r>
            <a:r>
              <a:rPr lang="en-US" altLang="zh-TW" sz="4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66</a:t>
            </a:r>
            <a:r>
              <a:rPr lang="zh-CN" altLang="en-US" sz="4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卷</a:t>
            </a:r>
            <a:r>
              <a:rPr lang="zh-TW" altLang="en-US" sz="4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書所需</a:t>
            </a:r>
            <a:r>
              <a:rPr lang="zh-CN" altLang="en-US" sz="4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的時</a:t>
            </a:r>
            <a:r>
              <a:rPr lang="zh-TW" altLang="en-US" sz="4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間</a:t>
            </a:r>
            <a:r>
              <a:rPr lang="zh-CN" altLang="en-US" sz="4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長</a:t>
            </a:r>
            <a:r>
              <a:rPr lang="zh-TW" altLang="en-US" sz="4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度</a:t>
            </a:r>
            <a:endParaRPr lang="en-US" altLang="zh-TW" sz="40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B7289982-C778-996F-DEEF-9BA1E1C7E8AB}"/>
              </a:ext>
            </a:extLst>
          </p:cNvPr>
          <p:cNvSpPr/>
          <p:nvPr/>
        </p:nvSpPr>
        <p:spPr>
          <a:xfrm>
            <a:off x="9761776" y="1564637"/>
            <a:ext cx="2269089" cy="466881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432159E-8791-1F7A-8B46-7AB2819689B9}"/>
              </a:ext>
            </a:extLst>
          </p:cNvPr>
          <p:cNvSpPr txBox="1"/>
          <p:nvPr/>
        </p:nvSpPr>
        <p:spPr>
          <a:xfrm>
            <a:off x="9835233" y="2687557"/>
            <a:ext cx="2272446" cy="2280881"/>
          </a:xfrm>
          <a:prstGeom prst="rect">
            <a:avLst/>
          </a:prstGeom>
          <a:noFill/>
        </p:spPr>
        <p:txBody>
          <a:bodyPr wrap="square" lIns="9144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lnSpc>
                <a:spcPts val="3000"/>
              </a:lnSpc>
              <a:buNone/>
            </a:pPr>
            <a:r>
              <a:rPr lang="zh-TW" altLang="en-US" sz="2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舊約</a:t>
            </a:r>
            <a:r>
              <a:rPr lang="en-US" sz="2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: </a:t>
            </a:r>
          </a:p>
          <a:p>
            <a:pPr marL="0" indent="0">
              <a:lnSpc>
                <a:spcPts val="3000"/>
              </a:lnSpc>
              <a:buNone/>
            </a:pPr>
            <a:r>
              <a:rPr lang="zh-TW" altLang="en-US" sz="2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創世記</a:t>
            </a:r>
            <a:endParaRPr lang="en-US" sz="22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lnSpc>
                <a:spcPts val="3000"/>
              </a:lnSpc>
              <a:buNone/>
            </a:pPr>
            <a:r>
              <a:rPr lang="zh-TW" altLang="en-US" sz="2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申命記</a:t>
            </a:r>
            <a:r>
              <a:rPr lang="en-US" sz="2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</a:p>
          <a:p>
            <a:pPr marL="0" indent="0">
              <a:lnSpc>
                <a:spcPts val="3000"/>
              </a:lnSpc>
              <a:buNone/>
            </a:pPr>
            <a:r>
              <a:rPr lang="zh-TW" altLang="en-US" sz="2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詩篇</a:t>
            </a:r>
            <a:endParaRPr lang="en-US" sz="22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lnSpc>
                <a:spcPts val="3000"/>
              </a:lnSpc>
              <a:buNone/>
            </a:pPr>
            <a:r>
              <a:rPr lang="zh-TW" altLang="en-US" sz="2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以賽亞書</a:t>
            </a:r>
            <a:endParaRPr lang="en-US" sz="22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lnSpc>
                <a:spcPts val="3000"/>
              </a:lnSpc>
              <a:buNone/>
            </a:pPr>
            <a:r>
              <a:rPr lang="zh-TW" altLang="en-US" sz="2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以西結書</a:t>
            </a:r>
            <a:endParaRPr lang="en-US" sz="22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9327BE4-958D-9E28-37C9-0A9F22DF6D47}"/>
              </a:ext>
            </a:extLst>
          </p:cNvPr>
          <p:cNvSpPr txBox="1"/>
          <p:nvPr/>
        </p:nvSpPr>
        <p:spPr>
          <a:xfrm>
            <a:off x="9289888" y="6266865"/>
            <a:ext cx="2736759" cy="3970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ts val="3600"/>
              </a:lnSpc>
              <a:spcAft>
                <a:spcPts val="1800"/>
              </a:spcAft>
            </a:pPr>
            <a:r>
              <a:rPr lang="en-US" altLang="zh-TW" sz="16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*</a:t>
            </a:r>
            <a:r>
              <a:rPr lang="zh-CN" altLang="en-US" sz="16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按照華語戲劇聖經的時長</a:t>
            </a:r>
            <a:endParaRPr lang="en-US" altLang="zh-TW" sz="16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AEAA0E65-24A7-229E-B961-62989542D65A}"/>
              </a:ext>
            </a:extLst>
          </p:cNvPr>
          <p:cNvSpPr/>
          <p:nvPr/>
        </p:nvSpPr>
        <p:spPr>
          <a:xfrm>
            <a:off x="7360865" y="1564637"/>
            <a:ext cx="2279156" cy="466881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7DB9EF79-E98B-DA4F-8330-63CA02861260}"/>
              </a:ext>
            </a:extLst>
          </p:cNvPr>
          <p:cNvSpPr/>
          <p:nvPr/>
        </p:nvSpPr>
        <p:spPr>
          <a:xfrm>
            <a:off x="4961651" y="1564637"/>
            <a:ext cx="2279156" cy="466881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A73F6DDD-6A50-0B8B-5951-F95C5D5E26D1}"/>
              </a:ext>
            </a:extLst>
          </p:cNvPr>
          <p:cNvSpPr/>
          <p:nvPr/>
        </p:nvSpPr>
        <p:spPr>
          <a:xfrm>
            <a:off x="2561022" y="1564637"/>
            <a:ext cx="2283675" cy="466881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B774C4A-662E-6AEE-B580-35D475479EB0}"/>
              </a:ext>
            </a:extLst>
          </p:cNvPr>
          <p:cNvSpPr txBox="1"/>
          <p:nvPr/>
        </p:nvSpPr>
        <p:spPr>
          <a:xfrm>
            <a:off x="2636178" y="2682474"/>
            <a:ext cx="2283673" cy="3436069"/>
          </a:xfrm>
          <a:prstGeom prst="rect">
            <a:avLst/>
          </a:prstGeom>
          <a:noFill/>
        </p:spPr>
        <p:txBody>
          <a:bodyPr wrap="square" lIns="9144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lnSpc>
                <a:spcPts val="3000"/>
              </a:lnSpc>
              <a:buNone/>
            </a:pPr>
            <a:r>
              <a:rPr lang="zh-TW" altLang="en-US" sz="2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舊約</a:t>
            </a:r>
            <a:r>
              <a:rPr lang="en-US" sz="2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: </a:t>
            </a:r>
          </a:p>
          <a:p>
            <a:pPr marL="0" indent="0">
              <a:lnSpc>
                <a:spcPts val="3000"/>
              </a:lnSpc>
              <a:buNone/>
            </a:pPr>
            <a:r>
              <a:rPr lang="zh-TW" altLang="en-US" sz="2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路得記</a:t>
            </a:r>
            <a:r>
              <a:rPr lang="en-US" sz="2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</a:p>
          <a:p>
            <a:pPr marL="0" indent="0">
              <a:lnSpc>
                <a:spcPts val="3000"/>
              </a:lnSpc>
              <a:buNone/>
            </a:pPr>
            <a:r>
              <a:rPr lang="zh-TW" altLang="en-US" sz="2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雅歌</a:t>
            </a:r>
            <a:endParaRPr lang="en-US" sz="22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lnSpc>
                <a:spcPts val="3000"/>
              </a:lnSpc>
              <a:buNone/>
            </a:pPr>
            <a:r>
              <a:rPr lang="zh-TW" altLang="en-US" sz="2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彌迦書</a:t>
            </a:r>
            <a:endParaRPr lang="en-US" sz="22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lnSpc>
                <a:spcPts val="3000"/>
              </a:lnSpc>
              <a:buNone/>
            </a:pPr>
            <a:r>
              <a:rPr lang="en-US" sz="2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</a:p>
          <a:p>
            <a:pPr marL="0" indent="0">
              <a:lnSpc>
                <a:spcPts val="3000"/>
              </a:lnSpc>
              <a:buNone/>
            </a:pPr>
            <a:r>
              <a:rPr lang="zh-TW" altLang="en-US" sz="2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新約</a:t>
            </a:r>
            <a:r>
              <a:rPr lang="en-US" sz="2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:</a:t>
            </a:r>
          </a:p>
          <a:p>
            <a:pPr marL="0" indent="0">
              <a:lnSpc>
                <a:spcPts val="3000"/>
              </a:lnSpc>
              <a:buNone/>
            </a:pPr>
            <a:r>
              <a:rPr lang="zh-TW" altLang="en-US" sz="2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以弗所書</a:t>
            </a:r>
            <a:endParaRPr lang="en-US" altLang="zh-TW" sz="22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lnSpc>
                <a:spcPts val="3000"/>
              </a:lnSpc>
              <a:buNone/>
            </a:pPr>
            <a:r>
              <a:rPr lang="zh-TW" altLang="en-US" sz="2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腓立比書</a:t>
            </a:r>
            <a:endParaRPr lang="en-US" sz="22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lnSpc>
                <a:spcPts val="3000"/>
              </a:lnSpc>
              <a:buNone/>
            </a:pPr>
            <a:r>
              <a:rPr lang="zh-TW" altLang="en-US" sz="2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約翰一書</a:t>
            </a:r>
            <a:endParaRPr lang="en-US" sz="22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0A4FCFD-0F5F-6F7A-57AF-4FCD02F1C8C9}"/>
              </a:ext>
            </a:extLst>
          </p:cNvPr>
          <p:cNvSpPr txBox="1"/>
          <p:nvPr/>
        </p:nvSpPr>
        <p:spPr>
          <a:xfrm>
            <a:off x="5036805" y="2682474"/>
            <a:ext cx="2279156" cy="3051348"/>
          </a:xfrm>
          <a:prstGeom prst="rect">
            <a:avLst/>
          </a:prstGeom>
          <a:noFill/>
        </p:spPr>
        <p:txBody>
          <a:bodyPr wrap="square" lIns="9144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lnSpc>
                <a:spcPts val="3000"/>
              </a:lnSpc>
              <a:buNone/>
            </a:pPr>
            <a:r>
              <a:rPr lang="zh-TW" altLang="en-US" sz="2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舊約</a:t>
            </a:r>
            <a:r>
              <a:rPr lang="en-US" sz="2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: </a:t>
            </a:r>
          </a:p>
          <a:p>
            <a:pPr marL="0" indent="0">
              <a:lnSpc>
                <a:spcPts val="3000"/>
              </a:lnSpc>
              <a:buNone/>
            </a:pPr>
            <a:r>
              <a:rPr lang="zh-TW" altLang="en-US" sz="2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傳道書</a:t>
            </a:r>
            <a:endParaRPr lang="en-US" sz="22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lnSpc>
                <a:spcPts val="3000"/>
              </a:lnSpc>
              <a:buNone/>
            </a:pPr>
            <a:r>
              <a:rPr lang="zh-TW" altLang="en-US" sz="2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何西阿書</a:t>
            </a:r>
            <a:endParaRPr lang="en-US" sz="22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lnSpc>
                <a:spcPts val="3000"/>
              </a:lnSpc>
              <a:buNone/>
            </a:pPr>
            <a:r>
              <a:rPr lang="zh-TW" altLang="en-US" sz="2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以斯帖記</a:t>
            </a:r>
            <a:endParaRPr lang="en-US" sz="22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lnSpc>
                <a:spcPts val="3000"/>
              </a:lnSpc>
              <a:buNone/>
            </a:pPr>
            <a:br>
              <a:rPr lang="en-US" sz="2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sz="2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新約</a:t>
            </a:r>
            <a:r>
              <a:rPr lang="en-US" sz="2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:</a:t>
            </a:r>
          </a:p>
          <a:p>
            <a:pPr marL="0" indent="0">
              <a:lnSpc>
                <a:spcPts val="3000"/>
              </a:lnSpc>
              <a:buNone/>
            </a:pPr>
            <a:r>
              <a:rPr lang="zh-TW" altLang="en-US" sz="2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哥林多後書</a:t>
            </a:r>
            <a:endParaRPr lang="en-US" altLang="zh-TW" sz="22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lnSpc>
                <a:spcPts val="3000"/>
              </a:lnSpc>
              <a:buNone/>
            </a:pPr>
            <a:r>
              <a:rPr lang="zh-TW" altLang="en-US" sz="2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希伯來書</a:t>
            </a:r>
            <a:endParaRPr lang="en-US" sz="22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D375D19-8E11-4E7F-3167-37273545AC48}"/>
              </a:ext>
            </a:extLst>
          </p:cNvPr>
          <p:cNvSpPr txBox="1"/>
          <p:nvPr/>
        </p:nvSpPr>
        <p:spPr>
          <a:xfrm>
            <a:off x="7447567" y="2682473"/>
            <a:ext cx="2272446" cy="3050322"/>
          </a:xfrm>
          <a:prstGeom prst="rect">
            <a:avLst/>
          </a:prstGeom>
          <a:noFill/>
        </p:spPr>
        <p:txBody>
          <a:bodyPr wrap="square" lIns="9144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lnSpc>
                <a:spcPts val="3000"/>
              </a:lnSpc>
              <a:buNone/>
            </a:pPr>
            <a:r>
              <a:rPr lang="zh-TW" altLang="en-US" sz="2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舊約</a:t>
            </a:r>
            <a:r>
              <a:rPr lang="en-US" sz="2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: </a:t>
            </a:r>
          </a:p>
          <a:p>
            <a:pPr marL="0" indent="0">
              <a:lnSpc>
                <a:spcPts val="3000"/>
              </a:lnSpc>
              <a:buNone/>
            </a:pPr>
            <a:r>
              <a:rPr lang="zh-TW" altLang="en-US" sz="2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利未記</a:t>
            </a:r>
            <a:r>
              <a:rPr lang="en-US" sz="2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</a:p>
          <a:p>
            <a:pPr marL="0" indent="0">
              <a:lnSpc>
                <a:spcPts val="3000"/>
              </a:lnSpc>
              <a:buNone/>
            </a:pPr>
            <a:r>
              <a:rPr lang="zh-TW" altLang="en-US" sz="2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約書亞記</a:t>
            </a:r>
            <a:endParaRPr lang="en-US" sz="22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lnSpc>
                <a:spcPts val="3000"/>
              </a:lnSpc>
              <a:buNone/>
            </a:pPr>
            <a:r>
              <a:rPr lang="zh-TW" altLang="en-US" sz="2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但以理書</a:t>
            </a:r>
            <a:endParaRPr lang="en-US" sz="22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lnSpc>
                <a:spcPts val="3000"/>
              </a:lnSpc>
              <a:buNone/>
            </a:pPr>
            <a:endParaRPr lang="en-US" sz="22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lnSpc>
                <a:spcPts val="3000"/>
              </a:lnSpc>
              <a:buNone/>
            </a:pPr>
            <a:r>
              <a:rPr lang="zh-TW" altLang="en-US" sz="2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新約</a:t>
            </a:r>
            <a:r>
              <a:rPr lang="en-US" sz="2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:</a:t>
            </a:r>
          </a:p>
          <a:p>
            <a:pPr marL="0" indent="0">
              <a:lnSpc>
                <a:spcPts val="3000"/>
              </a:lnSpc>
              <a:buNone/>
            </a:pPr>
            <a:r>
              <a:rPr lang="zh-TW" altLang="en-US" sz="2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四福音書</a:t>
            </a:r>
            <a:endParaRPr lang="en-US" altLang="zh-TW" sz="22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lnSpc>
                <a:spcPts val="3000"/>
              </a:lnSpc>
              <a:buNone/>
            </a:pPr>
            <a:r>
              <a:rPr lang="zh-TW" altLang="en-US" sz="2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使徒行傳</a:t>
            </a:r>
            <a:endParaRPr lang="en-US" sz="22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37712B33-E077-4E9E-880E-91F75AA1EF08}"/>
              </a:ext>
            </a:extLst>
          </p:cNvPr>
          <p:cNvSpPr/>
          <p:nvPr/>
        </p:nvSpPr>
        <p:spPr>
          <a:xfrm>
            <a:off x="2557894" y="1008935"/>
            <a:ext cx="2288524" cy="553999"/>
          </a:xfrm>
          <a:prstGeom prst="roundRect">
            <a:avLst>
              <a:gd name="adj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1</a:t>
            </a:r>
            <a:r>
              <a:rPr lang="en-US" altLang="zh-TW" sz="2400" b="1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4</a:t>
            </a:r>
            <a:r>
              <a:rPr lang="zh-TW" altLang="en-US" sz="2400" b="1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卷</a:t>
            </a:r>
            <a:endParaRPr lang="en-US" sz="2400" b="1" dirty="0">
              <a:solidFill>
                <a:schemeClr val="tx1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Arial Unicode MS" panose="020B0604020202020204" pitchFamily="34" charset="-120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729CA70C-EC24-2139-D3FD-9FB0DFB9642C}"/>
              </a:ext>
            </a:extLst>
          </p:cNvPr>
          <p:cNvSpPr/>
          <p:nvPr/>
        </p:nvSpPr>
        <p:spPr>
          <a:xfrm>
            <a:off x="4955540" y="1008935"/>
            <a:ext cx="2286416" cy="553999"/>
          </a:xfrm>
          <a:prstGeom prst="roundRect">
            <a:avLst>
              <a:gd name="adj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9</a:t>
            </a:r>
            <a:r>
              <a:rPr lang="zh-TW" altLang="en-US" sz="2400" b="1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卷</a:t>
            </a:r>
            <a:endParaRPr lang="en-US" sz="2400" b="1" dirty="0">
              <a:solidFill>
                <a:schemeClr val="tx1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Arial Unicode MS" panose="020B0604020202020204" pitchFamily="34" charset="-120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64253EE5-C634-5332-68A7-7C332FBADC0F}"/>
              </a:ext>
            </a:extLst>
          </p:cNvPr>
          <p:cNvSpPr/>
          <p:nvPr/>
        </p:nvSpPr>
        <p:spPr>
          <a:xfrm>
            <a:off x="7360990" y="1008935"/>
            <a:ext cx="2277105" cy="553999"/>
          </a:xfrm>
          <a:prstGeom prst="roundRect">
            <a:avLst>
              <a:gd name="adj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b="1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19</a:t>
            </a:r>
            <a:r>
              <a:rPr lang="zh-TW" altLang="en-US" sz="2400" b="1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卷</a:t>
            </a:r>
            <a:endParaRPr lang="en-US" sz="2400" b="1" dirty="0">
              <a:solidFill>
                <a:schemeClr val="tx1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Arial Unicode MS" panose="020B0604020202020204" pitchFamily="34" charset="-120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9B397C59-E957-5B5B-E67C-D8961352168E}"/>
              </a:ext>
            </a:extLst>
          </p:cNvPr>
          <p:cNvSpPr/>
          <p:nvPr/>
        </p:nvSpPr>
        <p:spPr>
          <a:xfrm>
            <a:off x="9756573" y="1008935"/>
            <a:ext cx="2275951" cy="553999"/>
          </a:xfrm>
          <a:prstGeom prst="roundRect">
            <a:avLst>
              <a:gd name="adj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b="1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10</a:t>
            </a:r>
            <a:r>
              <a:rPr lang="zh-TW" altLang="en-US" sz="2400" b="1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卷</a:t>
            </a:r>
            <a:endParaRPr lang="en-US" sz="2400" b="1" dirty="0">
              <a:solidFill>
                <a:schemeClr val="tx1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Arial Unicode MS" panose="020B0604020202020204" pitchFamily="34" charset="-120"/>
            </a:endParaRPr>
          </a:p>
        </p:txBody>
      </p:sp>
      <p:sp>
        <p:nvSpPr>
          <p:cNvPr id="13" name="Round Same Side Corner Rectangle 12">
            <a:extLst>
              <a:ext uri="{FF2B5EF4-FFF2-40B4-BE49-F238E27FC236}">
                <a16:creationId xmlns:a16="http://schemas.microsoft.com/office/drawing/2014/main" id="{D3D65B7C-4709-C679-612E-6958BFB526C5}"/>
              </a:ext>
            </a:extLst>
          </p:cNvPr>
          <p:cNvSpPr/>
          <p:nvPr/>
        </p:nvSpPr>
        <p:spPr>
          <a:xfrm>
            <a:off x="2557894" y="1561233"/>
            <a:ext cx="2288524" cy="1006333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pc="-50" dirty="0">
                <a:solidFill>
                  <a:srgbClr val="FB85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15–30 </a:t>
            </a:r>
            <a:r>
              <a:rPr lang="zh-TW" altLang="en-US" sz="2400" b="1" spc="-50" dirty="0">
                <a:solidFill>
                  <a:srgbClr val="FB85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分鐘</a:t>
            </a:r>
            <a:endParaRPr lang="en-US" sz="2400" spc="-50" dirty="0">
              <a:solidFill>
                <a:srgbClr val="FB8500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Arial Unicode MS" panose="020B0604020202020204" pitchFamily="34" charset="-120"/>
            </a:endParaRPr>
          </a:p>
        </p:txBody>
      </p:sp>
      <p:sp>
        <p:nvSpPr>
          <p:cNvPr id="14" name="Round Same Side Corner Rectangle 13">
            <a:extLst>
              <a:ext uri="{FF2B5EF4-FFF2-40B4-BE49-F238E27FC236}">
                <a16:creationId xmlns:a16="http://schemas.microsoft.com/office/drawing/2014/main" id="{41C301E2-D004-8E02-69DF-12B1E9BE93B0}"/>
              </a:ext>
            </a:extLst>
          </p:cNvPr>
          <p:cNvSpPr/>
          <p:nvPr/>
        </p:nvSpPr>
        <p:spPr>
          <a:xfrm>
            <a:off x="4958517" y="1561233"/>
            <a:ext cx="2283995" cy="1006333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pc="-50" dirty="0">
                <a:solidFill>
                  <a:srgbClr val="FB85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30</a:t>
            </a:r>
            <a:r>
              <a:rPr lang="zh-TW" altLang="en-US" sz="2400" b="1" spc="-50" dirty="0">
                <a:solidFill>
                  <a:srgbClr val="FB85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分鐘</a:t>
            </a:r>
            <a:r>
              <a:rPr lang="en-US" sz="2400" b="1" spc="-50" dirty="0">
                <a:solidFill>
                  <a:srgbClr val="FB85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-1 </a:t>
            </a:r>
            <a:r>
              <a:rPr lang="zh-TW" altLang="en-US" sz="2400" b="1" spc="-50" dirty="0">
                <a:solidFill>
                  <a:srgbClr val="FB85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小時</a:t>
            </a:r>
            <a:endParaRPr lang="en-US" sz="2400" spc="-50" dirty="0">
              <a:solidFill>
                <a:srgbClr val="FB8500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Arial Unicode MS" panose="020B0604020202020204" pitchFamily="34" charset="-120"/>
            </a:endParaRPr>
          </a:p>
        </p:txBody>
      </p:sp>
      <p:sp>
        <p:nvSpPr>
          <p:cNvPr id="15" name="Round Same Side Corner Rectangle 14">
            <a:extLst>
              <a:ext uri="{FF2B5EF4-FFF2-40B4-BE49-F238E27FC236}">
                <a16:creationId xmlns:a16="http://schemas.microsoft.com/office/drawing/2014/main" id="{A2E7E589-4900-E88B-1BA1-9C2E333E58D4}"/>
              </a:ext>
            </a:extLst>
          </p:cNvPr>
          <p:cNvSpPr/>
          <p:nvPr/>
        </p:nvSpPr>
        <p:spPr>
          <a:xfrm>
            <a:off x="7357745" y="1561233"/>
            <a:ext cx="2283994" cy="1006333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pc="-50" dirty="0">
                <a:solidFill>
                  <a:srgbClr val="FB85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1-3 </a:t>
            </a:r>
            <a:r>
              <a:rPr lang="zh-TW" altLang="en-US" sz="2400" b="1" spc="-50" dirty="0">
                <a:solidFill>
                  <a:srgbClr val="FB85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小時</a:t>
            </a:r>
            <a:endParaRPr lang="en-US" sz="2400" spc="-50" dirty="0">
              <a:solidFill>
                <a:srgbClr val="FB8500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Arial Unicode MS" panose="020B0604020202020204" pitchFamily="34" charset="-120"/>
            </a:endParaRPr>
          </a:p>
        </p:txBody>
      </p:sp>
      <p:sp>
        <p:nvSpPr>
          <p:cNvPr id="17" name="Round Same Side Corner Rectangle 16">
            <a:extLst>
              <a:ext uri="{FF2B5EF4-FFF2-40B4-BE49-F238E27FC236}">
                <a16:creationId xmlns:a16="http://schemas.microsoft.com/office/drawing/2014/main" id="{80A98A64-B0B4-A3EA-F2AD-BB2E3169D948}"/>
              </a:ext>
            </a:extLst>
          </p:cNvPr>
          <p:cNvSpPr/>
          <p:nvPr/>
        </p:nvSpPr>
        <p:spPr>
          <a:xfrm>
            <a:off x="9752741" y="1561233"/>
            <a:ext cx="2273906" cy="1006333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pc="-50" dirty="0">
                <a:solidFill>
                  <a:srgbClr val="FB85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3-</a:t>
            </a:r>
            <a:r>
              <a:rPr lang="en-US" altLang="zh-TW" sz="2400" b="1" spc="-50" dirty="0">
                <a:solidFill>
                  <a:srgbClr val="FB85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7</a:t>
            </a:r>
            <a:r>
              <a:rPr lang="en-US" sz="2400" b="1" spc="-50" dirty="0">
                <a:solidFill>
                  <a:srgbClr val="FB85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 </a:t>
            </a:r>
            <a:r>
              <a:rPr lang="zh-TW" altLang="en-US" sz="2400" b="1" spc="-50" dirty="0">
                <a:solidFill>
                  <a:srgbClr val="FB85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小時</a:t>
            </a:r>
            <a:endParaRPr lang="en-US" sz="2400" spc="-50" dirty="0">
              <a:solidFill>
                <a:srgbClr val="FB8500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Arial Unicode MS" panose="020B0604020202020204" pitchFamily="34" charset="-120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22335EEE-ADC2-335C-9A74-A1F5702A990D}"/>
              </a:ext>
            </a:extLst>
          </p:cNvPr>
          <p:cNvSpPr/>
          <p:nvPr/>
        </p:nvSpPr>
        <p:spPr>
          <a:xfrm>
            <a:off x="163746" y="1564637"/>
            <a:ext cx="2281426" cy="466881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D444589-D55D-9BF5-1B66-2B8C8EEABD84}"/>
              </a:ext>
            </a:extLst>
          </p:cNvPr>
          <p:cNvSpPr txBox="1"/>
          <p:nvPr/>
        </p:nvSpPr>
        <p:spPr>
          <a:xfrm>
            <a:off x="238902" y="2682474"/>
            <a:ext cx="2281424" cy="3050322"/>
          </a:xfrm>
          <a:prstGeom prst="rect">
            <a:avLst/>
          </a:prstGeom>
          <a:noFill/>
        </p:spPr>
        <p:txBody>
          <a:bodyPr wrap="square" lIns="9144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lnSpc>
                <a:spcPts val="3000"/>
              </a:lnSpc>
              <a:buNone/>
            </a:pPr>
            <a:r>
              <a:rPr lang="zh-TW" altLang="en-US" sz="2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舊約</a:t>
            </a:r>
            <a:r>
              <a:rPr lang="en-US" sz="2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: </a:t>
            </a:r>
          </a:p>
          <a:p>
            <a:pPr marL="0" indent="0">
              <a:lnSpc>
                <a:spcPts val="3000"/>
              </a:lnSpc>
              <a:buNone/>
            </a:pPr>
            <a:r>
              <a:rPr lang="zh-TW" altLang="en-US" sz="2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俄巴底亞</a:t>
            </a:r>
            <a:endParaRPr lang="en-US" sz="22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lnSpc>
                <a:spcPts val="3000"/>
              </a:lnSpc>
              <a:buNone/>
            </a:pPr>
            <a:r>
              <a:rPr lang="zh-TW" altLang="en-US" sz="2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約拿書</a:t>
            </a:r>
            <a:endParaRPr lang="en-US" sz="22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lnSpc>
                <a:spcPts val="3000"/>
              </a:lnSpc>
              <a:buNone/>
            </a:pPr>
            <a:r>
              <a:rPr lang="en-US" sz="2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</a:p>
          <a:p>
            <a:pPr marL="0" indent="0">
              <a:lnSpc>
                <a:spcPts val="3000"/>
              </a:lnSpc>
              <a:buNone/>
            </a:pPr>
            <a:endParaRPr lang="en-US" sz="22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lnSpc>
                <a:spcPts val="3000"/>
              </a:lnSpc>
              <a:buNone/>
            </a:pPr>
            <a:r>
              <a:rPr lang="zh-TW" altLang="en-US" sz="2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新約</a:t>
            </a:r>
            <a:r>
              <a:rPr lang="en-US" sz="2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:</a:t>
            </a:r>
          </a:p>
          <a:p>
            <a:pPr marL="0" indent="0">
              <a:lnSpc>
                <a:spcPts val="3000"/>
              </a:lnSpc>
              <a:buNone/>
            </a:pPr>
            <a:r>
              <a:rPr lang="zh-TW" altLang="en-US" sz="2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提多書</a:t>
            </a:r>
            <a:endParaRPr lang="en-US" sz="22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lnSpc>
                <a:spcPts val="3000"/>
              </a:lnSpc>
              <a:buNone/>
            </a:pPr>
            <a:r>
              <a:rPr lang="zh-TW" altLang="en-US" sz="2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彼得後書</a:t>
            </a:r>
            <a:endParaRPr lang="en-US" sz="22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A1AAAC8C-F049-3F9A-B431-6686F380BCA9}"/>
              </a:ext>
            </a:extLst>
          </p:cNvPr>
          <p:cNvSpPr/>
          <p:nvPr/>
        </p:nvSpPr>
        <p:spPr>
          <a:xfrm>
            <a:off x="160932" y="1008935"/>
            <a:ext cx="2286270" cy="553999"/>
          </a:xfrm>
          <a:prstGeom prst="roundRect">
            <a:avLst>
              <a:gd name="adj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1</a:t>
            </a:r>
            <a:r>
              <a:rPr lang="en-US" altLang="zh-TW" sz="2400" b="1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4</a:t>
            </a:r>
            <a:r>
              <a:rPr lang="zh-TW" altLang="en-US" sz="2400" b="1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卷</a:t>
            </a:r>
            <a:endParaRPr lang="en-US" sz="2400" b="1" dirty="0">
              <a:solidFill>
                <a:schemeClr val="tx1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Arial Unicode MS" panose="020B0604020202020204" pitchFamily="34" charset="-120"/>
            </a:endParaRPr>
          </a:p>
        </p:txBody>
      </p:sp>
      <p:sp>
        <p:nvSpPr>
          <p:cNvPr id="18" name="Round Same Side Corner Rectangle 17">
            <a:extLst>
              <a:ext uri="{FF2B5EF4-FFF2-40B4-BE49-F238E27FC236}">
                <a16:creationId xmlns:a16="http://schemas.microsoft.com/office/drawing/2014/main" id="{10B14D11-2B6C-AFDB-C117-75833160BD58}"/>
              </a:ext>
            </a:extLst>
          </p:cNvPr>
          <p:cNvSpPr/>
          <p:nvPr/>
        </p:nvSpPr>
        <p:spPr>
          <a:xfrm>
            <a:off x="160932" y="1561233"/>
            <a:ext cx="2286270" cy="1006333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spc="-50" dirty="0">
                <a:solidFill>
                  <a:srgbClr val="FB85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少於</a:t>
            </a:r>
            <a:r>
              <a:rPr lang="en-US" sz="2400" b="1" spc="-50" dirty="0">
                <a:solidFill>
                  <a:srgbClr val="FB85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15 </a:t>
            </a:r>
            <a:r>
              <a:rPr lang="zh-TW" altLang="en-US" sz="2400" b="1" spc="-50" dirty="0">
                <a:solidFill>
                  <a:srgbClr val="FB85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分鐘</a:t>
            </a:r>
            <a:endParaRPr lang="en-US" sz="2400" spc="-50" dirty="0">
              <a:solidFill>
                <a:srgbClr val="FB8500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Arial Unicode MS" panose="020B060402020202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146902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9193DD-DFD2-A31E-FBAD-ACFAA35CF9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>
            <a:extLst>
              <a:ext uri="{FF2B5EF4-FFF2-40B4-BE49-F238E27FC236}">
                <a16:creationId xmlns:a16="http://schemas.microsoft.com/office/drawing/2014/main" id="{B48037E2-A7CE-3A93-A725-F58ADEB9018F}"/>
              </a:ext>
            </a:extLst>
          </p:cNvPr>
          <p:cNvSpPr/>
          <p:nvPr/>
        </p:nvSpPr>
        <p:spPr>
          <a:xfrm>
            <a:off x="0" y="0"/>
            <a:ext cx="3175000" cy="10465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>
              <a:latin typeface="Microsoft YaHei UI" panose="020B0503020204020204" pitchFamily="34" charset="-122"/>
            </a:endParaRP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9681D732-B48E-8FB8-0077-0A8D18D4405A}"/>
              </a:ext>
            </a:extLst>
          </p:cNvPr>
          <p:cNvSpPr/>
          <p:nvPr/>
        </p:nvSpPr>
        <p:spPr>
          <a:xfrm>
            <a:off x="3175000" y="7947"/>
            <a:ext cx="9017000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36" name="Picture 16">
            <a:extLst>
              <a:ext uri="{FF2B5EF4-FFF2-40B4-BE49-F238E27FC236}">
                <a16:creationId xmlns:a16="http://schemas.microsoft.com/office/drawing/2014/main" id="{8C7A7891-F337-7205-4CBF-D1653B123624}"/>
              </a:ext>
            </a:extLst>
          </p:cNvPr>
          <p:cNvPicPr/>
          <p:nvPr/>
        </p:nvPicPr>
        <p:blipFill>
          <a:blip r:embed="rId3"/>
          <a:srcRect t="19196"/>
          <a:stretch/>
        </p:blipFill>
        <p:spPr>
          <a:xfrm>
            <a:off x="2704801" y="1316476"/>
            <a:ext cx="723900" cy="5541523"/>
          </a:xfrm>
          <a:prstGeom prst="rect">
            <a:avLst/>
          </a:prstGeom>
        </p:spPr>
      </p:pic>
      <p:sp>
        <p:nvSpPr>
          <p:cNvPr id="38" name="Triangle 19">
            <a:extLst>
              <a:ext uri="{FF2B5EF4-FFF2-40B4-BE49-F238E27FC236}">
                <a16:creationId xmlns:a16="http://schemas.microsoft.com/office/drawing/2014/main" id="{8B0A57B7-1ACA-E78B-FF9B-681A097EC62D}"/>
              </a:ext>
            </a:extLst>
          </p:cNvPr>
          <p:cNvSpPr/>
          <p:nvPr/>
        </p:nvSpPr>
        <p:spPr>
          <a:xfrm rot="10800000">
            <a:off x="5043884" y="4342651"/>
            <a:ext cx="1716987" cy="392054"/>
          </a:xfrm>
          <a:prstGeom prst="triangle">
            <a:avLst>
              <a:gd name="adj" fmla="val 51035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1" name="Rectangle 18">
            <a:extLst>
              <a:ext uri="{FF2B5EF4-FFF2-40B4-BE49-F238E27FC236}">
                <a16:creationId xmlns:a16="http://schemas.microsoft.com/office/drawing/2014/main" id="{AB3823E1-4CA1-D6AB-3217-0A491E060747}"/>
              </a:ext>
            </a:extLst>
          </p:cNvPr>
          <p:cNvSpPr/>
          <p:nvPr/>
        </p:nvSpPr>
        <p:spPr>
          <a:xfrm>
            <a:off x="4702355" y="4738999"/>
            <a:ext cx="1200135" cy="679792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~1 </a:t>
            </a:r>
            <a:r>
              <a:rPr lang="zh-TW" altLang="en-US" b="1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小時</a:t>
            </a:r>
            <a:r>
              <a:rPr lang="en-US" sz="2400" b="1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endParaRPr lang="en-US" sz="1600" dirty="0">
              <a:solidFill>
                <a:schemeClr val="tx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121FCE4-C806-6E9B-7290-3807E7CCBB8A}"/>
              </a:ext>
            </a:extLst>
          </p:cNvPr>
          <p:cNvSpPr txBox="1"/>
          <p:nvPr/>
        </p:nvSpPr>
        <p:spPr>
          <a:xfrm>
            <a:off x="3872661" y="6238188"/>
            <a:ext cx="8198069" cy="4350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600"/>
              </a:lnSpc>
              <a:spcAft>
                <a:spcPts val="1800"/>
              </a:spcAft>
              <a:defRPr sz="2400">
                <a:latin typeface="AvenirNext LT Pro Regular" panose="020B0504020202020204" pitchFamily="34" charset="0"/>
                <a:ea typeface="DIN 2014 Bold" panose="020B0504020202020204" pitchFamily="34" charset="77"/>
              </a:defRPr>
            </a:lvl1pPr>
          </a:lstStyle>
          <a:p>
            <a:pPr algn="ctr"/>
            <a:r>
              <a:rPr lang="zh-TW" altLang="en-US" sz="28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時常均衡閱讀新舊約</a:t>
            </a:r>
            <a:endParaRPr lang="en-US" altLang="zh-TW" sz="28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3" name="Rectangle 22">
            <a:extLst>
              <a:ext uri="{FF2B5EF4-FFF2-40B4-BE49-F238E27FC236}">
                <a16:creationId xmlns:a16="http://schemas.microsoft.com/office/drawing/2014/main" id="{E0D32DE5-DBB0-586C-F2A8-5CBAA04B3F61}"/>
              </a:ext>
            </a:extLst>
          </p:cNvPr>
          <p:cNvSpPr/>
          <p:nvPr/>
        </p:nvSpPr>
        <p:spPr>
          <a:xfrm>
            <a:off x="3696942" y="2008790"/>
            <a:ext cx="916384" cy="2589065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0" bIns="0" rtlCol="0" anchor="ctr"/>
          <a:lstStyle/>
          <a:p>
            <a:pPr algn="ctr">
              <a:spcAft>
                <a:spcPts val="1800"/>
              </a:spcAft>
            </a:pPr>
            <a:endParaRPr lang="en-US" sz="1400" b="1" dirty="0">
              <a:solidFill>
                <a:schemeClr val="tx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5" name="Rectangle 70">
            <a:extLst>
              <a:ext uri="{FF2B5EF4-FFF2-40B4-BE49-F238E27FC236}">
                <a16:creationId xmlns:a16="http://schemas.microsoft.com/office/drawing/2014/main" id="{3B1C4F79-ED85-3475-00A1-6E9F28D9EBF4}"/>
              </a:ext>
            </a:extLst>
          </p:cNvPr>
          <p:cNvSpPr/>
          <p:nvPr/>
        </p:nvSpPr>
        <p:spPr>
          <a:xfrm>
            <a:off x="5896003" y="4738999"/>
            <a:ext cx="1200135" cy="679792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~2</a:t>
            </a:r>
            <a:r>
              <a:rPr lang="zh-TW" altLang="en-US" b="1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小時</a:t>
            </a:r>
            <a:endParaRPr lang="en-US" dirty="0">
              <a:solidFill>
                <a:schemeClr val="tx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2" name="Rectangle 17">
            <a:extLst>
              <a:ext uri="{FF2B5EF4-FFF2-40B4-BE49-F238E27FC236}">
                <a16:creationId xmlns:a16="http://schemas.microsoft.com/office/drawing/2014/main" id="{C4D56D3E-E8C7-8322-CB4D-0BAA34F32C22}"/>
              </a:ext>
            </a:extLst>
          </p:cNvPr>
          <p:cNvSpPr/>
          <p:nvPr/>
        </p:nvSpPr>
        <p:spPr>
          <a:xfrm>
            <a:off x="4702356" y="1386981"/>
            <a:ext cx="1200134" cy="621810"/>
          </a:xfrm>
          <a:prstGeom prst="rect">
            <a:avLst/>
          </a:prstGeom>
          <a:solidFill>
            <a:srgbClr val="FFB6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ko-KR" sz="1700" b="1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Starter</a:t>
            </a:r>
          </a:p>
          <a:p>
            <a:pPr algn="ctr"/>
            <a:r>
              <a:rPr lang="zh-TW" altLang="en-US" sz="1700" b="1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小組</a:t>
            </a:r>
            <a:endParaRPr lang="en-US" sz="1700" b="1" dirty="0">
              <a:solidFill>
                <a:schemeClr val="tx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7" name="Rectangle 59">
            <a:extLst>
              <a:ext uri="{FF2B5EF4-FFF2-40B4-BE49-F238E27FC236}">
                <a16:creationId xmlns:a16="http://schemas.microsoft.com/office/drawing/2014/main" id="{BD37B955-5F97-6087-5089-8193F02A6991}"/>
              </a:ext>
            </a:extLst>
          </p:cNvPr>
          <p:cNvSpPr/>
          <p:nvPr/>
        </p:nvSpPr>
        <p:spPr>
          <a:xfrm>
            <a:off x="5896004" y="1386981"/>
            <a:ext cx="1200134" cy="621810"/>
          </a:xfrm>
          <a:prstGeom prst="rect">
            <a:avLst/>
          </a:prstGeom>
          <a:solidFill>
            <a:srgbClr val="FFB6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ko-KR" sz="1700" b="1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Starter+</a:t>
            </a:r>
            <a:endParaRPr lang="en-US" altLang="zh-TW" sz="1700" b="1" dirty="0">
              <a:solidFill>
                <a:schemeClr val="tx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zh-TW" altLang="en-US" sz="1700" b="1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小組</a:t>
            </a:r>
            <a:endParaRPr lang="en-US" altLang="ko-KR" sz="1700" b="1" dirty="0">
              <a:solidFill>
                <a:schemeClr val="tx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62" name="Rectangle 83">
            <a:extLst>
              <a:ext uri="{FF2B5EF4-FFF2-40B4-BE49-F238E27FC236}">
                <a16:creationId xmlns:a16="http://schemas.microsoft.com/office/drawing/2014/main" id="{81457313-BE9B-C59A-B25F-72C2B520581A}"/>
              </a:ext>
            </a:extLst>
          </p:cNvPr>
          <p:cNvSpPr/>
          <p:nvPr/>
        </p:nvSpPr>
        <p:spPr>
          <a:xfrm>
            <a:off x="3696950" y="4738999"/>
            <a:ext cx="915242" cy="679792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TW" altLang="en-US" sz="2200" b="1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每週</a:t>
            </a:r>
            <a:endParaRPr lang="en-US" sz="2200" dirty="0">
              <a:solidFill>
                <a:schemeClr val="tx1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Arial Unicode MS" panose="020B0604020202020204" pitchFamily="34" charset="-120"/>
            </a:endParaRPr>
          </a:p>
        </p:txBody>
      </p:sp>
      <p:sp>
        <p:nvSpPr>
          <p:cNvPr id="63" name="Rectangle 12">
            <a:extLst>
              <a:ext uri="{FF2B5EF4-FFF2-40B4-BE49-F238E27FC236}">
                <a16:creationId xmlns:a16="http://schemas.microsoft.com/office/drawing/2014/main" id="{B7591340-C3AB-910E-0848-DE1D466C8212}"/>
              </a:ext>
            </a:extLst>
          </p:cNvPr>
          <p:cNvSpPr/>
          <p:nvPr/>
        </p:nvSpPr>
        <p:spPr>
          <a:xfrm>
            <a:off x="4702355" y="2008790"/>
            <a:ext cx="1200135" cy="2589069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spcAft>
                <a:spcPts val="3000"/>
              </a:spcAft>
            </a:pPr>
            <a:r>
              <a:rPr lang="en-US" sz="26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~0.5</a:t>
            </a:r>
            <a:r>
              <a:rPr lang="zh-TW" altLang="en-US" sz="2000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遍</a:t>
            </a:r>
            <a:r>
              <a:rPr lang="en-US" sz="2400" baseline="30000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*</a:t>
            </a:r>
          </a:p>
          <a:p>
            <a:pPr algn="ctr">
              <a:spcAft>
                <a:spcPts val="3000"/>
              </a:spcAft>
            </a:pPr>
            <a:r>
              <a:rPr lang="en-US" sz="28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</a:t>
            </a:r>
            <a:r>
              <a:rPr lang="zh-TW" altLang="en-US" sz="2000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遍</a:t>
            </a:r>
            <a:endParaRPr lang="en-US" sz="2400" dirty="0">
              <a:solidFill>
                <a:srgbClr val="FFB60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>
              <a:spcAft>
                <a:spcPts val="3000"/>
              </a:spcAft>
            </a:pPr>
            <a:r>
              <a:rPr lang="en-US" sz="28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</a:t>
            </a:r>
            <a:r>
              <a:rPr lang="zh-TW" altLang="en-US" sz="2000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遍</a:t>
            </a:r>
            <a:endParaRPr lang="en-US" sz="2400" dirty="0">
              <a:solidFill>
                <a:srgbClr val="FFB60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64" name="Rectangle 64">
            <a:extLst>
              <a:ext uri="{FF2B5EF4-FFF2-40B4-BE49-F238E27FC236}">
                <a16:creationId xmlns:a16="http://schemas.microsoft.com/office/drawing/2014/main" id="{D841CCF3-8A8B-4EB0-A5AC-4728ABF34B98}"/>
              </a:ext>
            </a:extLst>
          </p:cNvPr>
          <p:cNvSpPr/>
          <p:nvPr/>
        </p:nvSpPr>
        <p:spPr>
          <a:xfrm>
            <a:off x="5896002" y="2008790"/>
            <a:ext cx="1200135" cy="2589069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spcAft>
                <a:spcPts val="3000"/>
              </a:spcAft>
            </a:pPr>
            <a:r>
              <a:rPr lang="en-US" sz="28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</a:t>
            </a:r>
            <a:r>
              <a:rPr lang="zh-TW" altLang="en-US" sz="2400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遍</a:t>
            </a:r>
            <a:endParaRPr lang="en-US" sz="2400" dirty="0">
              <a:solidFill>
                <a:srgbClr val="FFB60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>
              <a:spcAft>
                <a:spcPts val="3000"/>
              </a:spcAft>
            </a:pPr>
            <a:r>
              <a:rPr lang="en-US" sz="28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</a:t>
            </a:r>
            <a:r>
              <a:rPr lang="zh-TW" altLang="en-US" sz="2000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遍</a:t>
            </a:r>
            <a:endParaRPr lang="en-US" sz="2400" dirty="0">
              <a:solidFill>
                <a:srgbClr val="FFB60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>
              <a:spcAft>
                <a:spcPts val="3000"/>
              </a:spcAft>
            </a:pPr>
            <a:r>
              <a:rPr lang="en-US" sz="28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</a:t>
            </a:r>
            <a:r>
              <a:rPr lang="zh-TW" altLang="en-US" sz="2000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遍</a:t>
            </a:r>
            <a:endParaRPr lang="en-US" sz="2400" dirty="0">
              <a:solidFill>
                <a:srgbClr val="FFB60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65" name="Rectangle 2">
            <a:extLst>
              <a:ext uri="{FF2B5EF4-FFF2-40B4-BE49-F238E27FC236}">
                <a16:creationId xmlns:a16="http://schemas.microsoft.com/office/drawing/2014/main" id="{F5CAAEA5-8C1E-5291-BAB7-37B33747877E}"/>
              </a:ext>
            </a:extLst>
          </p:cNvPr>
          <p:cNvSpPr/>
          <p:nvPr/>
        </p:nvSpPr>
        <p:spPr>
          <a:xfrm>
            <a:off x="4702355" y="5437499"/>
            <a:ext cx="2393778" cy="552433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*</a:t>
            </a:r>
            <a:r>
              <a:rPr lang="zh-TW" altLang="en-US" sz="1400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創世記 </a:t>
            </a:r>
            <a:r>
              <a:rPr lang="en-US" altLang="zh-TW" sz="1400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-</a:t>
            </a:r>
            <a:r>
              <a:rPr lang="zh-TW" altLang="en-US" sz="1400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列王紀下</a:t>
            </a:r>
            <a:r>
              <a:rPr lang="en-US" sz="1400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(</a:t>
            </a:r>
            <a:r>
              <a:rPr lang="zh-TW" altLang="en-US" sz="1400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第一年</a:t>
            </a:r>
            <a:r>
              <a:rPr lang="en-US" sz="1400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</a:p>
          <a:p>
            <a:pPr algn="ctr"/>
            <a:r>
              <a:rPr lang="zh-TW" altLang="en-US" sz="1400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歷代志上 </a:t>
            </a:r>
            <a:r>
              <a:rPr lang="en-US" altLang="zh-TW" sz="1400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-</a:t>
            </a:r>
            <a:r>
              <a:rPr lang="zh-TW" altLang="en-US" sz="1400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瑪拉基書</a:t>
            </a:r>
            <a:r>
              <a:rPr lang="en-US" sz="1400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(</a:t>
            </a:r>
            <a:r>
              <a:rPr lang="zh-TW" altLang="en-US" sz="1400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第二年</a:t>
            </a:r>
            <a:r>
              <a:rPr lang="en-US" sz="1400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</a:p>
        </p:txBody>
      </p:sp>
      <p:sp>
        <p:nvSpPr>
          <p:cNvPr id="66" name="Rectangle 5">
            <a:extLst>
              <a:ext uri="{FF2B5EF4-FFF2-40B4-BE49-F238E27FC236}">
                <a16:creationId xmlns:a16="http://schemas.microsoft.com/office/drawing/2014/main" id="{41E84E51-393D-24CA-ABDC-4EF6F4D9610D}"/>
              </a:ext>
            </a:extLst>
          </p:cNvPr>
          <p:cNvSpPr/>
          <p:nvPr/>
        </p:nvSpPr>
        <p:spPr>
          <a:xfrm>
            <a:off x="4702351" y="1386981"/>
            <a:ext cx="2393779" cy="460295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2F7A28E2-B60B-1D3F-7C13-78431CCB3EB9}"/>
              </a:ext>
            </a:extLst>
          </p:cNvPr>
          <p:cNvGrpSpPr/>
          <p:nvPr/>
        </p:nvGrpSpPr>
        <p:grpSpPr>
          <a:xfrm>
            <a:off x="7168500" y="1386981"/>
            <a:ext cx="2401643" cy="4031810"/>
            <a:chOff x="7143100" y="1386981"/>
            <a:chExt cx="2401643" cy="4031810"/>
          </a:xfrm>
        </p:grpSpPr>
        <p:sp>
          <p:nvSpPr>
            <p:cNvPr id="46" name="Rectangle 71">
              <a:extLst>
                <a:ext uri="{FF2B5EF4-FFF2-40B4-BE49-F238E27FC236}">
                  <a16:creationId xmlns:a16="http://schemas.microsoft.com/office/drawing/2014/main" id="{9C797E50-7748-E040-926E-6B541989CFC7}"/>
                </a:ext>
              </a:extLst>
            </p:cNvPr>
            <p:cNvSpPr/>
            <p:nvPr/>
          </p:nvSpPr>
          <p:spPr>
            <a:xfrm>
              <a:off x="7144474" y="4738999"/>
              <a:ext cx="1200135" cy="679792"/>
            </a:xfrm>
            <a:prstGeom prst="rect">
              <a:avLst/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~2.5</a:t>
              </a:r>
              <a:r>
                <a:rPr lang="zh-TW" altLang="en-US" b="1" dirty="0">
                  <a:solidFill>
                    <a:schemeClr val="tx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小時</a:t>
              </a:r>
              <a:endParaRPr lang="en-US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49" name="Rectangle 75">
              <a:extLst>
                <a:ext uri="{FF2B5EF4-FFF2-40B4-BE49-F238E27FC236}">
                  <a16:creationId xmlns:a16="http://schemas.microsoft.com/office/drawing/2014/main" id="{B5F77D59-6B4C-A7B8-676C-5D00F80109B2}"/>
                </a:ext>
              </a:extLst>
            </p:cNvPr>
            <p:cNvSpPr/>
            <p:nvPr/>
          </p:nvSpPr>
          <p:spPr>
            <a:xfrm>
              <a:off x="8344606" y="4738999"/>
              <a:ext cx="1200135" cy="679792"/>
            </a:xfrm>
            <a:prstGeom prst="rect">
              <a:avLst/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~3</a:t>
              </a:r>
              <a:r>
                <a:rPr lang="zh-TW" altLang="en-US" b="1" dirty="0">
                  <a:solidFill>
                    <a:schemeClr val="tx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小時</a:t>
              </a:r>
              <a:endParaRPr lang="en-US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50" name="Triangle 79">
              <a:extLst>
                <a:ext uri="{FF2B5EF4-FFF2-40B4-BE49-F238E27FC236}">
                  <a16:creationId xmlns:a16="http://schemas.microsoft.com/office/drawing/2014/main" id="{55BD20EF-75C8-8268-FA77-CE83F3C5B560}"/>
                </a:ext>
              </a:extLst>
            </p:cNvPr>
            <p:cNvSpPr/>
            <p:nvPr/>
          </p:nvSpPr>
          <p:spPr>
            <a:xfrm rot="10800000">
              <a:off x="7491958" y="4342652"/>
              <a:ext cx="1716987" cy="392054"/>
            </a:xfrm>
            <a:prstGeom prst="triangle">
              <a:avLst>
                <a:gd name="adj" fmla="val 51035"/>
              </a:avLst>
            </a:prstGeom>
            <a:solidFill>
              <a:srgbClr val="FFB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53" name="Rectangle 65">
              <a:extLst>
                <a:ext uri="{FF2B5EF4-FFF2-40B4-BE49-F238E27FC236}">
                  <a16:creationId xmlns:a16="http://schemas.microsoft.com/office/drawing/2014/main" id="{D32F1AA6-1487-754F-BD0E-B24BFD405A59}"/>
                </a:ext>
              </a:extLst>
            </p:cNvPr>
            <p:cNvSpPr/>
            <p:nvPr/>
          </p:nvSpPr>
          <p:spPr>
            <a:xfrm>
              <a:off x="7144473" y="2008790"/>
              <a:ext cx="1200135" cy="2589069"/>
            </a:xfrm>
            <a:prstGeom prst="rect">
              <a:avLst/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spcAft>
                  <a:spcPts val="3000"/>
                </a:spcAft>
              </a:pPr>
              <a:r>
                <a:rPr lang="en-US" sz="2800" b="1" dirty="0">
                  <a:solidFill>
                    <a:srgbClr val="FFB600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1</a:t>
              </a:r>
              <a:r>
                <a:rPr lang="zh-TW" altLang="en-US" sz="2000" dirty="0">
                  <a:solidFill>
                    <a:srgbClr val="FFB600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遍</a:t>
              </a:r>
              <a:endParaRPr lang="en-US" sz="2400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  <a:p>
              <a:pPr algn="ctr">
                <a:spcAft>
                  <a:spcPts val="3000"/>
                </a:spcAft>
              </a:pPr>
              <a:r>
                <a:rPr lang="en-US" sz="2800" b="1" dirty="0">
                  <a:solidFill>
                    <a:srgbClr val="FFB600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2</a:t>
              </a:r>
              <a:r>
                <a:rPr lang="zh-TW" altLang="en-US" sz="2000" dirty="0">
                  <a:solidFill>
                    <a:srgbClr val="FFB600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遍</a:t>
              </a:r>
              <a:endParaRPr lang="en-US" sz="2400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  <a:p>
              <a:pPr algn="ctr">
                <a:spcAft>
                  <a:spcPts val="3000"/>
                </a:spcAft>
              </a:pPr>
              <a:r>
                <a:rPr lang="en-US" sz="2800" b="1" dirty="0">
                  <a:solidFill>
                    <a:srgbClr val="FFB600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3</a:t>
              </a:r>
              <a:r>
                <a:rPr lang="zh-TW" altLang="en-US" sz="2000" dirty="0">
                  <a:solidFill>
                    <a:srgbClr val="FFB600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遍</a:t>
              </a:r>
              <a:endParaRPr lang="en-US" sz="2400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54" name="Rectangle 66">
              <a:extLst>
                <a:ext uri="{FF2B5EF4-FFF2-40B4-BE49-F238E27FC236}">
                  <a16:creationId xmlns:a16="http://schemas.microsoft.com/office/drawing/2014/main" id="{4F643D68-2FFF-78D2-9B1E-131992266723}"/>
                </a:ext>
              </a:extLst>
            </p:cNvPr>
            <p:cNvSpPr/>
            <p:nvPr/>
          </p:nvSpPr>
          <p:spPr>
            <a:xfrm>
              <a:off x="8344606" y="2008790"/>
              <a:ext cx="1200135" cy="2589069"/>
            </a:xfrm>
            <a:prstGeom prst="rect">
              <a:avLst/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spcAft>
                  <a:spcPts val="3000"/>
                </a:spcAft>
              </a:pPr>
              <a:r>
                <a:rPr lang="en-US" sz="2800" b="1" dirty="0">
                  <a:solidFill>
                    <a:srgbClr val="FFB600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1</a:t>
              </a:r>
              <a:r>
                <a:rPr lang="zh-TW" altLang="en-US" sz="2000" dirty="0">
                  <a:solidFill>
                    <a:srgbClr val="FFB600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遍</a:t>
              </a:r>
              <a:endParaRPr lang="en-US" sz="2400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  <a:p>
              <a:pPr algn="ctr">
                <a:spcAft>
                  <a:spcPts val="3000"/>
                </a:spcAft>
              </a:pPr>
              <a:r>
                <a:rPr lang="en-US" sz="2800" b="1" dirty="0">
                  <a:solidFill>
                    <a:srgbClr val="FFB600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3</a:t>
              </a:r>
              <a:r>
                <a:rPr lang="zh-TW" altLang="en-US" sz="2000" dirty="0">
                  <a:solidFill>
                    <a:srgbClr val="FFB600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遍</a:t>
              </a:r>
              <a:endParaRPr lang="en-US" sz="2400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  <a:p>
              <a:pPr algn="ctr">
                <a:spcAft>
                  <a:spcPts val="3000"/>
                </a:spcAft>
              </a:pPr>
              <a:r>
                <a:rPr lang="en-US" sz="2800" b="1" dirty="0">
                  <a:solidFill>
                    <a:srgbClr val="FFB600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4</a:t>
              </a:r>
              <a:r>
                <a:rPr lang="zh-TW" altLang="en-US" sz="2400" dirty="0">
                  <a:solidFill>
                    <a:srgbClr val="FFB600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遍</a:t>
              </a:r>
              <a:endParaRPr lang="en-US" sz="2400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58" name="Rectangle 60">
              <a:extLst>
                <a:ext uri="{FF2B5EF4-FFF2-40B4-BE49-F238E27FC236}">
                  <a16:creationId xmlns:a16="http://schemas.microsoft.com/office/drawing/2014/main" id="{E098F5FB-17B1-4EFF-2B0D-4F1B7C4E2860}"/>
                </a:ext>
              </a:extLst>
            </p:cNvPr>
            <p:cNvSpPr/>
            <p:nvPr/>
          </p:nvSpPr>
          <p:spPr>
            <a:xfrm>
              <a:off x="7144476" y="1386981"/>
              <a:ext cx="1200134" cy="621810"/>
            </a:xfrm>
            <a:prstGeom prst="rect">
              <a:avLst/>
            </a:prstGeom>
            <a:solidFill>
              <a:srgbClr val="FFB600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ko-KR" sz="1700" b="1" dirty="0">
                  <a:solidFill>
                    <a:schemeClr val="tx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Regular</a:t>
              </a:r>
            </a:p>
            <a:p>
              <a:pPr algn="ctr"/>
              <a:r>
                <a:rPr lang="zh-TW" altLang="en-US" sz="1700" b="1" dirty="0">
                  <a:solidFill>
                    <a:schemeClr val="tx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小組</a:t>
              </a:r>
              <a:endParaRPr lang="en-US" altLang="zh-TW" sz="1700" b="1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59" name="Rectangle 61">
              <a:extLst>
                <a:ext uri="{FF2B5EF4-FFF2-40B4-BE49-F238E27FC236}">
                  <a16:creationId xmlns:a16="http://schemas.microsoft.com/office/drawing/2014/main" id="{89FFE0BD-3AE3-5EE3-1072-9306966D590D}"/>
                </a:ext>
              </a:extLst>
            </p:cNvPr>
            <p:cNvSpPr/>
            <p:nvPr/>
          </p:nvSpPr>
          <p:spPr>
            <a:xfrm>
              <a:off x="8344609" y="1386981"/>
              <a:ext cx="1200134" cy="621810"/>
            </a:xfrm>
            <a:prstGeom prst="rect">
              <a:avLst/>
            </a:prstGeom>
            <a:solidFill>
              <a:srgbClr val="FFB600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ko-KR" sz="1700" b="1" dirty="0">
                  <a:solidFill>
                    <a:schemeClr val="tx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Regular+</a:t>
              </a:r>
            </a:p>
            <a:p>
              <a:pPr algn="ctr"/>
              <a:r>
                <a:rPr lang="zh-TW" altLang="en-US" sz="1700" b="1" dirty="0">
                  <a:solidFill>
                    <a:schemeClr val="tx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小組</a:t>
              </a:r>
              <a:endParaRPr lang="en-US" altLang="zh-TW" sz="1700" b="1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67" name="Rectangle 6">
              <a:extLst>
                <a:ext uri="{FF2B5EF4-FFF2-40B4-BE49-F238E27FC236}">
                  <a16:creationId xmlns:a16="http://schemas.microsoft.com/office/drawing/2014/main" id="{BDCD2C5A-8277-FCDD-24A1-F236B39D4415}"/>
                </a:ext>
              </a:extLst>
            </p:cNvPr>
            <p:cNvSpPr/>
            <p:nvPr/>
          </p:nvSpPr>
          <p:spPr>
            <a:xfrm>
              <a:off x="7143100" y="1386981"/>
              <a:ext cx="2393779" cy="403181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59254709-6A54-B9EE-5225-27616414F250}"/>
              </a:ext>
            </a:extLst>
          </p:cNvPr>
          <p:cNvGrpSpPr/>
          <p:nvPr/>
        </p:nvGrpSpPr>
        <p:grpSpPr>
          <a:xfrm>
            <a:off x="9634649" y="1386981"/>
            <a:ext cx="2403235" cy="4031810"/>
            <a:chOff x="9660049" y="1386981"/>
            <a:chExt cx="2403235" cy="4031810"/>
          </a:xfrm>
        </p:grpSpPr>
        <p:sp>
          <p:nvSpPr>
            <p:cNvPr id="47" name="Rectangle 73">
              <a:extLst>
                <a:ext uri="{FF2B5EF4-FFF2-40B4-BE49-F238E27FC236}">
                  <a16:creationId xmlns:a16="http://schemas.microsoft.com/office/drawing/2014/main" id="{FFEB3F47-FC0B-2230-43D2-EB3199DC148A}"/>
                </a:ext>
              </a:extLst>
            </p:cNvPr>
            <p:cNvSpPr/>
            <p:nvPr/>
          </p:nvSpPr>
          <p:spPr>
            <a:xfrm>
              <a:off x="9664878" y="4738999"/>
              <a:ext cx="1200135" cy="679792"/>
            </a:xfrm>
            <a:prstGeom prst="rect">
              <a:avLst/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~4.5</a:t>
              </a:r>
              <a:r>
                <a:rPr lang="zh-TW" altLang="en-US" b="1" dirty="0">
                  <a:solidFill>
                    <a:schemeClr val="tx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小時</a:t>
              </a:r>
              <a:endParaRPr lang="en-US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48" name="Rectangle 74">
              <a:extLst>
                <a:ext uri="{FF2B5EF4-FFF2-40B4-BE49-F238E27FC236}">
                  <a16:creationId xmlns:a16="http://schemas.microsoft.com/office/drawing/2014/main" id="{724329E0-13FF-1978-31A6-F1F0848D40D0}"/>
                </a:ext>
              </a:extLst>
            </p:cNvPr>
            <p:cNvSpPr/>
            <p:nvPr/>
          </p:nvSpPr>
          <p:spPr>
            <a:xfrm>
              <a:off x="10863147" y="4738999"/>
              <a:ext cx="1200135" cy="679792"/>
            </a:xfrm>
            <a:prstGeom prst="rect">
              <a:avLst/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~5</a:t>
              </a:r>
              <a:r>
                <a:rPr lang="zh-TW" altLang="en-US" b="1" dirty="0">
                  <a:solidFill>
                    <a:schemeClr val="tx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小時</a:t>
              </a:r>
              <a:endParaRPr lang="en-US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51" name="Triangle 81">
              <a:extLst>
                <a:ext uri="{FF2B5EF4-FFF2-40B4-BE49-F238E27FC236}">
                  <a16:creationId xmlns:a16="http://schemas.microsoft.com/office/drawing/2014/main" id="{6F726270-E693-546C-C332-FB780E111EE0}"/>
                </a:ext>
              </a:extLst>
            </p:cNvPr>
            <p:cNvSpPr/>
            <p:nvPr/>
          </p:nvSpPr>
          <p:spPr>
            <a:xfrm rot="10800000">
              <a:off x="10010916" y="4342652"/>
              <a:ext cx="1716986" cy="392054"/>
            </a:xfrm>
            <a:prstGeom prst="triangle">
              <a:avLst>
                <a:gd name="adj" fmla="val 51035"/>
              </a:avLst>
            </a:prstGeom>
            <a:solidFill>
              <a:srgbClr val="FFB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55" name="Rectangle 67">
              <a:extLst>
                <a:ext uri="{FF2B5EF4-FFF2-40B4-BE49-F238E27FC236}">
                  <a16:creationId xmlns:a16="http://schemas.microsoft.com/office/drawing/2014/main" id="{D2A71FE8-60FB-1197-3604-0FF018A6DDCA}"/>
                </a:ext>
              </a:extLst>
            </p:cNvPr>
            <p:cNvSpPr/>
            <p:nvPr/>
          </p:nvSpPr>
          <p:spPr>
            <a:xfrm>
              <a:off x="9664878" y="2008790"/>
              <a:ext cx="1200135" cy="2589069"/>
            </a:xfrm>
            <a:prstGeom prst="rect">
              <a:avLst/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spcAft>
                  <a:spcPts val="3000"/>
                </a:spcAft>
              </a:pPr>
              <a:r>
                <a:rPr lang="en-US" sz="2800" b="1" dirty="0">
                  <a:solidFill>
                    <a:srgbClr val="FFB600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2</a:t>
              </a:r>
              <a:r>
                <a:rPr lang="zh-TW" altLang="en-US" sz="2000" dirty="0">
                  <a:solidFill>
                    <a:srgbClr val="FFB600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遍</a:t>
              </a:r>
              <a:endParaRPr lang="en-US" sz="2400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  <a:p>
              <a:pPr algn="ctr">
                <a:spcAft>
                  <a:spcPts val="3000"/>
                </a:spcAft>
              </a:pPr>
              <a:r>
                <a:rPr lang="en-US" sz="2800" b="1" dirty="0">
                  <a:solidFill>
                    <a:srgbClr val="FFB600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3</a:t>
              </a:r>
              <a:r>
                <a:rPr lang="zh-TW" altLang="en-US" sz="2000" dirty="0">
                  <a:solidFill>
                    <a:srgbClr val="FFB600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遍</a:t>
              </a:r>
              <a:endParaRPr lang="en-US" sz="2400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  <a:p>
              <a:pPr algn="ctr">
                <a:spcAft>
                  <a:spcPts val="3000"/>
                </a:spcAft>
              </a:pPr>
              <a:r>
                <a:rPr lang="en-US" sz="2800" b="1" dirty="0">
                  <a:solidFill>
                    <a:srgbClr val="FFB600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4</a:t>
              </a:r>
              <a:r>
                <a:rPr lang="zh-TW" altLang="en-US" sz="2000" dirty="0">
                  <a:solidFill>
                    <a:srgbClr val="FFB600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遍</a:t>
              </a:r>
              <a:endParaRPr lang="en-US" sz="2400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56" name="Rectangle 68">
              <a:extLst>
                <a:ext uri="{FF2B5EF4-FFF2-40B4-BE49-F238E27FC236}">
                  <a16:creationId xmlns:a16="http://schemas.microsoft.com/office/drawing/2014/main" id="{9A7999F9-92A8-AA0D-49F3-9D8994B78CD8}"/>
                </a:ext>
              </a:extLst>
            </p:cNvPr>
            <p:cNvSpPr/>
            <p:nvPr/>
          </p:nvSpPr>
          <p:spPr>
            <a:xfrm>
              <a:off x="10863146" y="2008790"/>
              <a:ext cx="1200135" cy="2589069"/>
            </a:xfrm>
            <a:prstGeom prst="rect">
              <a:avLst/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spcAft>
                  <a:spcPts val="3000"/>
                </a:spcAft>
              </a:pPr>
              <a:r>
                <a:rPr lang="en-US" sz="2800" b="1" dirty="0">
                  <a:solidFill>
                    <a:srgbClr val="FFB600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2</a:t>
              </a:r>
              <a:r>
                <a:rPr lang="zh-TW" altLang="en-US" sz="2000" dirty="0">
                  <a:solidFill>
                    <a:srgbClr val="FFB600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遍</a:t>
              </a:r>
              <a:endParaRPr lang="en-US" sz="2400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  <a:p>
              <a:pPr algn="ctr">
                <a:spcAft>
                  <a:spcPts val="3000"/>
                </a:spcAft>
              </a:pPr>
              <a:r>
                <a:rPr lang="en-US" sz="2800" b="1" dirty="0">
                  <a:solidFill>
                    <a:srgbClr val="FFB600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4</a:t>
              </a:r>
              <a:r>
                <a:rPr lang="zh-TW" altLang="en-US" sz="2000" dirty="0">
                  <a:solidFill>
                    <a:srgbClr val="FFB600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遍</a:t>
              </a:r>
              <a:endParaRPr lang="en-US" sz="2400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  <a:p>
              <a:pPr algn="ctr">
                <a:spcAft>
                  <a:spcPts val="3000"/>
                </a:spcAft>
              </a:pPr>
              <a:r>
                <a:rPr lang="en-US" sz="2800" b="1" dirty="0">
                  <a:solidFill>
                    <a:srgbClr val="FFB600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6</a:t>
              </a:r>
              <a:r>
                <a:rPr lang="zh-TW" altLang="en-US" sz="2000" dirty="0">
                  <a:solidFill>
                    <a:srgbClr val="FFB600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遍</a:t>
              </a:r>
              <a:endParaRPr lang="en-US" sz="2400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60" name="Rectangle 62">
              <a:extLst>
                <a:ext uri="{FF2B5EF4-FFF2-40B4-BE49-F238E27FC236}">
                  <a16:creationId xmlns:a16="http://schemas.microsoft.com/office/drawing/2014/main" id="{AF8B0D45-9E78-40D1-42CC-EDDF72FF5BDA}"/>
                </a:ext>
              </a:extLst>
            </p:cNvPr>
            <p:cNvSpPr/>
            <p:nvPr/>
          </p:nvSpPr>
          <p:spPr>
            <a:xfrm>
              <a:off x="9664882" y="1386981"/>
              <a:ext cx="1200134" cy="621810"/>
            </a:xfrm>
            <a:prstGeom prst="rect">
              <a:avLst/>
            </a:prstGeom>
            <a:solidFill>
              <a:srgbClr val="FFB600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ko-KR" sz="1700" b="1" spc="-100" dirty="0">
                  <a:solidFill>
                    <a:schemeClr val="tx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Advanced</a:t>
              </a:r>
              <a:br>
                <a:rPr lang="en-US" altLang="ko-KR" sz="1700" b="1" spc="-100" dirty="0">
                  <a:solidFill>
                    <a:schemeClr val="tx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</a:br>
              <a:r>
                <a:rPr lang="zh-TW" altLang="en-US" sz="1700" b="1" spc="-100" dirty="0">
                  <a:solidFill>
                    <a:schemeClr val="tx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小組</a:t>
              </a:r>
              <a:endParaRPr lang="en-US" altLang="zh-TW" sz="1700" b="1" spc="-100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61" name="Rectangle 63">
              <a:extLst>
                <a:ext uri="{FF2B5EF4-FFF2-40B4-BE49-F238E27FC236}">
                  <a16:creationId xmlns:a16="http://schemas.microsoft.com/office/drawing/2014/main" id="{64368B21-6723-6F38-8894-D34EC33E677A}"/>
                </a:ext>
              </a:extLst>
            </p:cNvPr>
            <p:cNvSpPr/>
            <p:nvPr/>
          </p:nvSpPr>
          <p:spPr>
            <a:xfrm>
              <a:off x="10863150" y="1386981"/>
              <a:ext cx="1200134" cy="621810"/>
            </a:xfrm>
            <a:prstGeom prst="rect">
              <a:avLst/>
            </a:prstGeom>
            <a:solidFill>
              <a:srgbClr val="FFB600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ko-KR" sz="1700" b="1" spc="-150" dirty="0">
                  <a:solidFill>
                    <a:schemeClr val="tx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Advanced+</a:t>
              </a:r>
            </a:p>
            <a:p>
              <a:pPr algn="ctr"/>
              <a:r>
                <a:rPr lang="zh-TW" altLang="en-US" sz="1700" b="1" spc="-150" dirty="0">
                  <a:solidFill>
                    <a:schemeClr val="tx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小組</a:t>
              </a:r>
              <a:endParaRPr lang="en-US" altLang="zh-TW" sz="1700" b="1" spc="-150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68" name="Rectangle 7">
              <a:extLst>
                <a:ext uri="{FF2B5EF4-FFF2-40B4-BE49-F238E27FC236}">
                  <a16:creationId xmlns:a16="http://schemas.microsoft.com/office/drawing/2014/main" id="{17ED0D92-13FC-6032-5A46-45F56BAD47D0}"/>
                </a:ext>
              </a:extLst>
            </p:cNvPr>
            <p:cNvSpPr/>
            <p:nvPr/>
          </p:nvSpPr>
          <p:spPr>
            <a:xfrm>
              <a:off x="9660049" y="1386981"/>
              <a:ext cx="2393779" cy="403181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sp>
        <p:nvSpPr>
          <p:cNvPr id="2" name="TextBox 15">
            <a:extLst>
              <a:ext uri="{FF2B5EF4-FFF2-40B4-BE49-F238E27FC236}">
                <a16:creationId xmlns:a16="http://schemas.microsoft.com/office/drawing/2014/main" id="{EADB1684-0E64-07F9-AA01-F691552290CE}"/>
              </a:ext>
            </a:extLst>
          </p:cNvPr>
          <p:cNvSpPr txBox="1"/>
          <p:nvPr/>
        </p:nvSpPr>
        <p:spPr>
          <a:xfrm>
            <a:off x="647205" y="2162912"/>
            <a:ext cx="2419215" cy="26091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48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每年</a:t>
            </a:r>
            <a:endParaRPr lang="en-US" altLang="zh-TW" sz="4800" b="1" dirty="0">
              <a:solidFill>
                <a:srgbClr val="FFB60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TW" altLang="en-US" sz="48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讀多少</a:t>
            </a:r>
            <a:endParaRPr lang="en-US" altLang="zh-CN" sz="4800" b="1" dirty="0">
              <a:solidFill>
                <a:srgbClr val="FFB60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48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聖經？</a:t>
            </a:r>
            <a:endParaRPr lang="en-US" sz="4800" b="1" dirty="0">
              <a:solidFill>
                <a:srgbClr val="FFB60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75D614BD-E78E-1540-92B9-F30047598D92}"/>
              </a:ext>
            </a:extLst>
          </p:cNvPr>
          <p:cNvSpPr txBox="1"/>
          <p:nvPr/>
        </p:nvSpPr>
        <p:spPr>
          <a:xfrm>
            <a:off x="3580953" y="533606"/>
            <a:ext cx="8198068" cy="5129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4000"/>
              </a:lnSpc>
              <a:spcAft>
                <a:spcPts val="1200"/>
              </a:spcAft>
            </a:pPr>
            <a:r>
              <a:rPr lang="zh-CN" altLang="en-US" sz="36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我們推薦</a:t>
            </a:r>
            <a:r>
              <a:rPr lang="zh-CN" altLang="en-US" sz="36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共同宣讀</a:t>
            </a:r>
            <a:r>
              <a:rPr lang="zh-CN" altLang="en-US" sz="36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和</a:t>
            </a:r>
            <a:r>
              <a:rPr lang="zh-CN" altLang="en-US" sz="36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個人</a:t>
            </a:r>
            <a:r>
              <a:rPr lang="zh-TW" altLang="en-US" sz="36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聽</a:t>
            </a:r>
            <a:r>
              <a:rPr lang="zh-CN" altLang="en-US" sz="36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讀</a:t>
            </a:r>
            <a:r>
              <a:rPr lang="zh-TW" altLang="en-US" sz="36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的目標</a:t>
            </a:r>
            <a:endParaRPr lang="en-US" sz="36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87918576-AA9E-164A-DA04-3B74A1359963}"/>
              </a:ext>
            </a:extLst>
          </p:cNvPr>
          <p:cNvSpPr txBox="1"/>
          <p:nvPr/>
        </p:nvSpPr>
        <p:spPr>
          <a:xfrm>
            <a:off x="3646150" y="1972815"/>
            <a:ext cx="1040075" cy="2337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5000"/>
              </a:lnSpc>
              <a:spcAft>
                <a:spcPts val="1800"/>
              </a:spcAft>
            </a:pPr>
            <a:r>
              <a:rPr lang="zh-TW" altLang="en-US" sz="25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舊約</a:t>
            </a:r>
            <a:endParaRPr lang="en-US" sz="25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>
              <a:lnSpc>
                <a:spcPts val="5000"/>
              </a:lnSpc>
              <a:spcAft>
                <a:spcPts val="1800"/>
              </a:spcAft>
            </a:pPr>
            <a:r>
              <a:rPr lang="zh-TW" altLang="en-US" sz="25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新約</a:t>
            </a:r>
            <a:endParaRPr lang="en-US" sz="25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>
              <a:lnSpc>
                <a:spcPts val="5000"/>
              </a:lnSpc>
              <a:spcAft>
                <a:spcPts val="1800"/>
              </a:spcAft>
            </a:pPr>
            <a:r>
              <a:rPr lang="zh-TW" altLang="en-US" sz="25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詩篇</a:t>
            </a:r>
            <a:endParaRPr lang="en-US" sz="25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5708C0F7-799A-CB94-FA70-E007FF1F4C24}"/>
              </a:ext>
            </a:extLst>
          </p:cNvPr>
          <p:cNvSpPr txBox="1"/>
          <p:nvPr/>
        </p:nvSpPr>
        <p:spPr>
          <a:xfrm>
            <a:off x="3663258" y="2271711"/>
            <a:ext cx="998075" cy="22994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5000"/>
              </a:lnSpc>
              <a:spcAft>
                <a:spcPts val="1800"/>
              </a:spcAft>
            </a:pPr>
            <a:r>
              <a:rPr lang="en-US" sz="155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(77</a:t>
            </a:r>
            <a:r>
              <a:rPr lang="zh-TW" altLang="en-US" sz="155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小時</a:t>
            </a:r>
            <a:r>
              <a:rPr lang="en-US" sz="155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</a:p>
          <a:p>
            <a:pPr algn="ctr">
              <a:lnSpc>
                <a:spcPts val="5000"/>
              </a:lnSpc>
              <a:spcAft>
                <a:spcPts val="1800"/>
              </a:spcAft>
            </a:pPr>
            <a:r>
              <a:rPr lang="en-US" sz="155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(2</a:t>
            </a:r>
            <a:r>
              <a:rPr lang="en-US" altLang="zh-TW" sz="155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</a:t>
            </a:r>
            <a:r>
              <a:rPr lang="zh-TW" altLang="en-US" sz="155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小時</a:t>
            </a:r>
            <a:r>
              <a:rPr lang="en-US" sz="155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</a:p>
          <a:p>
            <a:pPr algn="ctr">
              <a:lnSpc>
                <a:spcPts val="5000"/>
              </a:lnSpc>
              <a:spcAft>
                <a:spcPts val="1800"/>
              </a:spcAft>
            </a:pPr>
            <a:r>
              <a:rPr lang="en-US" sz="155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(</a:t>
            </a:r>
            <a:r>
              <a:rPr lang="en-US" altLang="zh-TW" sz="155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7.5</a:t>
            </a:r>
            <a:r>
              <a:rPr lang="zh-TW" altLang="en-US" sz="155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小時</a:t>
            </a:r>
            <a:r>
              <a:rPr lang="en-US" sz="155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</a:p>
        </p:txBody>
      </p:sp>
      <p:sp>
        <p:nvSpPr>
          <p:cNvPr id="7" name="TextBox 10">
            <a:extLst>
              <a:ext uri="{FF2B5EF4-FFF2-40B4-BE49-F238E27FC236}">
                <a16:creationId xmlns:a16="http://schemas.microsoft.com/office/drawing/2014/main" id="{7185D4CF-C248-270F-E94E-591701CCE3EA}"/>
              </a:ext>
            </a:extLst>
          </p:cNvPr>
          <p:cNvSpPr txBox="1"/>
          <p:nvPr/>
        </p:nvSpPr>
        <p:spPr>
          <a:xfrm>
            <a:off x="1008409" y="6261655"/>
            <a:ext cx="2007166" cy="4128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600"/>
              </a:lnSpc>
              <a:spcAft>
                <a:spcPts val="1800"/>
              </a:spcAft>
            </a:pPr>
            <a:r>
              <a:rPr lang="en-US" sz="2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*</a:t>
            </a:r>
            <a:r>
              <a:rPr lang="zh-TW" altLang="en-US" sz="2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依</a:t>
            </a:r>
            <a:r>
              <a:rPr lang="zh-CN" altLang="en-US" sz="2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華語戲劇聖經</a:t>
            </a:r>
            <a:endParaRPr lang="en-US" sz="20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4D8466-7B28-9E03-5E3C-11AA30913C70}"/>
              </a:ext>
            </a:extLst>
          </p:cNvPr>
          <p:cNvSpPr txBox="1"/>
          <p:nvPr/>
        </p:nvSpPr>
        <p:spPr>
          <a:xfrm>
            <a:off x="1752600" y="774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ko-KR" altLang="en-US" dirty="0">
              <a:latin typeface="Microsoft YaHei UI" panose="020B0503020204020204" pitchFamily="34" charset="-122"/>
              <a:ea typeface="Noto Sans CJK KR" panose="020B0500000000000000" pitchFamily="34" charset="-128"/>
            </a:endParaRPr>
          </a:p>
        </p:txBody>
      </p:sp>
      <p:pic>
        <p:nvPicPr>
          <p:cNvPr id="11" name="圖片 1" descr="一張含有 文字, 黑色, 螢幕擷取畫面, 字型 的圖片&#10;&#10;自動產生的描述">
            <a:extLst>
              <a:ext uri="{FF2B5EF4-FFF2-40B4-BE49-F238E27FC236}">
                <a16:creationId xmlns:a16="http://schemas.microsoft.com/office/drawing/2014/main" id="{03ACDE1B-06C0-60D0-552B-1AE248A49B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554" y="324339"/>
            <a:ext cx="2828797" cy="622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0364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>
            <a:extLst>
              <a:ext uri="{FF2B5EF4-FFF2-40B4-BE49-F238E27FC236}">
                <a16:creationId xmlns:a16="http://schemas.microsoft.com/office/drawing/2014/main" id="{3F8EB2C7-1BF2-B9C0-E1C5-C86A1AB3DB45}"/>
              </a:ext>
            </a:extLst>
          </p:cNvPr>
          <p:cNvSpPr/>
          <p:nvPr/>
        </p:nvSpPr>
        <p:spPr>
          <a:xfrm>
            <a:off x="0" y="0"/>
            <a:ext cx="12192000" cy="635673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B5CCDD9B-4D7E-5F34-D943-B08B6FA90290}"/>
              </a:ext>
            </a:extLst>
          </p:cNvPr>
          <p:cNvSpPr/>
          <p:nvPr/>
        </p:nvSpPr>
        <p:spPr>
          <a:xfrm>
            <a:off x="557809" y="1389185"/>
            <a:ext cx="5411256" cy="2292775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" name="TextBox 6">
            <a:extLst>
              <a:ext uri="{FF2B5EF4-FFF2-40B4-BE49-F238E27FC236}">
                <a16:creationId xmlns:a16="http://schemas.microsoft.com/office/drawing/2014/main" id="{A276A5EC-E723-9C43-CC05-D17948C4FAAE}"/>
              </a:ext>
            </a:extLst>
          </p:cNvPr>
          <p:cNvSpPr txBox="1"/>
          <p:nvPr/>
        </p:nvSpPr>
        <p:spPr>
          <a:xfrm>
            <a:off x="231634" y="398768"/>
            <a:ext cx="11722685" cy="7440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20000"/>
              </a:lnSpc>
              <a:defRPr sz="4800" b="1">
                <a:solidFill>
                  <a:srgbClr val="FFB600"/>
                </a:solidFill>
                <a:latin typeface="Noto Sans CJK SC Regular" panose="020B0500000000000000" pitchFamily="34" charset="-127"/>
                <a:ea typeface="Noto Sans CJK SC Regular" panose="020B0500000000000000" pitchFamily="34" charset="-127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4400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為何均衡閱讀新舊約並且常以</a:t>
            </a: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詩篇祈禱</a:t>
            </a:r>
            <a:r>
              <a:rPr kumimoji="0" lang="en-US" altLang="ko-KR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?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TextBox 8">
            <a:extLst>
              <a:ext uri="{FF2B5EF4-FFF2-40B4-BE49-F238E27FC236}">
                <a16:creationId xmlns:a16="http://schemas.microsoft.com/office/drawing/2014/main" id="{C8063C20-EE54-5F1A-E2A9-317FFFE6CBF6}"/>
              </a:ext>
            </a:extLst>
          </p:cNvPr>
          <p:cNvSpPr txBox="1"/>
          <p:nvPr/>
        </p:nvSpPr>
        <p:spPr>
          <a:xfrm>
            <a:off x="778063" y="1566254"/>
            <a:ext cx="4947698" cy="19057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ts val="3800"/>
              </a:lnSpc>
              <a:spcAft>
                <a:spcPts val="1800"/>
              </a:spcAft>
              <a:defRPr sz="3600" b="1">
                <a:latin typeface="Noto Sans CJK SC Regular" panose="020B0500000000000000" pitchFamily="34" charset="-127"/>
                <a:ea typeface="Noto Sans CJK SC Regular" panose="020B0500000000000000" pitchFamily="34" charset="-12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希伯來書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1:1-2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B600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神既在古時藉著眾先知多次多方的曉諭列祖，</a:t>
            </a: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就在這末世，藉著他兒子曉諭我們</a:t>
            </a:r>
            <a:r>
              <a:rPr kumimoji="0" lang="en-US" altLang="zh-TW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…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9" name="Rounded Rectangle 5">
            <a:extLst>
              <a:ext uri="{FF2B5EF4-FFF2-40B4-BE49-F238E27FC236}">
                <a16:creationId xmlns:a16="http://schemas.microsoft.com/office/drawing/2014/main" id="{4AECC77F-719B-EC5B-AA96-A1A5F98B9AE5}"/>
              </a:ext>
            </a:extLst>
          </p:cNvPr>
          <p:cNvSpPr/>
          <p:nvPr/>
        </p:nvSpPr>
        <p:spPr>
          <a:xfrm>
            <a:off x="6092976" y="3344387"/>
            <a:ext cx="5433100" cy="1420363"/>
          </a:xfrm>
          <a:prstGeom prst="roundRect">
            <a:avLst>
              <a:gd name="adj" fmla="val 110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C8FCA0BE-A5C9-953F-5E36-C5C21ED56B01}"/>
              </a:ext>
            </a:extLst>
          </p:cNvPr>
          <p:cNvSpPr txBox="1"/>
          <p:nvPr/>
        </p:nvSpPr>
        <p:spPr>
          <a:xfrm>
            <a:off x="6336282" y="3575425"/>
            <a:ext cx="4946490" cy="9385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ts val="3800"/>
              </a:lnSpc>
              <a:spcAft>
                <a:spcPts val="1800"/>
              </a:spcAft>
              <a:defRPr sz="3600" b="1">
                <a:latin typeface="Noto Sans CJK SC Regular" panose="020B0500000000000000" pitchFamily="34" charset="-127"/>
                <a:ea typeface="Noto Sans CJK SC Regular" panose="020B0500000000000000" pitchFamily="34" charset="-12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詩篇 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72:20</a:t>
            </a:r>
            <a:endParaRPr kumimoji="0" lang="en-US" altLang="zh-TW" sz="2800" b="0" i="0" u="none" strike="noStrike" kern="1200" cap="none" spc="0" normalizeH="0" baseline="0" noProof="0" dirty="0">
              <a:ln>
                <a:noFill/>
              </a:ln>
              <a:solidFill>
                <a:srgbClr val="FFB600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耶西的兒子─大衛的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祈禱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完畢。</a:t>
            </a:r>
            <a:endParaRPr kumimoji="0" lang="en-US" altLang="zh-TW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1" name="Rounded Rectangle 5">
            <a:extLst>
              <a:ext uri="{FF2B5EF4-FFF2-40B4-BE49-F238E27FC236}">
                <a16:creationId xmlns:a16="http://schemas.microsoft.com/office/drawing/2014/main" id="{26EAFB7D-35C2-0621-86EC-4910F2356A86}"/>
              </a:ext>
            </a:extLst>
          </p:cNvPr>
          <p:cNvSpPr/>
          <p:nvPr/>
        </p:nvSpPr>
        <p:spPr>
          <a:xfrm>
            <a:off x="6092976" y="1389185"/>
            <a:ext cx="5411256" cy="1811215"/>
          </a:xfrm>
          <a:prstGeom prst="roundRect">
            <a:avLst>
              <a:gd name="adj" fmla="val 79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2" name="TextBox 8">
            <a:extLst>
              <a:ext uri="{FF2B5EF4-FFF2-40B4-BE49-F238E27FC236}">
                <a16:creationId xmlns:a16="http://schemas.microsoft.com/office/drawing/2014/main" id="{53A5434F-696E-1AA8-486E-EADC706A0E8D}"/>
              </a:ext>
            </a:extLst>
          </p:cNvPr>
          <p:cNvSpPr txBox="1"/>
          <p:nvPr/>
        </p:nvSpPr>
        <p:spPr>
          <a:xfrm>
            <a:off x="6339972" y="1566254"/>
            <a:ext cx="4677508" cy="14325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ts val="3800"/>
              </a:lnSpc>
              <a:spcAft>
                <a:spcPts val="1800"/>
              </a:spcAft>
              <a:defRPr sz="3600" b="1">
                <a:latin typeface="Noto Sans CJK SC Regular" panose="020B0500000000000000" pitchFamily="34" charset="-127"/>
                <a:ea typeface="Noto Sans CJK SC Regular" panose="020B0500000000000000" pitchFamily="34" charset="-12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詩篇</a:t>
            </a:r>
            <a:r>
              <a:rPr kumimoji="0" lang="en-US" altLang="zh-TW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55:17</a:t>
            </a:r>
          </a:p>
          <a:p>
            <a:pPr marL="0" marR="0" lvl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我要晚上、早晨、晌午哀聲悲嘆</a:t>
            </a: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，他也必聽我的聲音。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" name="Rounded Rectangle 5">
            <a:extLst>
              <a:ext uri="{FF2B5EF4-FFF2-40B4-BE49-F238E27FC236}">
                <a16:creationId xmlns:a16="http://schemas.microsoft.com/office/drawing/2014/main" id="{5A999B21-F5F5-9B89-75F9-217D01A2BA39}"/>
              </a:ext>
            </a:extLst>
          </p:cNvPr>
          <p:cNvSpPr/>
          <p:nvPr/>
        </p:nvSpPr>
        <p:spPr>
          <a:xfrm>
            <a:off x="6092976" y="4908737"/>
            <a:ext cx="5433100" cy="1420363"/>
          </a:xfrm>
          <a:prstGeom prst="roundRect">
            <a:avLst>
              <a:gd name="adj" fmla="val 1193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D30F58AE-B60B-931E-A162-3944EF74D41E}"/>
              </a:ext>
            </a:extLst>
          </p:cNvPr>
          <p:cNvSpPr txBox="1"/>
          <p:nvPr/>
        </p:nvSpPr>
        <p:spPr>
          <a:xfrm>
            <a:off x="6339973" y="5139775"/>
            <a:ext cx="4677508" cy="9344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ts val="3800"/>
              </a:lnSpc>
              <a:spcAft>
                <a:spcPts val="1800"/>
              </a:spcAft>
              <a:defRPr sz="3600" b="1">
                <a:latin typeface="Noto Sans CJK SC Regular" panose="020B0500000000000000" pitchFamily="34" charset="-127"/>
                <a:ea typeface="Noto Sans CJK SC Regular" panose="020B0500000000000000" pitchFamily="34" charset="-12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路加福音 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21:36</a:t>
            </a:r>
            <a:endParaRPr kumimoji="0" lang="en-US" altLang="zh-TW" sz="2800" b="0" i="0" u="none" strike="noStrike" kern="1200" cap="none" spc="0" normalizeH="0" baseline="0" noProof="0" dirty="0">
              <a:ln>
                <a:noFill/>
              </a:ln>
              <a:solidFill>
                <a:srgbClr val="FFB600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你們要時時警醒，常常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祈求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…</a:t>
            </a:r>
          </a:p>
        </p:txBody>
      </p:sp>
      <p:sp>
        <p:nvSpPr>
          <p:cNvPr id="10" name="Rounded Rectangle 5">
            <a:extLst>
              <a:ext uri="{FF2B5EF4-FFF2-40B4-BE49-F238E27FC236}">
                <a16:creationId xmlns:a16="http://schemas.microsoft.com/office/drawing/2014/main" id="{40750C83-D4F0-2043-A45A-E2EC3AE773EC}"/>
              </a:ext>
            </a:extLst>
          </p:cNvPr>
          <p:cNvSpPr/>
          <p:nvPr/>
        </p:nvSpPr>
        <p:spPr>
          <a:xfrm>
            <a:off x="558222" y="3833628"/>
            <a:ext cx="5411255" cy="2495471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3" name="TextBox 8">
            <a:extLst>
              <a:ext uri="{FF2B5EF4-FFF2-40B4-BE49-F238E27FC236}">
                <a16:creationId xmlns:a16="http://schemas.microsoft.com/office/drawing/2014/main" id="{56D652EB-E1EF-C681-4F20-09EF5E5A46D9}"/>
              </a:ext>
            </a:extLst>
          </p:cNvPr>
          <p:cNvSpPr txBox="1"/>
          <p:nvPr/>
        </p:nvSpPr>
        <p:spPr>
          <a:xfrm>
            <a:off x="790000" y="4122370"/>
            <a:ext cx="4947698" cy="19057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ts val="3800"/>
              </a:lnSpc>
              <a:spcAft>
                <a:spcPts val="1800"/>
              </a:spcAft>
              <a:defRPr sz="3600" b="1">
                <a:latin typeface="Noto Sans CJK SC Regular" panose="020B0500000000000000" pitchFamily="34" charset="-127"/>
                <a:ea typeface="Noto Sans CJK SC Regular" panose="020B0500000000000000" pitchFamily="34" charset="-12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路加福音 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9:35</a:t>
            </a:r>
            <a:endParaRPr kumimoji="0" lang="en-US" altLang="zh-TW" sz="2800" b="0" i="0" u="none" strike="noStrike" kern="1200" cap="none" spc="0" normalizeH="0" baseline="0" noProof="0" dirty="0">
              <a:ln>
                <a:noFill/>
              </a:ln>
              <a:solidFill>
                <a:srgbClr val="FFB600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有聲音從雲彩裡出來，說：</a:t>
            </a:r>
            <a:r>
              <a:rPr kumimoji="0" lang="zh-TW" alt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這是我的兒子，我所揀選的，你們要聽他。</a:t>
            </a:r>
            <a:endParaRPr kumimoji="0" lang="en-US" altLang="zh-TW" sz="2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0593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000D6BE-7778-8F01-F12B-A255CFC57D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610EEB9-206B-F4BE-3ED1-902D6670332E}"/>
              </a:ext>
            </a:extLst>
          </p:cNvPr>
          <p:cNvSpPr/>
          <p:nvPr/>
        </p:nvSpPr>
        <p:spPr>
          <a:xfrm>
            <a:off x="0" y="1"/>
            <a:ext cx="12192000" cy="639382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E5272D-9A4F-1258-8DA3-07E9789C4BF5}"/>
              </a:ext>
            </a:extLst>
          </p:cNvPr>
          <p:cNvSpPr txBox="1"/>
          <p:nvPr/>
        </p:nvSpPr>
        <p:spPr>
          <a:xfrm>
            <a:off x="231634" y="161354"/>
            <a:ext cx="11722685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TW" altLang="en-US" sz="4400" b="1" i="0" u="none" strike="noStrike" dirty="0"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讀經時請留心幾件事</a:t>
            </a:r>
            <a:endParaRPr lang="en-US" sz="44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63639760-24F8-BFC2-B0F6-A3B677F17992}"/>
              </a:ext>
            </a:extLst>
          </p:cNvPr>
          <p:cNvSpPr/>
          <p:nvPr/>
        </p:nvSpPr>
        <p:spPr>
          <a:xfrm>
            <a:off x="288092" y="920037"/>
            <a:ext cx="5729137" cy="2658674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2CCFBD4-443B-2840-4A99-313BCEB7475B}"/>
              </a:ext>
            </a:extLst>
          </p:cNvPr>
          <p:cNvSpPr/>
          <p:nvPr/>
        </p:nvSpPr>
        <p:spPr>
          <a:xfrm>
            <a:off x="288092" y="3726762"/>
            <a:ext cx="5729137" cy="2550051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364E2CE5-37AA-7158-EFB1-F440E69C8949}"/>
              </a:ext>
            </a:extLst>
          </p:cNvPr>
          <p:cNvSpPr/>
          <p:nvPr/>
        </p:nvSpPr>
        <p:spPr>
          <a:xfrm>
            <a:off x="6174773" y="920037"/>
            <a:ext cx="5729137" cy="2658674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22CD5643-8C1A-51F5-40F3-AA218D3714F0}"/>
              </a:ext>
            </a:extLst>
          </p:cNvPr>
          <p:cNvSpPr/>
          <p:nvPr/>
        </p:nvSpPr>
        <p:spPr>
          <a:xfrm>
            <a:off x="6174773" y="3726761"/>
            <a:ext cx="5729137" cy="2550053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B5AE456-5D09-B706-119B-F27FA3FC97FE}"/>
              </a:ext>
            </a:extLst>
          </p:cNvPr>
          <p:cNvSpPr txBox="1"/>
          <p:nvPr/>
        </p:nvSpPr>
        <p:spPr>
          <a:xfrm>
            <a:off x="450425" y="3903055"/>
            <a:ext cx="5264575" cy="218521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zh-TW" altLang="en-US" sz="3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瑪拉基書</a:t>
            </a:r>
            <a:r>
              <a:rPr lang="en-US" sz="3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1:8b (</a:t>
            </a:r>
            <a:r>
              <a:rPr lang="zh-TW" altLang="en-US" sz="3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和合本</a:t>
            </a:r>
            <a:r>
              <a:rPr lang="en-US" sz="3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</a:p>
          <a:p>
            <a:pPr>
              <a:lnSpc>
                <a:spcPct val="100000"/>
              </a:lnSpc>
            </a:pPr>
            <a:r>
              <a:rPr lang="zh-TW" altLang="en-US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將瘸腿的、有病的獻上，</a:t>
            </a:r>
            <a:br>
              <a:rPr lang="en-US" altLang="zh-TW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這不為惡嗎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?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Noto Sans CJK KR" panose="020B0500000000000000" pitchFamily="34" charset="-128"/>
              </a:rPr>
              <a:t> </a:t>
            </a:r>
            <a:r>
              <a:rPr lang="zh-TW" altLang="en-US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你獻給你的省長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br>
              <a:rPr lang="en-US" altLang="zh-TW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他豈喜悅你，豈能看你的情面嗎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?</a:t>
            </a:r>
            <a:br>
              <a:rPr lang="en-US" altLang="ko-KR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這是萬軍之耶和華說的。</a:t>
            </a:r>
            <a:endParaRPr 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86F2CD-949D-4B18-BE3C-60716A952D97}"/>
              </a:ext>
            </a:extLst>
          </p:cNvPr>
          <p:cNvSpPr txBox="1"/>
          <p:nvPr/>
        </p:nvSpPr>
        <p:spPr>
          <a:xfrm>
            <a:off x="6366183" y="1051380"/>
            <a:ext cx="5537725" cy="175432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zh-TW" altLang="en-US" sz="3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約翰福音</a:t>
            </a:r>
            <a:r>
              <a:rPr lang="en-US" sz="3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5:39-40 (</a:t>
            </a:r>
            <a:r>
              <a:rPr lang="zh-TW" altLang="en-US" sz="3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和合本</a:t>
            </a:r>
            <a:r>
              <a:rPr lang="en-US" sz="3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</a:p>
          <a:p>
            <a:pPr>
              <a:lnSpc>
                <a:spcPct val="100000"/>
              </a:lnSpc>
            </a:pPr>
            <a:r>
              <a:rPr lang="zh-TW" altLang="en-US" b="0" i="0" spc="-15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你們查考聖經，因你們以為內中有</a:t>
            </a:r>
            <a:br>
              <a:rPr lang="en-US" altLang="zh-TW" b="0" i="0" spc="-15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b="0" i="0" spc="-15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永生；給我作見證的就是這經。</a:t>
            </a:r>
            <a:br>
              <a:rPr lang="en-US" altLang="zh-TW" b="0" i="0" spc="-15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b="0" i="0" spc="-15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然而，</a:t>
            </a:r>
            <a:r>
              <a:rPr lang="zh-TW" altLang="en-US" i="0" spc="-15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你們不肯到我這裡來得生命</a:t>
            </a:r>
            <a:r>
              <a:rPr lang="zh-TW" altLang="en-US" b="0" i="0" spc="-15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endParaRPr lang="en-US" b="0" spc="-150" dirty="0">
              <a:solidFill>
                <a:schemeClr val="tx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37DDA2-64B9-FC5A-C2AE-32514EB51801}"/>
              </a:ext>
            </a:extLst>
          </p:cNvPr>
          <p:cNvSpPr txBox="1"/>
          <p:nvPr/>
        </p:nvSpPr>
        <p:spPr>
          <a:xfrm>
            <a:off x="6366183" y="3897451"/>
            <a:ext cx="5361893" cy="175432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zh-TW" altLang="en-US" sz="3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馬太福音</a:t>
            </a:r>
            <a:r>
              <a:rPr lang="en-US" sz="3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7:26 (</a:t>
            </a:r>
            <a:r>
              <a:rPr lang="zh-TW" altLang="en-US" sz="3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和合本</a:t>
            </a:r>
            <a:r>
              <a:rPr lang="en-US" sz="3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</a:p>
          <a:p>
            <a:pPr>
              <a:lnSpc>
                <a:spcPct val="100000"/>
              </a:lnSpc>
            </a:pPr>
            <a:r>
              <a:rPr lang="zh-TW" altLang="en-US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凡聽見我這話</a:t>
            </a:r>
            <a:r>
              <a:rPr lang="zh-TW" altLang="en-US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不去行的，</a:t>
            </a:r>
            <a:br>
              <a:rPr lang="en-US" altLang="zh-TW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好比一個無知的人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br>
              <a:rPr lang="en-US" altLang="zh-TW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把房子蓋在沙土上。</a:t>
            </a:r>
            <a:endParaRPr lang="en-US" b="0" dirty="0">
              <a:solidFill>
                <a:schemeClr val="tx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D354B8-EC34-C6BB-81E8-519FB280ED11}"/>
              </a:ext>
            </a:extLst>
          </p:cNvPr>
          <p:cNvSpPr txBox="1"/>
          <p:nvPr/>
        </p:nvSpPr>
        <p:spPr>
          <a:xfrm>
            <a:off x="450425" y="1051380"/>
            <a:ext cx="5361893" cy="218521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zh-TW" altLang="en-US" sz="3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申命記</a:t>
            </a:r>
            <a:r>
              <a:rPr lang="en-US" sz="3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6:4-5 (</a:t>
            </a:r>
            <a:r>
              <a:rPr lang="zh-TW" altLang="en-US" sz="3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和合本</a:t>
            </a:r>
            <a:r>
              <a:rPr lang="en-US" sz="3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 </a:t>
            </a:r>
          </a:p>
          <a:p>
            <a:pPr>
              <a:lnSpc>
                <a:spcPct val="100000"/>
              </a:lnSpc>
            </a:pPr>
            <a:r>
              <a:rPr lang="zh-TW" altLang="en-US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以色列啊，你要聽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!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Noto Sans CJK KR" panose="020B0500000000000000" pitchFamily="34" charset="-128"/>
              </a:rPr>
              <a:t> </a:t>
            </a:r>
            <a:br>
              <a:rPr lang="en-US" altLang="ko-KR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耶和華─我們神是獨一的主。</a:t>
            </a:r>
            <a:br>
              <a:rPr lang="en-US" altLang="zh-TW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你要盡心、盡性、盡力愛耶和華─你的神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r>
              <a:rPr lang="en-US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 </a:t>
            </a:r>
            <a:endParaRPr lang="en-US" b="0" dirty="0">
              <a:solidFill>
                <a:schemeClr val="tx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393715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643A04E-2B41-DB04-2402-813A2611651E}"/>
              </a:ext>
            </a:extLst>
          </p:cNvPr>
          <p:cNvSpPr/>
          <p:nvPr/>
        </p:nvSpPr>
        <p:spPr>
          <a:xfrm>
            <a:off x="3983422" y="0"/>
            <a:ext cx="8208578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01B214-D8A5-2170-DA8A-4B8381868E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7132" y="0"/>
            <a:ext cx="723900" cy="6858000"/>
          </a:xfrm>
          <a:prstGeom prst="rect">
            <a:avLst/>
          </a:prstGeom>
        </p:spPr>
      </p:pic>
      <p:pic>
        <p:nvPicPr>
          <p:cNvPr id="10" name="Picture 9" descr="A picture containing text, monitor, electronics, screen&#10;&#10;Description automatically generated">
            <a:extLst>
              <a:ext uri="{FF2B5EF4-FFF2-40B4-BE49-F238E27FC236}">
                <a16:creationId xmlns:a16="http://schemas.microsoft.com/office/drawing/2014/main" id="{773B139C-75B4-D6BA-0476-BD54407EB3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8345" y="263973"/>
            <a:ext cx="3138047" cy="6389947"/>
          </a:xfrm>
          <a:prstGeom prst="rect">
            <a:avLst/>
          </a:prstGeom>
        </p:spPr>
      </p:pic>
      <p:pic>
        <p:nvPicPr>
          <p:cNvPr id="19" name="圖片 18" descr="一張含有 文字, 螢幕擷取畫面, 字型 的圖片&#10;&#10;自動產生的描述">
            <a:extLst>
              <a:ext uri="{FF2B5EF4-FFF2-40B4-BE49-F238E27FC236}">
                <a16:creationId xmlns:a16="http://schemas.microsoft.com/office/drawing/2014/main" id="{3B84E796-3B0F-9D13-044F-5C88C05FA21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6251"/>
          <a:stretch/>
        </p:blipFill>
        <p:spPr>
          <a:xfrm>
            <a:off x="5238674" y="489794"/>
            <a:ext cx="2730294" cy="5854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8" name="Picture 7" descr="A picture containing text, monitor, electronics, screen&#10;&#10;Description automatically generated">
            <a:extLst>
              <a:ext uri="{FF2B5EF4-FFF2-40B4-BE49-F238E27FC236}">
                <a16:creationId xmlns:a16="http://schemas.microsoft.com/office/drawing/2014/main" id="{C4B9633D-5149-71AC-43AB-2E4DA960D3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9593" y="263973"/>
            <a:ext cx="3138047" cy="6389947"/>
          </a:xfrm>
          <a:prstGeom prst="rect">
            <a:avLst/>
          </a:prstGeom>
        </p:spPr>
      </p:pic>
      <p:pic>
        <p:nvPicPr>
          <p:cNvPr id="21" name="圖片 20" descr="一張含有 文字, 螢幕擷取畫面, 字型, 數字 的圖片&#10;&#10;自動產生的描述">
            <a:extLst>
              <a:ext uri="{FF2B5EF4-FFF2-40B4-BE49-F238E27FC236}">
                <a16:creationId xmlns:a16="http://schemas.microsoft.com/office/drawing/2014/main" id="{760E2F19-F2D9-F08A-C7E5-857C2A6824E2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3848" b="5612"/>
          <a:stretch/>
        </p:blipFill>
        <p:spPr>
          <a:xfrm>
            <a:off x="8655183" y="455978"/>
            <a:ext cx="2730963" cy="58887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BF1248A2-5F67-2F06-95F6-9EFD0678D7F7}"/>
              </a:ext>
            </a:extLst>
          </p:cNvPr>
          <p:cNvGrpSpPr/>
          <p:nvPr/>
        </p:nvGrpSpPr>
        <p:grpSpPr>
          <a:xfrm>
            <a:off x="588070" y="3918898"/>
            <a:ext cx="2330026" cy="1097280"/>
            <a:chOff x="322020" y="4715464"/>
            <a:chExt cx="2330026" cy="1097280"/>
          </a:xfrm>
        </p:grpSpPr>
        <p:pic>
          <p:nvPicPr>
            <p:cNvPr id="6" name="Picture 8">
              <a:extLst>
                <a:ext uri="{FF2B5EF4-FFF2-40B4-BE49-F238E27FC236}">
                  <a16:creationId xmlns:a16="http://schemas.microsoft.com/office/drawing/2014/main" id="{193FC86C-BD4B-233C-AD39-1D29DCA93A2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/>
            <a:stretch/>
          </p:blipFill>
          <p:spPr>
            <a:xfrm>
              <a:off x="1554766" y="4715464"/>
              <a:ext cx="1097280" cy="1097280"/>
            </a:xfrm>
            <a:prstGeom prst="roundRect">
              <a:avLst>
                <a:gd name="adj" fmla="val 6667"/>
              </a:avLst>
            </a:prstGeom>
          </p:spPr>
        </p:pic>
        <p:pic>
          <p:nvPicPr>
            <p:cNvPr id="7" name="Picture 12">
              <a:extLst>
                <a:ext uri="{FF2B5EF4-FFF2-40B4-BE49-F238E27FC236}">
                  <a16:creationId xmlns:a16="http://schemas.microsoft.com/office/drawing/2014/main" id="{EAF27BAB-8A81-097F-96EE-CDBB5623495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/>
            <a:stretch/>
          </p:blipFill>
          <p:spPr>
            <a:xfrm>
              <a:off x="322020" y="4715464"/>
              <a:ext cx="1097280" cy="1097280"/>
            </a:xfrm>
            <a:prstGeom prst="roundRect">
              <a:avLst>
                <a:gd name="adj" fmla="val 23334"/>
              </a:avLst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E5CCA2B5-A0B6-6B2D-79B7-E5B7EF09821B}"/>
              </a:ext>
            </a:extLst>
          </p:cNvPr>
          <p:cNvSpPr txBox="1"/>
          <p:nvPr/>
        </p:nvSpPr>
        <p:spPr>
          <a:xfrm>
            <a:off x="638870" y="2115522"/>
            <a:ext cx="3389062" cy="15404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6060"/>
              </a:lnSpc>
            </a:pPr>
            <a:r>
              <a:rPr lang="zh-CN" altLang="en-US" sz="48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宣讀聖經</a:t>
            </a:r>
            <a:br>
              <a:rPr lang="en-US" sz="48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en-US" sz="48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App</a:t>
            </a:r>
          </a:p>
        </p:txBody>
      </p:sp>
      <p:grpSp>
        <p:nvGrpSpPr>
          <p:cNvPr id="3" name="Group 4">
            <a:extLst>
              <a:ext uri="{FF2B5EF4-FFF2-40B4-BE49-F238E27FC236}">
                <a16:creationId xmlns:a16="http://schemas.microsoft.com/office/drawing/2014/main" id="{834F5D17-C764-80D5-7E24-60CC81A59B74}"/>
              </a:ext>
            </a:extLst>
          </p:cNvPr>
          <p:cNvGrpSpPr/>
          <p:nvPr/>
        </p:nvGrpSpPr>
        <p:grpSpPr>
          <a:xfrm>
            <a:off x="3775726" y="263973"/>
            <a:ext cx="2242038" cy="639299"/>
            <a:chOff x="3600296" y="370863"/>
            <a:chExt cx="2242038" cy="639299"/>
          </a:xfrm>
        </p:grpSpPr>
        <p:sp>
          <p:nvSpPr>
            <p:cNvPr id="9" name="Rounded Rectangle 10">
              <a:extLst>
                <a:ext uri="{FF2B5EF4-FFF2-40B4-BE49-F238E27FC236}">
                  <a16:creationId xmlns:a16="http://schemas.microsoft.com/office/drawing/2014/main" id="{F2F4CC8D-5B3E-13A9-BBAF-327EE6E7B2B0}"/>
                </a:ext>
              </a:extLst>
            </p:cNvPr>
            <p:cNvSpPr/>
            <p:nvPr/>
          </p:nvSpPr>
          <p:spPr>
            <a:xfrm rot="20672830">
              <a:off x="3631704" y="464827"/>
              <a:ext cx="2201027" cy="545335"/>
            </a:xfrm>
            <a:prstGeom prst="roundRect">
              <a:avLst>
                <a:gd name="adj" fmla="val 50000"/>
              </a:avLst>
            </a:prstGeom>
            <a:solidFill>
              <a:srgbClr val="FB85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445954C9-F6B4-61DA-F30B-F8E92427358A}"/>
                </a:ext>
              </a:extLst>
            </p:cNvPr>
            <p:cNvSpPr txBox="1"/>
            <p:nvPr/>
          </p:nvSpPr>
          <p:spPr>
            <a:xfrm rot="20672830">
              <a:off x="3600296" y="370863"/>
              <a:ext cx="2242038" cy="59804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ts val="5200"/>
                </a:lnSpc>
              </a:pPr>
              <a:r>
                <a:rPr lang="zh-TW" altLang="en-US" sz="3200" b="1" dirty="0">
                  <a:solidFill>
                    <a:schemeClr val="bg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完全免費</a:t>
              </a:r>
              <a:r>
                <a:rPr lang="en-US" sz="3200" b="1" dirty="0">
                  <a:solidFill>
                    <a:schemeClr val="bg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449588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643A04E-2B41-DB04-2402-813A2611651E}"/>
              </a:ext>
            </a:extLst>
          </p:cNvPr>
          <p:cNvSpPr/>
          <p:nvPr/>
        </p:nvSpPr>
        <p:spPr>
          <a:xfrm>
            <a:off x="3983422" y="0"/>
            <a:ext cx="8208578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01B214-D8A5-2170-DA8A-4B8381868E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7132" y="0"/>
            <a:ext cx="723900" cy="6858000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B25D3BFD-E7BD-F65D-86E1-3E6BDE79B3DD}"/>
              </a:ext>
            </a:extLst>
          </p:cNvPr>
          <p:cNvSpPr/>
          <p:nvPr/>
        </p:nvSpPr>
        <p:spPr>
          <a:xfrm>
            <a:off x="4917370" y="1041996"/>
            <a:ext cx="3291840" cy="5501582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 w="63500">
            <a:solidFill>
              <a:srgbClr val="FFB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A6F7441-A86A-9B67-A272-3F928683F93D}"/>
              </a:ext>
            </a:extLst>
          </p:cNvPr>
          <p:cNvSpPr txBox="1"/>
          <p:nvPr/>
        </p:nvSpPr>
        <p:spPr>
          <a:xfrm>
            <a:off x="5186158" y="1241562"/>
            <a:ext cx="2990196" cy="51996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400"/>
              </a:lnSpc>
            </a:pPr>
            <a:r>
              <a:rPr lang="zh-CN" altLang="en-US" sz="3000" b="1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現有語種：</a:t>
            </a:r>
            <a:endParaRPr lang="en-US" sz="3000" b="1" dirty="0">
              <a:latin typeface="Microsoft YaHei UI" panose="020B0503020204020204" pitchFamily="34" charset="-122"/>
              <a:ea typeface="Microsoft YaHei UI" panose="020B0503020204020204" pitchFamily="34" charset="-122"/>
              <a:cs typeface="Arial Unicode MS" panose="020B0604020202020204" pitchFamily="34" charset="-120"/>
            </a:endParaRPr>
          </a:p>
          <a:p>
            <a:pPr>
              <a:lnSpc>
                <a:spcPts val="3400"/>
              </a:lnSpc>
            </a:pPr>
            <a:r>
              <a:rPr lang="zh-CN" altLang="en-US" sz="24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英語 </a:t>
            </a:r>
            <a:r>
              <a:rPr lang="en-US" altLang="zh-CN" sz="24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(</a:t>
            </a:r>
            <a:r>
              <a:rPr lang="en-US" sz="24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NKJV)</a:t>
            </a:r>
          </a:p>
          <a:p>
            <a:pPr>
              <a:lnSpc>
                <a:spcPts val="3400"/>
              </a:lnSpc>
            </a:pPr>
            <a:r>
              <a:rPr lang="zh-CN" altLang="en-US" sz="24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英語 </a:t>
            </a:r>
            <a:r>
              <a:rPr lang="en-US" altLang="zh-CN" sz="24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(</a:t>
            </a:r>
            <a:r>
              <a:rPr lang="en-US" sz="24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NLT</a:t>
            </a:r>
            <a:r>
              <a:rPr lang="en-US" altLang="zh-CN" sz="24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, </a:t>
            </a:r>
            <a:r>
              <a:rPr lang="zh-CN" altLang="en-US" sz="24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新約</a:t>
            </a:r>
            <a:r>
              <a:rPr lang="en-US" altLang="zh-CN" sz="24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)</a:t>
            </a:r>
          </a:p>
          <a:p>
            <a:pPr>
              <a:lnSpc>
                <a:spcPts val="3400"/>
              </a:lnSpc>
            </a:pPr>
            <a:r>
              <a:rPr lang="zh-CN" altLang="en-US" sz="24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西班牙語</a:t>
            </a:r>
            <a:endParaRPr lang="en-US" altLang="zh-CN" sz="2400" dirty="0">
              <a:latin typeface="Microsoft YaHei UI" panose="020B0503020204020204" pitchFamily="34" charset="-122"/>
              <a:ea typeface="Microsoft YaHei UI" panose="020B0503020204020204" pitchFamily="34" charset="-122"/>
              <a:cs typeface="Arial Unicode MS" panose="020B0604020202020204" pitchFamily="34" charset="-120"/>
            </a:endParaRPr>
          </a:p>
          <a:p>
            <a:pPr>
              <a:lnSpc>
                <a:spcPts val="3400"/>
              </a:lnSpc>
            </a:pPr>
            <a:r>
              <a:rPr lang="zh-CN" altLang="en-US" sz="24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韓語</a:t>
            </a:r>
            <a:endParaRPr lang="en-US" altLang="zh-CN" sz="2400" dirty="0">
              <a:latin typeface="Microsoft YaHei UI" panose="020B0503020204020204" pitchFamily="34" charset="-122"/>
              <a:ea typeface="Microsoft YaHei UI" panose="020B0503020204020204" pitchFamily="34" charset="-122"/>
              <a:cs typeface="Arial Unicode MS" panose="020B0604020202020204" pitchFamily="34" charset="-120"/>
            </a:endParaRPr>
          </a:p>
          <a:p>
            <a:pPr>
              <a:lnSpc>
                <a:spcPts val="3400"/>
              </a:lnSpc>
            </a:pPr>
            <a:r>
              <a:rPr lang="zh-CN" altLang="en-US" sz="24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日語</a:t>
            </a:r>
            <a:endParaRPr lang="en-US" altLang="zh-CN" sz="2400" dirty="0">
              <a:latin typeface="Microsoft YaHei UI" panose="020B0503020204020204" pitchFamily="34" charset="-122"/>
              <a:ea typeface="Microsoft YaHei UI" panose="020B0503020204020204" pitchFamily="34" charset="-122"/>
              <a:cs typeface="Arial Unicode MS" panose="020B0604020202020204" pitchFamily="34" charset="-120"/>
            </a:endParaRPr>
          </a:p>
          <a:p>
            <a:pPr>
              <a:lnSpc>
                <a:spcPts val="3400"/>
              </a:lnSpc>
            </a:pPr>
            <a:r>
              <a:rPr lang="zh-CN" altLang="en-US" sz="24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華語</a:t>
            </a:r>
            <a:endParaRPr lang="en-US" altLang="zh-CN" sz="2400" dirty="0">
              <a:latin typeface="Microsoft YaHei UI" panose="020B0503020204020204" pitchFamily="34" charset="-122"/>
              <a:ea typeface="Microsoft YaHei UI" panose="020B0503020204020204" pitchFamily="34" charset="-122"/>
              <a:cs typeface="Arial Unicode MS" panose="020B0604020202020204" pitchFamily="34" charset="-120"/>
            </a:endParaRPr>
          </a:p>
          <a:p>
            <a:pPr>
              <a:lnSpc>
                <a:spcPts val="3400"/>
              </a:lnSpc>
            </a:pPr>
            <a:r>
              <a:rPr lang="zh-CN" altLang="en-US" sz="24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俄語</a:t>
            </a:r>
            <a:endParaRPr lang="en-US" altLang="zh-CN" sz="2400" dirty="0">
              <a:latin typeface="Microsoft YaHei UI" panose="020B0503020204020204" pitchFamily="34" charset="-122"/>
              <a:ea typeface="Microsoft YaHei UI" panose="020B0503020204020204" pitchFamily="34" charset="-122"/>
              <a:cs typeface="Arial Unicode MS" panose="020B0604020202020204" pitchFamily="34" charset="-120"/>
            </a:endParaRPr>
          </a:p>
          <a:p>
            <a:pPr>
              <a:lnSpc>
                <a:spcPts val="3400"/>
              </a:lnSpc>
            </a:pPr>
            <a:r>
              <a:rPr lang="zh-TW" altLang="en-US" sz="24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印尼語</a:t>
            </a:r>
            <a:endParaRPr lang="en-US" altLang="zh-CN" sz="2400" dirty="0">
              <a:latin typeface="Microsoft YaHei UI" panose="020B0503020204020204" pitchFamily="34" charset="-122"/>
              <a:ea typeface="Microsoft YaHei UI" panose="020B0503020204020204" pitchFamily="34" charset="-122"/>
              <a:cs typeface="Arial Unicode MS" panose="020B0604020202020204" pitchFamily="34" charset="-120"/>
            </a:endParaRPr>
          </a:p>
          <a:p>
            <a:pPr>
              <a:lnSpc>
                <a:spcPts val="3400"/>
              </a:lnSpc>
            </a:pPr>
            <a:r>
              <a:rPr lang="zh-CN" altLang="en-US" sz="24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阿拉伯語</a:t>
            </a:r>
            <a:r>
              <a:rPr lang="ko-KR" altLang="en-US" sz="24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 </a:t>
            </a:r>
            <a:r>
              <a:rPr lang="en-US" altLang="zh-CN" sz="2400" spc="-15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(</a:t>
            </a:r>
            <a:r>
              <a:rPr lang="en-US" altLang="ko-KR" sz="2400" spc="-15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NVD</a:t>
            </a:r>
            <a:r>
              <a:rPr lang="en-US" altLang="zh-CN" sz="2400" spc="-15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)</a:t>
            </a:r>
          </a:p>
          <a:p>
            <a:pPr>
              <a:lnSpc>
                <a:spcPts val="3400"/>
              </a:lnSpc>
            </a:pPr>
            <a:r>
              <a:rPr lang="zh-TW" altLang="en-US" sz="2400" spc="-15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阿拉伯語 </a:t>
            </a:r>
            <a:r>
              <a:rPr lang="en-US" altLang="zh-TW" sz="2400" spc="-15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(GNA, </a:t>
            </a:r>
            <a:r>
              <a:rPr lang="zh-TW" altLang="en-US" sz="2400" spc="-15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新約</a:t>
            </a:r>
            <a:r>
              <a:rPr lang="en-US" altLang="zh-TW" sz="2400" spc="-15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)</a:t>
            </a:r>
          </a:p>
          <a:p>
            <a:pPr>
              <a:lnSpc>
                <a:spcPts val="3400"/>
              </a:lnSpc>
            </a:pPr>
            <a:r>
              <a:rPr lang="zh-TW" altLang="en-US" sz="2400" spc="-15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法語</a:t>
            </a:r>
            <a:endParaRPr lang="en-US" sz="2400" spc="-150" dirty="0">
              <a:latin typeface="Microsoft YaHei UI" panose="020B0503020204020204" pitchFamily="34" charset="-122"/>
              <a:ea typeface="Microsoft YaHei UI" panose="020B0503020204020204" pitchFamily="34" charset="-122"/>
              <a:cs typeface="Arial Unicode MS" panose="020B0604020202020204" pitchFamily="34" charset="-12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2D72BD7-C6E0-197A-C1D5-67BC0CF3E6C9}"/>
              </a:ext>
            </a:extLst>
          </p:cNvPr>
          <p:cNvSpPr txBox="1"/>
          <p:nvPr/>
        </p:nvSpPr>
        <p:spPr>
          <a:xfrm>
            <a:off x="5644833" y="375536"/>
            <a:ext cx="5941831" cy="5129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4000"/>
              </a:lnSpc>
              <a:spcAft>
                <a:spcPts val="1200"/>
              </a:spcAft>
            </a:pPr>
            <a:r>
              <a:rPr lang="zh-TW" altLang="en-US" sz="36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高品質的</a:t>
            </a:r>
            <a:r>
              <a:rPr lang="zh-CN" altLang="en-US" sz="36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戲劇化有聲聖經</a:t>
            </a:r>
            <a:endParaRPr lang="en-US" sz="36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84DEDA06-E5B1-5405-5936-A9FC1CD0CF48}"/>
              </a:ext>
            </a:extLst>
          </p:cNvPr>
          <p:cNvSpPr/>
          <p:nvPr/>
        </p:nvSpPr>
        <p:spPr>
          <a:xfrm>
            <a:off x="8420087" y="1041995"/>
            <a:ext cx="3291840" cy="5501582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 w="63500">
            <a:solidFill>
              <a:srgbClr val="FFB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3400"/>
              </a:lnSpc>
            </a:pPr>
            <a:r>
              <a:rPr lang="zh-TW" altLang="en-US" spc="-15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阿拉伯語  </a:t>
            </a:r>
            <a:r>
              <a:rPr lang="en-US" altLang="zh-TW" spc="-15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(GNA, </a:t>
            </a:r>
            <a:r>
              <a:rPr lang="zh-TW" altLang="en-US" spc="-15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新約</a:t>
            </a:r>
            <a:r>
              <a:rPr lang="en-US" altLang="zh-TW" spc="-15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45DB3D2-6F19-1B42-B87F-7093BA3AECE8}"/>
              </a:ext>
            </a:extLst>
          </p:cNvPr>
          <p:cNvSpPr txBox="1"/>
          <p:nvPr/>
        </p:nvSpPr>
        <p:spPr>
          <a:xfrm>
            <a:off x="8690776" y="1220297"/>
            <a:ext cx="2807694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zh-CN" altLang="en-US" sz="3000" b="1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即將登場：</a:t>
            </a:r>
          </a:p>
        </p:txBody>
      </p:sp>
      <p:grpSp>
        <p:nvGrpSpPr>
          <p:cNvPr id="14" name="Group 4">
            <a:extLst>
              <a:ext uri="{FF2B5EF4-FFF2-40B4-BE49-F238E27FC236}">
                <a16:creationId xmlns:a16="http://schemas.microsoft.com/office/drawing/2014/main" id="{16BCB6A3-1084-43EB-FE4F-CFED99594152}"/>
              </a:ext>
            </a:extLst>
          </p:cNvPr>
          <p:cNvGrpSpPr/>
          <p:nvPr/>
        </p:nvGrpSpPr>
        <p:grpSpPr>
          <a:xfrm>
            <a:off x="3387776" y="421222"/>
            <a:ext cx="2242038" cy="639299"/>
            <a:chOff x="3600296" y="370863"/>
            <a:chExt cx="2242038" cy="639299"/>
          </a:xfrm>
        </p:grpSpPr>
        <p:sp>
          <p:nvSpPr>
            <p:cNvPr id="16" name="Rounded Rectangle 10">
              <a:extLst>
                <a:ext uri="{FF2B5EF4-FFF2-40B4-BE49-F238E27FC236}">
                  <a16:creationId xmlns:a16="http://schemas.microsoft.com/office/drawing/2014/main" id="{2C110B17-6231-E3A1-7E05-77D4A82A9984}"/>
                </a:ext>
              </a:extLst>
            </p:cNvPr>
            <p:cNvSpPr/>
            <p:nvPr/>
          </p:nvSpPr>
          <p:spPr>
            <a:xfrm rot="20672830">
              <a:off x="3631704" y="464827"/>
              <a:ext cx="2201027" cy="545335"/>
            </a:xfrm>
            <a:prstGeom prst="roundRect">
              <a:avLst>
                <a:gd name="adj" fmla="val 50000"/>
              </a:avLst>
            </a:prstGeom>
            <a:solidFill>
              <a:srgbClr val="FB85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" name="TextBox 13">
              <a:extLst>
                <a:ext uri="{FF2B5EF4-FFF2-40B4-BE49-F238E27FC236}">
                  <a16:creationId xmlns:a16="http://schemas.microsoft.com/office/drawing/2014/main" id="{B0E76169-9E20-684F-2376-BFE698CD019A}"/>
                </a:ext>
              </a:extLst>
            </p:cNvPr>
            <p:cNvSpPr txBox="1"/>
            <p:nvPr/>
          </p:nvSpPr>
          <p:spPr>
            <a:xfrm rot="20672830">
              <a:off x="3600296" y="370863"/>
              <a:ext cx="2242038" cy="59804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ts val="5200"/>
                </a:lnSpc>
              </a:pPr>
              <a:r>
                <a:rPr lang="zh-TW" altLang="en-US" sz="3200" b="1" dirty="0">
                  <a:solidFill>
                    <a:schemeClr val="bg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完全免費</a:t>
              </a:r>
              <a:r>
                <a:rPr lang="en-US" sz="3200" b="1" dirty="0">
                  <a:solidFill>
                    <a:schemeClr val="bg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!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B9330F12-CF48-EE96-364D-E797D9657435}"/>
              </a:ext>
            </a:extLst>
          </p:cNvPr>
          <p:cNvGrpSpPr/>
          <p:nvPr/>
        </p:nvGrpSpPr>
        <p:grpSpPr>
          <a:xfrm>
            <a:off x="588070" y="3918898"/>
            <a:ext cx="2330026" cy="1097280"/>
            <a:chOff x="322020" y="4715464"/>
            <a:chExt cx="2330026" cy="1097280"/>
          </a:xfrm>
        </p:grpSpPr>
        <p:pic>
          <p:nvPicPr>
            <p:cNvPr id="6" name="Picture 8">
              <a:extLst>
                <a:ext uri="{FF2B5EF4-FFF2-40B4-BE49-F238E27FC236}">
                  <a16:creationId xmlns:a16="http://schemas.microsoft.com/office/drawing/2014/main" id="{4F96E47D-E756-7DDA-DD88-308854AA45D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1554766" y="4715464"/>
              <a:ext cx="1097280" cy="1097280"/>
            </a:xfrm>
            <a:prstGeom prst="roundRect">
              <a:avLst>
                <a:gd name="adj" fmla="val 6667"/>
              </a:avLst>
            </a:prstGeom>
          </p:spPr>
        </p:pic>
        <p:pic>
          <p:nvPicPr>
            <p:cNvPr id="8" name="Picture 12">
              <a:extLst>
                <a:ext uri="{FF2B5EF4-FFF2-40B4-BE49-F238E27FC236}">
                  <a16:creationId xmlns:a16="http://schemas.microsoft.com/office/drawing/2014/main" id="{3EECA449-9DB1-B40F-0B7B-40526047A23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322020" y="4715464"/>
              <a:ext cx="1097280" cy="1097280"/>
            </a:xfrm>
            <a:prstGeom prst="roundRect">
              <a:avLst>
                <a:gd name="adj" fmla="val 23334"/>
              </a:avLst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AF261493-7215-F597-3C69-291F0E4EEE6C}"/>
              </a:ext>
            </a:extLst>
          </p:cNvPr>
          <p:cNvSpPr txBox="1"/>
          <p:nvPr/>
        </p:nvSpPr>
        <p:spPr>
          <a:xfrm>
            <a:off x="638870" y="2115522"/>
            <a:ext cx="3389062" cy="15404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6060"/>
              </a:lnSpc>
            </a:pPr>
            <a:r>
              <a:rPr lang="zh-CN" altLang="en-US" sz="48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宣讀聖經</a:t>
            </a:r>
            <a:br>
              <a:rPr lang="en-US" sz="48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en-US" sz="48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App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C01ED80-1E7B-2692-53C4-2BB6B3F4DAD0}"/>
              </a:ext>
            </a:extLst>
          </p:cNvPr>
          <p:cNvSpPr txBox="1"/>
          <p:nvPr/>
        </p:nvSpPr>
        <p:spPr>
          <a:xfrm>
            <a:off x="9078433" y="2397177"/>
            <a:ext cx="2601689" cy="11672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080"/>
              </a:lnSpc>
              <a:spcAft>
                <a:spcPts val="1000"/>
              </a:spcAft>
            </a:pPr>
            <a:r>
              <a:rPr lang="zh-TW" altLang="en-US" sz="24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葡萄牙</a:t>
            </a:r>
            <a:r>
              <a:rPr lang="zh-CN" altLang="en-US" sz="24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語</a:t>
            </a:r>
            <a:r>
              <a:rPr lang="ko-KR" altLang="en-US" sz="24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 </a:t>
            </a:r>
            <a:r>
              <a:rPr lang="en-US" altLang="ko-KR" sz="23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(</a:t>
            </a:r>
            <a:r>
              <a:rPr lang="zh-TW" altLang="en-US" sz="2300" spc="-15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新約</a:t>
            </a:r>
            <a:r>
              <a:rPr lang="en-US" altLang="ko-KR" sz="23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)</a:t>
            </a:r>
            <a:br>
              <a:rPr lang="en-US" altLang="ko-KR" sz="24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</a:br>
            <a:r>
              <a:rPr lang="zh-TW" altLang="en-US" sz="2400" spc="-15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阿拉伯語 </a:t>
            </a:r>
            <a:r>
              <a:rPr lang="en-US" altLang="zh-TW" sz="2300" spc="-25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(GNA,</a:t>
            </a:r>
            <a:r>
              <a:rPr lang="zh-CN" altLang="en-US" sz="2300" spc="-25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舊約</a:t>
            </a:r>
            <a:r>
              <a:rPr lang="en-US" altLang="zh-TW" sz="2300" spc="-25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)</a:t>
            </a:r>
            <a:br>
              <a:rPr lang="en-US" altLang="zh-CN" sz="23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</a:br>
            <a:r>
              <a:rPr lang="zh-CN" altLang="en-US" sz="24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印地語</a:t>
            </a:r>
            <a:r>
              <a:rPr lang="ko-KR" altLang="en-US" sz="24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 </a:t>
            </a:r>
            <a:r>
              <a:rPr lang="en-US" altLang="ko-KR" sz="23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(</a:t>
            </a:r>
            <a:r>
              <a:rPr lang="zh-TW" altLang="en-US" sz="2300" spc="-15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新約</a:t>
            </a:r>
            <a:r>
              <a:rPr lang="en-US" altLang="ko-KR" sz="23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F62605E-B6AB-F7F6-FF8A-E525FDCB4BAE}"/>
              </a:ext>
            </a:extLst>
          </p:cNvPr>
          <p:cNvSpPr txBox="1"/>
          <p:nvPr/>
        </p:nvSpPr>
        <p:spPr>
          <a:xfrm>
            <a:off x="9078433" y="4301212"/>
            <a:ext cx="2220370" cy="7078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</a:pPr>
            <a:r>
              <a:rPr lang="zh-TW" altLang="en-US" sz="23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葡萄牙</a:t>
            </a:r>
            <a:r>
              <a:rPr lang="zh-CN" altLang="en-US" sz="23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語</a:t>
            </a:r>
            <a:r>
              <a:rPr lang="ko-KR" altLang="en-US" sz="23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 </a:t>
            </a:r>
            <a:r>
              <a:rPr lang="en-US" altLang="ko-KR" sz="23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(</a:t>
            </a:r>
            <a:r>
              <a:rPr lang="zh-CN" altLang="en-US" sz="2300" spc="-15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舊約</a:t>
            </a:r>
            <a:r>
              <a:rPr lang="en-US" altLang="ko-KR" sz="23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)</a:t>
            </a:r>
            <a:br>
              <a:rPr lang="en-US" altLang="zh-CN" sz="23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</a:br>
            <a:r>
              <a:rPr lang="zh-CN" altLang="en-US" sz="23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印地語</a:t>
            </a:r>
            <a:r>
              <a:rPr lang="ko-KR" altLang="en-US" sz="23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 </a:t>
            </a:r>
            <a:r>
              <a:rPr lang="en-US" altLang="ko-KR" sz="23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(</a:t>
            </a:r>
            <a:r>
              <a:rPr lang="zh-CN" altLang="en-US" sz="2300" spc="-15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舊約</a:t>
            </a:r>
            <a:r>
              <a:rPr lang="en-US" altLang="ko-KR" sz="23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DEA51E5-0231-359E-A6E5-EC78B43F21A9}"/>
              </a:ext>
            </a:extLst>
          </p:cNvPr>
          <p:cNvSpPr txBox="1"/>
          <p:nvPr/>
        </p:nvSpPr>
        <p:spPr>
          <a:xfrm>
            <a:off x="8559209" y="2386804"/>
            <a:ext cx="59630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000" b="1" dirty="0">
                <a:solidFill>
                  <a:srgbClr val="FB85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Q3</a:t>
            </a:r>
            <a:endParaRPr lang="ko-KR" altLang="en-US" sz="20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41E04B1-5517-1BCA-FDF1-2B8C3990E682}"/>
              </a:ext>
            </a:extLst>
          </p:cNvPr>
          <p:cNvSpPr txBox="1"/>
          <p:nvPr/>
        </p:nvSpPr>
        <p:spPr>
          <a:xfrm>
            <a:off x="8559209" y="3180212"/>
            <a:ext cx="59630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000" b="1" dirty="0">
                <a:solidFill>
                  <a:srgbClr val="FB85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Q4</a:t>
            </a:r>
            <a:endParaRPr lang="ko-KR" altLang="en-US" sz="20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3829952-7B19-0C0E-BF7D-755D98FA6C38}"/>
              </a:ext>
            </a:extLst>
          </p:cNvPr>
          <p:cNvSpPr txBox="1"/>
          <p:nvPr/>
        </p:nvSpPr>
        <p:spPr>
          <a:xfrm>
            <a:off x="8559209" y="4279217"/>
            <a:ext cx="59630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000" b="1" dirty="0">
                <a:solidFill>
                  <a:srgbClr val="FB85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Q3</a:t>
            </a:r>
            <a:endParaRPr lang="ko-KR" altLang="en-US"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4B812D-8F65-D8A3-7377-B26F3EDB0199}"/>
              </a:ext>
            </a:extLst>
          </p:cNvPr>
          <p:cNvSpPr txBox="1"/>
          <p:nvPr/>
        </p:nvSpPr>
        <p:spPr>
          <a:xfrm>
            <a:off x="8647864" y="2024460"/>
            <a:ext cx="1089328" cy="3539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</a:pPr>
            <a:r>
              <a:rPr lang="en-US" sz="2300" b="1" dirty="0">
                <a:solidFill>
                  <a:srgbClr val="FB85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2025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4082C9F-2DD9-E259-EF3E-BB4285EC145F}"/>
              </a:ext>
            </a:extLst>
          </p:cNvPr>
          <p:cNvSpPr txBox="1"/>
          <p:nvPr/>
        </p:nvSpPr>
        <p:spPr>
          <a:xfrm>
            <a:off x="8647864" y="3902447"/>
            <a:ext cx="1089328" cy="3539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</a:pPr>
            <a:r>
              <a:rPr lang="en-US" sz="2300" b="1" dirty="0">
                <a:solidFill>
                  <a:srgbClr val="FB85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2026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59671C6-0F01-98D1-BA1D-5ABC3C748F2C}"/>
              </a:ext>
            </a:extLst>
          </p:cNvPr>
          <p:cNvSpPr txBox="1"/>
          <p:nvPr/>
        </p:nvSpPr>
        <p:spPr>
          <a:xfrm>
            <a:off x="8559209" y="4621123"/>
            <a:ext cx="59630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000" b="1" dirty="0">
                <a:solidFill>
                  <a:srgbClr val="FB85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Q4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8787866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643A04E-2B41-DB04-2402-813A2611651E}"/>
              </a:ext>
            </a:extLst>
          </p:cNvPr>
          <p:cNvSpPr/>
          <p:nvPr/>
        </p:nvSpPr>
        <p:spPr>
          <a:xfrm>
            <a:off x="3450352" y="0"/>
            <a:ext cx="8741648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01B214-D8A5-2170-DA8A-4B8381868E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2646" y="0"/>
            <a:ext cx="7239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118EA01-BDD2-1E8E-887C-7425E225F1F3}"/>
              </a:ext>
            </a:extLst>
          </p:cNvPr>
          <p:cNvSpPr txBox="1"/>
          <p:nvPr/>
        </p:nvSpPr>
        <p:spPr>
          <a:xfrm>
            <a:off x="5223030" y="240500"/>
            <a:ext cx="6119114" cy="523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4000"/>
              </a:lnSpc>
              <a:spcAft>
                <a:spcPts val="1200"/>
              </a:spcAft>
              <a:defRPr sz="3200" b="1"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algn="ctr"/>
            <a:r>
              <a:rPr lang="zh-TW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記錄</a:t>
            </a:r>
            <a:r>
              <a:rPr lang="zh-CN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讀經進度！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8" name="TextBox 2">
            <a:extLst>
              <a:ext uri="{FF2B5EF4-FFF2-40B4-BE49-F238E27FC236}">
                <a16:creationId xmlns:a16="http://schemas.microsoft.com/office/drawing/2014/main" id="{CE3B9D53-749B-E1D7-1915-B69C670DDF13}"/>
              </a:ext>
            </a:extLst>
          </p:cNvPr>
          <p:cNvSpPr txBox="1"/>
          <p:nvPr/>
        </p:nvSpPr>
        <p:spPr>
          <a:xfrm>
            <a:off x="525351" y="2277767"/>
            <a:ext cx="3081449" cy="16149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TW" altLang="en-US" sz="45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重要</a:t>
            </a:r>
            <a:r>
              <a:rPr lang="zh-CN" altLang="en-US" sz="45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功能</a:t>
            </a:r>
            <a:endParaRPr lang="en-US" altLang="zh-CN" sz="4500" b="1" dirty="0">
              <a:solidFill>
                <a:srgbClr val="FFB60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TW" altLang="en-US" sz="45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讀經進度表</a:t>
            </a:r>
            <a:endParaRPr lang="en-US" sz="4500" b="1" dirty="0">
              <a:solidFill>
                <a:srgbClr val="FFB60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22" name="Picture 9" descr="A picture containing text, monitor, electronics, screen&#10;&#10;Description automatically generated">
            <a:extLst>
              <a:ext uri="{FF2B5EF4-FFF2-40B4-BE49-F238E27FC236}">
                <a16:creationId xmlns:a16="http://schemas.microsoft.com/office/drawing/2014/main" id="{1F530CD0-5ACE-0470-CA25-75D48D74F4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5163" y="868418"/>
            <a:ext cx="3221583" cy="5872184"/>
          </a:xfrm>
          <a:prstGeom prst="rect">
            <a:avLst/>
          </a:prstGeom>
        </p:spPr>
      </p:pic>
      <p:pic>
        <p:nvPicPr>
          <p:cNvPr id="5" name="圖片 4" descr="一張含有 文字, 螢幕擷取畫面, 字型, 數字 的圖片&#10;&#10;AI 產生的內容可能不正確。">
            <a:extLst>
              <a:ext uri="{FF2B5EF4-FFF2-40B4-BE49-F238E27FC236}">
                <a16:creationId xmlns:a16="http://schemas.microsoft.com/office/drawing/2014/main" id="{B857FA56-EC68-636B-0D6D-594C9087E5E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4258" b="6340"/>
          <a:stretch/>
        </p:blipFill>
        <p:spPr>
          <a:xfrm>
            <a:off x="8545870" y="1059914"/>
            <a:ext cx="2796274" cy="54282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1" name="Picture 9" descr="A picture containing text, monitor, electronics, screen&#10;&#10;Description automatically generated">
            <a:extLst>
              <a:ext uri="{FF2B5EF4-FFF2-40B4-BE49-F238E27FC236}">
                <a16:creationId xmlns:a16="http://schemas.microsoft.com/office/drawing/2014/main" id="{436C879D-1884-CFD5-80EA-5C26FC4262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9727" y="837925"/>
            <a:ext cx="3221583" cy="5872184"/>
          </a:xfrm>
          <a:prstGeom prst="rect">
            <a:avLst/>
          </a:prstGeom>
        </p:spPr>
      </p:pic>
      <p:pic>
        <p:nvPicPr>
          <p:cNvPr id="10" name="圖片 9" descr="一張含有 文字, 螢幕擷取畫面, 字型, 數字 的圖片&#10;&#10;AI 產生的內容可能不正確。">
            <a:extLst>
              <a:ext uri="{FF2B5EF4-FFF2-40B4-BE49-F238E27FC236}">
                <a16:creationId xmlns:a16="http://schemas.microsoft.com/office/drawing/2014/main" id="{F301B791-039E-69BE-666C-8F7CA3E6DA9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3292" b="7306"/>
          <a:stretch/>
        </p:blipFill>
        <p:spPr>
          <a:xfrm>
            <a:off x="5184058" y="1036468"/>
            <a:ext cx="2839565" cy="54282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grpSp>
        <p:nvGrpSpPr>
          <p:cNvPr id="12" name="Group 4">
            <a:extLst>
              <a:ext uri="{FF2B5EF4-FFF2-40B4-BE49-F238E27FC236}">
                <a16:creationId xmlns:a16="http://schemas.microsoft.com/office/drawing/2014/main" id="{157D2925-A3EB-ECF7-6A07-F3F2D35767B3}"/>
              </a:ext>
            </a:extLst>
          </p:cNvPr>
          <p:cNvGrpSpPr/>
          <p:nvPr/>
        </p:nvGrpSpPr>
        <p:grpSpPr>
          <a:xfrm>
            <a:off x="554083" y="4152612"/>
            <a:ext cx="2330026" cy="1097280"/>
            <a:chOff x="322020" y="4715464"/>
            <a:chExt cx="2330026" cy="1097280"/>
          </a:xfrm>
        </p:grpSpPr>
        <p:pic>
          <p:nvPicPr>
            <p:cNvPr id="13" name="Picture 8">
              <a:extLst>
                <a:ext uri="{FF2B5EF4-FFF2-40B4-BE49-F238E27FC236}">
                  <a16:creationId xmlns:a16="http://schemas.microsoft.com/office/drawing/2014/main" id="{5A8151A1-A522-73E8-0105-118EA1248DB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/>
            <a:stretch/>
          </p:blipFill>
          <p:spPr>
            <a:xfrm>
              <a:off x="1554766" y="4715464"/>
              <a:ext cx="1097280" cy="1097280"/>
            </a:xfrm>
            <a:prstGeom prst="roundRect">
              <a:avLst>
                <a:gd name="adj" fmla="val 6667"/>
              </a:avLst>
            </a:prstGeom>
          </p:spPr>
        </p:pic>
        <p:pic>
          <p:nvPicPr>
            <p:cNvPr id="14" name="Picture 12">
              <a:extLst>
                <a:ext uri="{FF2B5EF4-FFF2-40B4-BE49-F238E27FC236}">
                  <a16:creationId xmlns:a16="http://schemas.microsoft.com/office/drawing/2014/main" id="{F141EB18-C885-1783-A479-B86125F3824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/>
            <a:stretch/>
          </p:blipFill>
          <p:spPr>
            <a:xfrm>
              <a:off x="322020" y="4715464"/>
              <a:ext cx="1097280" cy="1097280"/>
            </a:xfrm>
            <a:prstGeom prst="roundRect">
              <a:avLst>
                <a:gd name="adj" fmla="val 23334"/>
              </a:avLst>
            </a:prstGeom>
          </p:spPr>
        </p:pic>
      </p:grpSp>
    </p:spTree>
    <p:extLst>
      <p:ext uri="{BB962C8B-B14F-4D97-AF65-F5344CB8AC3E}">
        <p14:creationId xmlns:p14="http://schemas.microsoft.com/office/powerpoint/2010/main" val="18763831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91F9E20-DEC3-A7B3-68BA-E0B4CDF37F2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118EA01-BDD2-1E8E-887C-7425E225F1F3}"/>
              </a:ext>
            </a:extLst>
          </p:cNvPr>
          <p:cNvSpPr txBox="1"/>
          <p:nvPr/>
        </p:nvSpPr>
        <p:spPr>
          <a:xfrm>
            <a:off x="639871" y="792326"/>
            <a:ext cx="7093789" cy="14138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4000"/>
              </a:lnSpc>
              <a:spcAft>
                <a:spcPts val="1200"/>
              </a:spcAft>
              <a:defRPr sz="3200" b="1"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>
              <a:lnSpc>
                <a:spcPts val="5700"/>
              </a:lnSpc>
            </a:pPr>
            <a:r>
              <a:rPr lang="zh-TW" altLang="en-US" sz="4400" b="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以</a:t>
            </a:r>
            <a:r>
              <a:rPr lang="en-US" altLang="zh-TW" sz="4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Regular</a:t>
            </a:r>
            <a:r>
              <a:rPr lang="zh-TW" altLang="en-US" sz="4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小組</a:t>
            </a:r>
            <a:r>
              <a:rPr lang="en-US" sz="4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(1-2-3)</a:t>
            </a:r>
            <a:r>
              <a:rPr lang="zh-TW" altLang="en-US" sz="4400" b="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為例，推薦您設定</a:t>
            </a:r>
            <a:r>
              <a:rPr lang="en-US" altLang="zh-TW" sz="4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5</a:t>
            </a:r>
            <a:r>
              <a:rPr lang="zh-TW" altLang="en-US" sz="4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個追蹤器。</a:t>
            </a:r>
            <a:endParaRPr lang="en-US" sz="4400" b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980315C-71A0-B4AB-9DEF-1DEDB3750A1D}"/>
              </a:ext>
            </a:extLst>
          </p:cNvPr>
          <p:cNvGrpSpPr/>
          <p:nvPr/>
        </p:nvGrpSpPr>
        <p:grpSpPr>
          <a:xfrm>
            <a:off x="5629832" y="3065064"/>
            <a:ext cx="2457879" cy="1156087"/>
            <a:chOff x="5761685" y="3183707"/>
            <a:chExt cx="2457879" cy="1156087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C3C01B3-9084-951C-6F63-2F67FD059929}"/>
                </a:ext>
              </a:extLst>
            </p:cNvPr>
            <p:cNvSpPr txBox="1"/>
            <p:nvPr/>
          </p:nvSpPr>
          <p:spPr>
            <a:xfrm>
              <a:off x="5761685" y="3332199"/>
              <a:ext cx="1479231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spcAft>
                  <a:spcPts val="1800"/>
                </a:spcAft>
              </a:pPr>
              <a:r>
                <a:rPr lang="zh-TW" altLang="en-US" sz="2800" b="1" dirty="0">
                  <a:solidFill>
                    <a:srgbClr val="FF5F05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像這樣</a:t>
              </a:r>
              <a:endParaRPr lang="en-US" sz="2800" b="1" dirty="0">
                <a:solidFill>
                  <a:srgbClr val="FF5F05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pic>
          <p:nvPicPr>
            <p:cNvPr id="20" name="Picture 19" descr="An orange arrow pointing upwards&#10;&#10;Description automatically generated">
              <a:extLst>
                <a:ext uri="{FF2B5EF4-FFF2-40B4-BE49-F238E27FC236}">
                  <a16:creationId xmlns:a16="http://schemas.microsoft.com/office/drawing/2014/main" id="{DEE777B7-1EF7-C020-1A65-FDDE799E34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0412593" flipH="1">
              <a:off x="7063477" y="3183707"/>
              <a:ext cx="1156087" cy="1156087"/>
            </a:xfrm>
            <a:prstGeom prst="rect">
              <a:avLst/>
            </a:prstGeom>
          </p:spPr>
        </p:pic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48BBE4E9-4A0F-7B6A-4F28-5229A8B8986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870876" y="4810362"/>
            <a:ext cx="1024471" cy="1024471"/>
          </a:xfrm>
          <a:prstGeom prst="roundRect">
            <a:avLst>
              <a:gd name="adj" fmla="val 6667"/>
            </a:avLst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47F97F4-60FE-1ADA-8D42-25D9FF24F16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703499" y="4810364"/>
            <a:ext cx="1024470" cy="1024470"/>
          </a:xfrm>
          <a:prstGeom prst="roundRect">
            <a:avLst>
              <a:gd name="adj" fmla="val 23334"/>
            </a:avLst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8962476F-5B92-8965-7A81-21A9ECC03B7F}"/>
              </a:ext>
            </a:extLst>
          </p:cNvPr>
          <p:cNvSpPr txBox="1"/>
          <p:nvPr/>
        </p:nvSpPr>
        <p:spPr>
          <a:xfrm>
            <a:off x="699763" y="5888580"/>
            <a:ext cx="3181895" cy="3497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000"/>
              </a:lnSpc>
              <a:spcAft>
                <a:spcPts val="1800"/>
              </a:spcAft>
            </a:pPr>
            <a:r>
              <a:rPr lang="zh-TW" altLang="en-US" sz="2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下載</a:t>
            </a:r>
            <a:r>
              <a:rPr lang="en-US" sz="2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PRS App</a:t>
            </a:r>
          </a:p>
        </p:txBody>
      </p:sp>
      <p:pic>
        <p:nvPicPr>
          <p:cNvPr id="4" name="Picture 9" descr="A picture containing text, monitor, electronics, screen&#10;&#10;Description automatically generated">
            <a:extLst>
              <a:ext uri="{FF2B5EF4-FFF2-40B4-BE49-F238E27FC236}">
                <a16:creationId xmlns:a16="http://schemas.microsoft.com/office/drawing/2014/main" id="{A4B46A6C-CFBA-9311-7332-4A1480CB70C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70860" y="449404"/>
            <a:ext cx="3221583" cy="6218096"/>
          </a:xfrm>
          <a:prstGeom prst="rect">
            <a:avLst/>
          </a:prstGeom>
        </p:spPr>
      </p:pic>
      <p:pic>
        <p:nvPicPr>
          <p:cNvPr id="5" name="圖片 4" descr="一張含有 文字, 螢幕擷取畫面, 字型, 數字 的圖片&#10;&#10;AI 產生的內容可能不正確。">
            <a:extLst>
              <a:ext uri="{FF2B5EF4-FFF2-40B4-BE49-F238E27FC236}">
                <a16:creationId xmlns:a16="http://schemas.microsoft.com/office/drawing/2014/main" id="{F8E0B541-DC44-A72F-7A03-88BB93259DB7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t="3292" b="7306"/>
          <a:stretch/>
        </p:blipFill>
        <p:spPr>
          <a:xfrm>
            <a:off x="8475191" y="647946"/>
            <a:ext cx="2839565" cy="57479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1524897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84F8486-802C-4B3A-EACB-1243EED15171}"/>
              </a:ext>
            </a:extLst>
          </p:cNvPr>
          <p:cNvSpPr/>
          <p:nvPr/>
        </p:nvSpPr>
        <p:spPr>
          <a:xfrm>
            <a:off x="0" y="0"/>
            <a:ext cx="12192000" cy="6289482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957198D6-4D40-C763-5FEF-2550FE5D0D7A}"/>
              </a:ext>
            </a:extLst>
          </p:cNvPr>
          <p:cNvSpPr txBox="1"/>
          <p:nvPr/>
        </p:nvSpPr>
        <p:spPr>
          <a:xfrm>
            <a:off x="231199" y="407419"/>
            <a:ext cx="11722685" cy="8186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20000"/>
              </a:lnSpc>
              <a:defRPr sz="4800" b="1">
                <a:solidFill>
                  <a:srgbClr val="FFB600"/>
                </a:solidFill>
                <a:latin typeface="Noto Sans CJK SC Regular" panose="020B0500000000000000" pitchFamily="34" charset="-127"/>
                <a:ea typeface="Noto Sans CJK SC Regular" panose="020B0500000000000000" pitchFamily="34" charset="-127"/>
              </a:defRPr>
            </a:lvl1pPr>
          </a:lstStyle>
          <a:p>
            <a:pPr algn="ctr"/>
            <a:r>
              <a:rPr lang="zh-TW" altLang="en-US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一起操練，而非獨自嘗試</a:t>
            </a:r>
            <a:endParaRPr lang="en-US" dirty="0">
              <a:solidFill>
                <a:schemeClr val="tx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CDF30C3D-A26E-8AC9-DAEB-7A7FA5FB4635}"/>
              </a:ext>
            </a:extLst>
          </p:cNvPr>
          <p:cNvSpPr/>
          <p:nvPr/>
        </p:nvSpPr>
        <p:spPr>
          <a:xfrm>
            <a:off x="377370" y="1543987"/>
            <a:ext cx="11393715" cy="4720095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TW" sz="3200" b="1" dirty="0">
              <a:solidFill>
                <a:srgbClr val="FFB60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F55938-8FCB-E810-BAAE-174225B78572}"/>
              </a:ext>
            </a:extLst>
          </p:cNvPr>
          <p:cNvSpPr txBox="1"/>
          <p:nvPr/>
        </p:nvSpPr>
        <p:spPr>
          <a:xfrm>
            <a:off x="723900" y="1919415"/>
            <a:ext cx="10655300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400" b="1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學生</a:t>
            </a:r>
            <a:r>
              <a:rPr lang="zh-TW" altLang="en-US" sz="3400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不能高過先生；凡</a:t>
            </a:r>
            <a:r>
              <a:rPr lang="zh-TW" altLang="en-US" sz="3400" b="1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學成了</a:t>
            </a:r>
            <a:r>
              <a:rPr lang="zh-TW" altLang="en-US" sz="3400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的不過和</a:t>
            </a:r>
            <a:r>
              <a:rPr lang="zh-TW" altLang="en-US" sz="3400" b="1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先生</a:t>
            </a:r>
            <a:r>
              <a:rPr lang="zh-TW" altLang="en-US" sz="3400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一樣。</a:t>
            </a:r>
            <a:br>
              <a:rPr lang="en-US" altLang="zh-TW" sz="35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</a:br>
            <a:r>
              <a:rPr lang="zh-TW" altLang="en-US" sz="28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路加福音</a:t>
            </a:r>
            <a:r>
              <a:rPr lang="zh-CN" altLang="en-US" sz="28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TW" sz="28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6:40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E5C102-CC07-4D6D-2703-7C17FABF1A6A}"/>
              </a:ext>
            </a:extLst>
          </p:cNvPr>
          <p:cNvSpPr txBox="1"/>
          <p:nvPr/>
        </p:nvSpPr>
        <p:spPr>
          <a:xfrm>
            <a:off x="723901" y="3299190"/>
            <a:ext cx="10858500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400" b="1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要交託那忠心能教導別人的人</a:t>
            </a:r>
            <a:r>
              <a:rPr lang="zh-TW" altLang="en-US" sz="3400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。你要和我同受苦難，好像</a:t>
            </a:r>
            <a:r>
              <a:rPr lang="zh-TW" altLang="en-US" sz="3400" b="1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基督耶穌的精兵</a:t>
            </a:r>
            <a:r>
              <a:rPr lang="zh-TW" altLang="en-US" sz="3400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。凡在軍中</a:t>
            </a:r>
            <a:r>
              <a:rPr lang="zh-TW" altLang="en-US" sz="3400" b="1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當兵的</a:t>
            </a:r>
            <a:r>
              <a:rPr lang="zh-TW" altLang="en-US" sz="3400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，不將世務纏身，好叫那招他當兵的人喜悅。人若在</a:t>
            </a:r>
            <a:r>
              <a:rPr lang="zh-TW" altLang="en-US" sz="3400" b="1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場上比武</a:t>
            </a:r>
            <a:r>
              <a:rPr lang="zh-TW" altLang="en-US" sz="3400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，非按規矩，就不能得冠冕。</a:t>
            </a:r>
            <a:r>
              <a:rPr lang="zh-TW" altLang="en-US" sz="3400" b="1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勞力的農夫</a:t>
            </a:r>
            <a:r>
              <a:rPr lang="zh-TW" altLang="en-US" sz="3400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，理當先得糧食。</a:t>
            </a:r>
            <a:endParaRPr lang="en-US" altLang="zh-TW" sz="3400" dirty="0">
              <a:solidFill>
                <a:schemeClr val="tx1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Arial Unicode MS" panose="020B0604020202020204" pitchFamily="34" charset="-120"/>
            </a:endParaRPr>
          </a:p>
          <a:p>
            <a:r>
              <a:rPr lang="zh-TW" altLang="en-US" sz="28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提摩太後書</a:t>
            </a:r>
            <a:r>
              <a:rPr lang="zh-CN" altLang="en-US" sz="28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TW" sz="28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2:2b-6</a:t>
            </a:r>
          </a:p>
        </p:txBody>
      </p:sp>
    </p:spTree>
    <p:extLst>
      <p:ext uri="{BB962C8B-B14F-4D97-AF65-F5344CB8AC3E}">
        <p14:creationId xmlns:p14="http://schemas.microsoft.com/office/powerpoint/2010/main" val="33654522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7F54672C-03DA-6AE1-C000-FEF5BF09EFF5}"/>
              </a:ext>
            </a:extLst>
          </p:cNvPr>
          <p:cNvSpPr/>
          <p:nvPr/>
        </p:nvSpPr>
        <p:spPr>
          <a:xfrm>
            <a:off x="4027715" y="0"/>
            <a:ext cx="8164286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B938697A-5B4D-082E-DA27-884BD0A8F1E8}"/>
              </a:ext>
            </a:extLst>
          </p:cNvPr>
          <p:cNvSpPr/>
          <p:nvPr/>
        </p:nvSpPr>
        <p:spPr>
          <a:xfrm>
            <a:off x="5271408" y="507999"/>
            <a:ext cx="6400800" cy="5842000"/>
          </a:xfrm>
          <a:prstGeom prst="roundRect">
            <a:avLst>
              <a:gd name="adj" fmla="val 28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A2A1A37-4E07-1B69-F8DA-64FCBB657B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6450" y="0"/>
            <a:ext cx="7239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A859F28-5489-8354-2C6B-5A66F7257088}"/>
              </a:ext>
            </a:extLst>
          </p:cNvPr>
          <p:cNvSpPr txBox="1"/>
          <p:nvPr/>
        </p:nvSpPr>
        <p:spPr>
          <a:xfrm>
            <a:off x="594360" y="2045520"/>
            <a:ext cx="3254626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5400"/>
              </a:lnSpc>
            </a:pPr>
            <a:r>
              <a:rPr lang="zh-TW" altLang="en-US" sz="48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今日</a:t>
            </a:r>
            <a:endParaRPr lang="en-US" altLang="zh-TW" sz="48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>
              <a:lnSpc>
                <a:spcPts val="5400"/>
              </a:lnSpc>
            </a:pPr>
            <a:r>
              <a:rPr lang="zh-TW" altLang="en-US" sz="48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經文進度</a:t>
            </a:r>
            <a:endParaRPr lang="en-US" sz="4800" b="1" dirty="0">
              <a:solidFill>
                <a:srgbClr val="FFB60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CEF7AD-520E-9DFF-4C01-DF8DA177BCF0}"/>
              </a:ext>
            </a:extLst>
          </p:cNvPr>
          <p:cNvSpPr txBox="1"/>
          <p:nvPr/>
        </p:nvSpPr>
        <p:spPr>
          <a:xfrm>
            <a:off x="588448" y="4842541"/>
            <a:ext cx="2919474" cy="3497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zh-TW" altLang="en-US" sz="2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掃描下載免費讀經</a:t>
            </a:r>
            <a:r>
              <a:rPr lang="en-US" altLang="zh-TW" sz="2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APP</a:t>
            </a:r>
            <a:endParaRPr lang="en-US" sz="20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5F536D-E2BD-0B09-203C-01C9238E9601}"/>
              </a:ext>
            </a:extLst>
          </p:cNvPr>
          <p:cNvSpPr txBox="1"/>
          <p:nvPr/>
        </p:nvSpPr>
        <p:spPr>
          <a:xfrm>
            <a:off x="6096000" y="1797783"/>
            <a:ext cx="5225788" cy="326243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3000"/>
              </a:spcAft>
            </a:pPr>
            <a:r>
              <a:rPr lang="zh-TW" altLang="en-US" sz="54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詩篇  </a:t>
            </a:r>
            <a:r>
              <a:rPr lang="en-US" altLang="zh-TW" sz="54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7-8</a:t>
            </a:r>
          </a:p>
          <a:p>
            <a:pPr>
              <a:spcAft>
                <a:spcPts val="3000"/>
              </a:spcAft>
            </a:pPr>
            <a:r>
              <a:rPr lang="zh-TW" altLang="en-US" sz="54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以西結書  </a:t>
            </a:r>
            <a:r>
              <a:rPr lang="en-US" altLang="zh-TW" sz="54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7-11</a:t>
            </a:r>
          </a:p>
          <a:p>
            <a:pPr>
              <a:spcAft>
                <a:spcPts val="3000"/>
              </a:spcAft>
            </a:pPr>
            <a:r>
              <a:rPr lang="zh-TW" altLang="en-US" sz="54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哥林多前書  </a:t>
            </a:r>
            <a:r>
              <a:rPr lang="en-US" altLang="zh-TW" sz="54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6-7</a:t>
            </a:r>
          </a:p>
        </p:txBody>
      </p:sp>
      <p:grpSp>
        <p:nvGrpSpPr>
          <p:cNvPr id="7" name="Group 4">
            <a:extLst>
              <a:ext uri="{FF2B5EF4-FFF2-40B4-BE49-F238E27FC236}">
                <a16:creationId xmlns:a16="http://schemas.microsoft.com/office/drawing/2014/main" id="{B6479CEA-6EA8-11D2-7D30-01490325055A}"/>
              </a:ext>
            </a:extLst>
          </p:cNvPr>
          <p:cNvGrpSpPr/>
          <p:nvPr/>
        </p:nvGrpSpPr>
        <p:grpSpPr>
          <a:xfrm>
            <a:off x="554083" y="3622503"/>
            <a:ext cx="2330026" cy="1097280"/>
            <a:chOff x="322020" y="4715464"/>
            <a:chExt cx="2330026" cy="109728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7BBA9E1-D270-E128-B4A9-B809B83B85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1554766" y="4715464"/>
              <a:ext cx="1097280" cy="1097280"/>
            </a:xfrm>
            <a:prstGeom prst="roundRect">
              <a:avLst>
                <a:gd name="adj" fmla="val 6667"/>
              </a:avLst>
            </a:prstGeom>
          </p:spPr>
        </p:pic>
        <p:pic>
          <p:nvPicPr>
            <p:cNvPr id="10" name="Picture 12">
              <a:extLst>
                <a:ext uri="{FF2B5EF4-FFF2-40B4-BE49-F238E27FC236}">
                  <a16:creationId xmlns:a16="http://schemas.microsoft.com/office/drawing/2014/main" id="{BB3BB7BF-4896-3178-8C37-EF3930DFC87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322020" y="4715464"/>
              <a:ext cx="1097280" cy="1097280"/>
            </a:xfrm>
            <a:prstGeom prst="roundRect">
              <a:avLst>
                <a:gd name="adj" fmla="val 23334"/>
              </a:avLst>
            </a:prstGeom>
          </p:spPr>
        </p:pic>
      </p:grpSp>
    </p:spTree>
    <p:extLst>
      <p:ext uri="{BB962C8B-B14F-4D97-AF65-F5344CB8AC3E}">
        <p14:creationId xmlns:p14="http://schemas.microsoft.com/office/powerpoint/2010/main" val="2546920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37FB0F-FAF5-0DE8-2791-F62D8636D4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8EEFAA-3883-C332-AE71-FB148ADC3540}"/>
              </a:ext>
            </a:extLst>
          </p:cNvPr>
          <p:cNvSpPr/>
          <p:nvPr/>
        </p:nvSpPr>
        <p:spPr>
          <a:xfrm>
            <a:off x="3669474" y="0"/>
            <a:ext cx="8522525" cy="6858000"/>
          </a:xfrm>
          <a:prstGeom prst="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81C1791-DBB8-EDB7-5C08-AE0692402E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6345" y="0"/>
            <a:ext cx="723900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6D615D4-598A-C7AB-879A-5BDD8BF5B593}"/>
              </a:ext>
            </a:extLst>
          </p:cNvPr>
          <p:cNvSpPr txBox="1"/>
          <p:nvPr/>
        </p:nvSpPr>
        <p:spPr>
          <a:xfrm>
            <a:off x="4503222" y="700921"/>
            <a:ext cx="373473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US" sz="32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70B048C-8915-58D1-8923-686264D233D4}"/>
              </a:ext>
            </a:extLst>
          </p:cNvPr>
          <p:cNvSpPr txBox="1"/>
          <p:nvPr/>
        </p:nvSpPr>
        <p:spPr>
          <a:xfrm>
            <a:off x="4508214" y="4761030"/>
            <a:ext cx="401691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US" sz="32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3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247F5F3-D178-769A-B124-BB92F1E9B44C}"/>
              </a:ext>
            </a:extLst>
          </p:cNvPr>
          <p:cNvSpPr/>
          <p:nvPr/>
        </p:nvSpPr>
        <p:spPr>
          <a:xfrm>
            <a:off x="1" y="6215743"/>
            <a:ext cx="685800" cy="6668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45D88AE-049F-B01B-075F-DACF0A910394}"/>
              </a:ext>
            </a:extLst>
          </p:cNvPr>
          <p:cNvSpPr txBox="1"/>
          <p:nvPr/>
        </p:nvSpPr>
        <p:spPr>
          <a:xfrm>
            <a:off x="605399" y="2690336"/>
            <a:ext cx="3064075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TW" altLang="en-US" sz="48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宣讀聖經</a:t>
            </a:r>
            <a:endParaRPr lang="en-US" altLang="zh-TW" sz="48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zh-TW" altLang="en-US" sz="48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聚會指引</a:t>
            </a:r>
            <a:endParaRPr lang="en-US" sz="48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0" name="Rounded Rectangle 2">
            <a:extLst>
              <a:ext uri="{FF2B5EF4-FFF2-40B4-BE49-F238E27FC236}">
                <a16:creationId xmlns:a16="http://schemas.microsoft.com/office/drawing/2014/main" id="{08DF43EC-6530-0EF7-3556-3789A7F8A037}"/>
              </a:ext>
            </a:extLst>
          </p:cNvPr>
          <p:cNvSpPr/>
          <p:nvPr/>
        </p:nvSpPr>
        <p:spPr>
          <a:xfrm>
            <a:off x="4393374" y="535576"/>
            <a:ext cx="7413882" cy="5819503"/>
          </a:xfrm>
          <a:prstGeom prst="roundRect">
            <a:avLst>
              <a:gd name="adj" fmla="val 46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93C37E5-0D46-2DA6-9FE0-F0FE93E589F5}"/>
              </a:ext>
            </a:extLst>
          </p:cNvPr>
          <p:cNvSpPr txBox="1"/>
          <p:nvPr/>
        </p:nvSpPr>
        <p:spPr>
          <a:xfrm>
            <a:off x="5024745" y="2074103"/>
            <a:ext cx="6506407" cy="29238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4600"/>
              </a:lnSpc>
              <a:defRPr sz="3600" b="1">
                <a:latin typeface="Avenir Next LT Pro" panose="020B0504020202020204" pitchFamily="34" charset="77"/>
              </a:defRPr>
            </a:lvl1pPr>
          </a:lstStyle>
          <a:p>
            <a:pPr>
              <a:lnSpc>
                <a:spcPct val="100000"/>
              </a:lnSpc>
              <a:spcAft>
                <a:spcPts val="1800"/>
              </a:spcAft>
            </a:pPr>
            <a:r>
              <a:rPr lang="ko-KR" altLang="en-US" sz="4000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在</a:t>
            </a:r>
            <a:r>
              <a:rPr lang="en-US" altLang="zh-CN" sz="4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PRS</a:t>
            </a:r>
            <a:r>
              <a:rPr lang="ko-KR" altLang="en-US" sz="4000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的過程中，為了表達對聆聽神話語的尊重</a:t>
            </a:r>
            <a:r>
              <a:rPr lang="ko-KR" altLang="en-US" sz="4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</a:p>
          <a:p>
            <a:pPr>
              <a:lnSpc>
                <a:spcPct val="100000"/>
              </a:lnSpc>
              <a:spcAft>
                <a:spcPts val="1800"/>
              </a:spcAft>
            </a:pPr>
            <a:r>
              <a:rPr lang="en-US" altLang="ko-KR" sz="4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</a:t>
            </a:r>
            <a:r>
              <a:rPr lang="ko-KR" altLang="en-US" sz="4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r>
              <a:rPr lang="ko-KR" altLang="en-US" sz="4000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請在</a:t>
            </a:r>
            <a:r>
              <a:rPr lang="en-US" altLang="zh-CN" sz="4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PRS</a:t>
            </a:r>
            <a:r>
              <a:rPr lang="ko-KR" altLang="en-US" sz="4000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開始前用餐</a:t>
            </a:r>
            <a:r>
              <a:rPr lang="ko-KR" altLang="en-US" sz="4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</a:p>
          <a:p>
            <a:pPr>
              <a:lnSpc>
                <a:spcPct val="100000"/>
              </a:lnSpc>
              <a:spcAft>
                <a:spcPts val="1800"/>
              </a:spcAft>
            </a:pPr>
            <a:r>
              <a:rPr lang="en-US" altLang="ko-KR" sz="4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</a:t>
            </a:r>
            <a:r>
              <a:rPr lang="ko-KR" altLang="en-US" sz="4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r>
              <a:rPr lang="ko-KR" altLang="en-US" sz="4000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或請在</a:t>
            </a:r>
            <a:r>
              <a:rPr lang="en-US" altLang="zh-CN" sz="4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PRS</a:t>
            </a:r>
            <a:r>
              <a:rPr lang="ko-KR" altLang="en-US" sz="4000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結束後用餐</a:t>
            </a:r>
            <a:r>
              <a:rPr lang="ko-KR" altLang="en-US" sz="4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40509199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7F54672C-03DA-6AE1-C000-FEF5BF09EFF5}"/>
              </a:ext>
            </a:extLst>
          </p:cNvPr>
          <p:cNvSpPr/>
          <p:nvPr/>
        </p:nvSpPr>
        <p:spPr>
          <a:xfrm>
            <a:off x="4027715" y="0"/>
            <a:ext cx="8164286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A2A1A37-4E07-1B69-F8DA-64FCBB657B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2240" y="0"/>
            <a:ext cx="7239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CBB1C5A-4A1A-2454-6752-E701B3006EEE}"/>
              </a:ext>
            </a:extLst>
          </p:cNvPr>
          <p:cNvSpPr txBox="1"/>
          <p:nvPr/>
        </p:nvSpPr>
        <p:spPr>
          <a:xfrm>
            <a:off x="594359" y="2428355"/>
            <a:ext cx="3705498" cy="20774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5400"/>
              </a:lnSpc>
              <a:defRPr sz="4800" b="1">
                <a:latin typeface="Avenir Next LT Pro" panose="020B0504020202020204" pitchFamily="34" charset="77"/>
                <a:ea typeface="DIN 2014 Bold" panose="020B0504020202020204" pitchFamily="34" charset="77"/>
              </a:defRPr>
            </a:lvl1pPr>
          </a:lstStyle>
          <a:p>
            <a:r>
              <a:rPr lang="zh-TW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實現</a:t>
            </a:r>
            <a:endParaRPr lang="en-US" altLang="zh-TW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zh-TW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讀經目標的</a:t>
            </a:r>
            <a:endParaRPr lang="en-US" altLang="zh-TW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en-US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3</a:t>
            </a:r>
            <a:r>
              <a:rPr lang="zh-TW" altLang="en-US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個步驟</a:t>
            </a:r>
            <a:endParaRPr 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977005-6B31-74D0-6864-0A113CE28076}"/>
              </a:ext>
            </a:extLst>
          </p:cNvPr>
          <p:cNvSpPr txBox="1"/>
          <p:nvPr/>
        </p:nvSpPr>
        <p:spPr>
          <a:xfrm>
            <a:off x="6636109" y="685022"/>
            <a:ext cx="5480099" cy="97462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800"/>
              </a:lnSpc>
              <a:spcAft>
                <a:spcPts val="600"/>
              </a:spcAft>
            </a:pPr>
            <a:r>
              <a:rPr lang="zh-TW" altLang="en-US" sz="345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加入 </a:t>
            </a:r>
            <a:r>
              <a:rPr lang="en-US" sz="345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PRS </a:t>
            </a:r>
            <a:r>
              <a:rPr lang="zh-TW" altLang="en-US" sz="345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小組</a:t>
            </a:r>
            <a:r>
              <a:rPr lang="en-US" altLang="ko-KR" sz="345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,</a:t>
            </a:r>
            <a:br>
              <a:rPr lang="en-US" altLang="ko-KR" sz="345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sz="3450" b="1" dirty="0">
                <a:solidFill>
                  <a:prstClr val="black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最好和一兩個朋友一起</a:t>
            </a:r>
            <a:endParaRPr lang="en-US" sz="3450" b="1" dirty="0">
              <a:solidFill>
                <a:srgbClr val="FFB60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A843E59-A20F-64AE-D553-23A38E0FBD59}"/>
              </a:ext>
            </a:extLst>
          </p:cNvPr>
          <p:cNvSpPr txBox="1"/>
          <p:nvPr/>
        </p:nvSpPr>
        <p:spPr>
          <a:xfrm>
            <a:off x="6636109" y="1693457"/>
            <a:ext cx="5480099" cy="4152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400"/>
              </a:lnSpc>
              <a:spcAft>
                <a:spcPts val="600"/>
              </a:spcAft>
              <a:defRPr sz="2800">
                <a:effectLst/>
                <a:latin typeface="Avenir Next LT Pro" panose="020B0504020202020204" pitchFamily="34" charset="77"/>
              </a:defRPr>
            </a:lvl1pPr>
          </a:lstStyle>
          <a:p>
            <a:r>
              <a:rPr lang="zh-TW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傳道書</a:t>
            </a:r>
            <a:r>
              <a:rPr 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4:12, </a:t>
            </a:r>
            <a:r>
              <a:rPr lang="zh-TW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路加福音</a:t>
            </a:r>
            <a:r>
              <a:rPr 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4:16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3FFB514-79B6-049D-10AA-445C35313CE8}"/>
              </a:ext>
            </a:extLst>
          </p:cNvPr>
          <p:cNvSpPr txBox="1"/>
          <p:nvPr/>
        </p:nvSpPr>
        <p:spPr>
          <a:xfrm>
            <a:off x="6636109" y="2964174"/>
            <a:ext cx="5480099" cy="4404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400"/>
              </a:lnSpc>
              <a:spcAft>
                <a:spcPts val="600"/>
              </a:spcAft>
            </a:pPr>
            <a:r>
              <a:rPr lang="zh-TW" altLang="en-US" sz="36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設定年度目標</a:t>
            </a:r>
            <a:endParaRPr lang="en-US" sz="3600" b="1" dirty="0">
              <a:solidFill>
                <a:srgbClr val="FFB60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78C57F4-BA01-700E-A4C6-5517C0AF271B}"/>
              </a:ext>
            </a:extLst>
          </p:cNvPr>
          <p:cNvSpPr txBox="1"/>
          <p:nvPr/>
        </p:nvSpPr>
        <p:spPr>
          <a:xfrm>
            <a:off x="6636109" y="3537914"/>
            <a:ext cx="5480099" cy="4094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400"/>
              </a:lnSpc>
              <a:spcAft>
                <a:spcPts val="600"/>
              </a:spcAft>
              <a:defRPr sz="2800">
                <a:effectLst/>
                <a:latin typeface="Avenir Next LT Pro" panose="020B0504020202020204" pitchFamily="34" charset="77"/>
              </a:defRPr>
            </a:lvl1pPr>
          </a:lstStyle>
          <a:p>
            <a:r>
              <a:rPr lang="zh-TW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申命記</a:t>
            </a:r>
            <a:r>
              <a:rPr 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TW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8</a:t>
            </a:r>
            <a:r>
              <a:rPr 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:</a:t>
            </a:r>
            <a:r>
              <a:rPr lang="en-US" altLang="zh-TW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3</a:t>
            </a:r>
            <a:r>
              <a:rPr 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, </a:t>
            </a:r>
            <a:r>
              <a:rPr lang="zh-TW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馬太福音 </a:t>
            </a:r>
            <a:r>
              <a:rPr lang="en-US" altLang="zh-TW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4</a:t>
            </a:r>
            <a:r>
              <a:rPr lang="en-US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:</a:t>
            </a:r>
            <a:r>
              <a:rPr lang="en-US" altLang="zh-TW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4</a:t>
            </a:r>
            <a:endParaRPr 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E05F0E6-F740-A408-A3A5-66544E65F457}"/>
              </a:ext>
            </a:extLst>
          </p:cNvPr>
          <p:cNvSpPr txBox="1"/>
          <p:nvPr/>
        </p:nvSpPr>
        <p:spPr>
          <a:xfrm>
            <a:off x="6636109" y="5096744"/>
            <a:ext cx="5480099" cy="4404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400"/>
              </a:lnSpc>
              <a:spcAft>
                <a:spcPts val="600"/>
              </a:spcAft>
            </a:pPr>
            <a:r>
              <a:rPr lang="zh-TW" altLang="en-US" sz="36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追蹤並分享</a:t>
            </a:r>
            <a:endParaRPr lang="en-US" sz="3600" b="1" dirty="0">
              <a:solidFill>
                <a:srgbClr val="FFB60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3AF2CC9-0DAE-F016-2483-6A9C72DDA0C0}"/>
              </a:ext>
            </a:extLst>
          </p:cNvPr>
          <p:cNvSpPr txBox="1"/>
          <p:nvPr/>
        </p:nvSpPr>
        <p:spPr>
          <a:xfrm>
            <a:off x="6636109" y="5670484"/>
            <a:ext cx="5480099" cy="4152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400"/>
              </a:lnSpc>
              <a:spcAft>
                <a:spcPts val="600"/>
              </a:spcAft>
              <a:defRPr sz="2800">
                <a:effectLst/>
                <a:latin typeface="Avenir Next LT Pro" panose="020B0504020202020204" pitchFamily="34" charset="77"/>
              </a:defRPr>
            </a:lvl1pPr>
          </a:lstStyle>
          <a:p>
            <a:r>
              <a:rPr lang="zh-TW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箴言</a:t>
            </a:r>
            <a:r>
              <a:rPr 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27:17, </a:t>
            </a:r>
            <a:r>
              <a:rPr lang="zh-TW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提摩太前書</a:t>
            </a:r>
            <a:r>
              <a:rPr 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4:15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2CBAA90-05B6-7A85-04E5-B3EB300BA94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042903" y="650448"/>
            <a:ext cx="1366038" cy="13660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91F3AE3-D441-BA7A-F78C-1B410A0294D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042902" y="2666934"/>
            <a:ext cx="1366039" cy="136603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665CFDB-8181-4414-3FA2-8CB983C99A1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5042903" y="4807663"/>
            <a:ext cx="1366040" cy="136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9759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4">
            <a:extLst>
              <a:ext uri="{FF2B5EF4-FFF2-40B4-BE49-F238E27FC236}">
                <a16:creationId xmlns:a16="http://schemas.microsoft.com/office/drawing/2014/main" id="{BD6BFBA7-1D6F-8BCF-F67D-BBC5061C80B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CDF30C3D-A26E-8AC9-DAEB-7A7FA5FB4635}"/>
              </a:ext>
            </a:extLst>
          </p:cNvPr>
          <p:cNvSpPr/>
          <p:nvPr/>
        </p:nvSpPr>
        <p:spPr>
          <a:xfrm>
            <a:off x="289069" y="346897"/>
            <a:ext cx="11613862" cy="2002143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57578F-0C2E-26F2-E86F-85ACBCA65D51}"/>
              </a:ext>
            </a:extLst>
          </p:cNvPr>
          <p:cNvSpPr txBox="1"/>
          <p:nvPr/>
        </p:nvSpPr>
        <p:spPr>
          <a:xfrm>
            <a:off x="1217870" y="952123"/>
            <a:ext cx="5032661" cy="10464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zh-TW" sz="21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傳道書</a:t>
            </a:r>
            <a:r>
              <a:rPr kumimoji="0" lang="en-US" altLang="zh-TW" sz="21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4:12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(</a:t>
            </a:r>
            <a:r>
              <a:rPr kumimoji="0" lang="zh-TW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和合本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rgbClr val="FFB600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marR="508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有人攻勝孤身一人，若有二人便能敵擋他；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三股合成的繩子不容易折斷。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E3523E32-1C4B-1952-E924-70895C07C45B}"/>
              </a:ext>
            </a:extLst>
          </p:cNvPr>
          <p:cNvSpPr/>
          <p:nvPr/>
        </p:nvSpPr>
        <p:spPr>
          <a:xfrm>
            <a:off x="289069" y="2437922"/>
            <a:ext cx="11613862" cy="2290336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7214F9A-C3C1-AD82-4D8A-6E91032F0D8C}"/>
              </a:ext>
            </a:extLst>
          </p:cNvPr>
          <p:cNvSpPr txBox="1"/>
          <p:nvPr/>
        </p:nvSpPr>
        <p:spPr>
          <a:xfrm>
            <a:off x="1217869" y="3147743"/>
            <a:ext cx="5032661" cy="13234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申命記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kumimoji="0" lang="en-US" altLang="zh-TW" sz="21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8:3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(</a:t>
            </a:r>
            <a:r>
              <a:rPr kumimoji="0" lang="zh-TW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和合本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rgbClr val="FFB600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marR="508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他苦煉你，任你飢餓，將你和你列祖所不認識的嗎哪賜給你吃，使你知道，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人活著不是單靠食物，乃是靠耶和華口裡所出的一切話。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Avenir Nex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25454CE-CF0F-2C71-E388-F21C2A6DCAA4}"/>
              </a:ext>
            </a:extLst>
          </p:cNvPr>
          <p:cNvSpPr txBox="1"/>
          <p:nvPr/>
        </p:nvSpPr>
        <p:spPr>
          <a:xfrm>
            <a:off x="6724883" y="952123"/>
            <a:ext cx="4527317" cy="13696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路加福音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4:16 (</a:t>
            </a:r>
            <a:r>
              <a:rPr kumimoji="0" lang="zh-TW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和合本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rgbClr val="FFB600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marR="508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耶穌來到拿撒勒，就是他長大的地方。在安息日，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照他平常的規矩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進了會堂，站起來要念聖經。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Avenir Nex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3C66176-8047-BEDB-8758-6FFEA53343B4}"/>
              </a:ext>
            </a:extLst>
          </p:cNvPr>
          <p:cNvSpPr txBox="1"/>
          <p:nvPr/>
        </p:nvSpPr>
        <p:spPr>
          <a:xfrm>
            <a:off x="6724881" y="3147743"/>
            <a:ext cx="4705120" cy="10156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馬太福音 </a:t>
            </a:r>
            <a:r>
              <a:rPr kumimoji="0" lang="en-US" altLang="zh-TW" sz="21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4:4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(</a:t>
            </a:r>
            <a:r>
              <a:rPr kumimoji="0" lang="zh-TW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和合本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rgbClr val="FFB600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marR="508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耶穌卻回答說：經上記著說：人活著，不是單靠食物，乃是靠神口裡所出的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一切話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Avenir Next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442EA3AC-8B48-2313-273A-90108776C406}"/>
              </a:ext>
            </a:extLst>
          </p:cNvPr>
          <p:cNvSpPr/>
          <p:nvPr/>
        </p:nvSpPr>
        <p:spPr>
          <a:xfrm>
            <a:off x="289069" y="4836232"/>
            <a:ext cx="11613862" cy="1722964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68B19F3-149A-E10C-96D5-90C851159F69}"/>
              </a:ext>
            </a:extLst>
          </p:cNvPr>
          <p:cNvSpPr txBox="1"/>
          <p:nvPr/>
        </p:nvSpPr>
        <p:spPr>
          <a:xfrm>
            <a:off x="1217870" y="5434691"/>
            <a:ext cx="5032659" cy="10464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箴言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27:17 (</a:t>
            </a:r>
            <a:r>
              <a:rPr kumimoji="0" lang="zh-TW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和合本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rgbClr val="FFB600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marR="508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鐵磨鐵，磨出刃來；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朋友相感（原文是磨朋友的臉）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也是如此。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Avenir Nex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1319E9E-6ACD-D44A-F806-27C78244EC4D}"/>
              </a:ext>
            </a:extLst>
          </p:cNvPr>
          <p:cNvSpPr txBox="1"/>
          <p:nvPr/>
        </p:nvSpPr>
        <p:spPr>
          <a:xfrm>
            <a:off x="6724880" y="5434691"/>
            <a:ext cx="4705121" cy="10464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提摩太前書 </a:t>
            </a:r>
            <a:r>
              <a:rPr kumimoji="0" lang="en-US" altLang="zh-TW" sz="21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4:15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(</a:t>
            </a:r>
            <a:r>
              <a:rPr kumimoji="0" lang="zh-TW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和合本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rgbClr val="FFB600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marR="508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這些事你要殷勤去做，並要在此專心，</a:t>
            </a:r>
            <a:b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使眾人看出你的長進來。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Avenir Nex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9E0D28-0E6D-C939-D260-016EAD03FF3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11437" y="462063"/>
            <a:ext cx="644638" cy="6446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773E17E-5B33-20FD-B9CB-A2B740CDBC9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16691" y="2545896"/>
            <a:ext cx="641023" cy="6410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93BD20C-889E-1E1B-9020-72B434DFA6C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17270" y="4944408"/>
            <a:ext cx="639864" cy="63986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A35D243-164A-4908-8011-4B50093B72BA}"/>
              </a:ext>
            </a:extLst>
          </p:cNvPr>
          <p:cNvSpPr txBox="1"/>
          <p:nvPr/>
        </p:nvSpPr>
        <p:spPr>
          <a:xfrm>
            <a:off x="1217870" y="4944408"/>
            <a:ext cx="4384826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追蹤並分享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95B2F6-3C9E-405A-7451-E7C3C89A94E4}"/>
              </a:ext>
            </a:extLst>
          </p:cNvPr>
          <p:cNvSpPr txBox="1"/>
          <p:nvPr/>
        </p:nvSpPr>
        <p:spPr>
          <a:xfrm>
            <a:off x="1210736" y="2583996"/>
            <a:ext cx="5073873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設定年度目標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CE5B51-EF21-E228-D300-4F94EF368918}"/>
              </a:ext>
            </a:extLst>
          </p:cNvPr>
          <p:cNvSpPr txBox="1"/>
          <p:nvPr/>
        </p:nvSpPr>
        <p:spPr>
          <a:xfrm>
            <a:off x="1210737" y="462063"/>
            <a:ext cx="8752413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加入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PRS 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小組，最好和一兩個朋友一起</a:t>
            </a:r>
          </a:p>
        </p:txBody>
      </p:sp>
    </p:spTree>
    <p:extLst>
      <p:ext uri="{BB962C8B-B14F-4D97-AF65-F5344CB8AC3E}">
        <p14:creationId xmlns:p14="http://schemas.microsoft.com/office/powerpoint/2010/main" val="36203057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046EBFE-4EBA-DDB9-11B5-B006B01EB8F8}"/>
              </a:ext>
            </a:extLst>
          </p:cNvPr>
          <p:cNvSpPr/>
          <p:nvPr/>
        </p:nvSpPr>
        <p:spPr>
          <a:xfrm>
            <a:off x="3565133" y="0"/>
            <a:ext cx="8626867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C1A8D838-86DA-FD41-E82D-D6F9C1CE4242}"/>
              </a:ext>
            </a:extLst>
          </p:cNvPr>
          <p:cNvSpPr/>
          <p:nvPr/>
        </p:nvSpPr>
        <p:spPr>
          <a:xfrm>
            <a:off x="4250724" y="354249"/>
            <a:ext cx="7587049" cy="6149501"/>
          </a:xfrm>
          <a:prstGeom prst="roundRect">
            <a:avLst>
              <a:gd name="adj" fmla="val 28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9F29D70-6245-46C6-B1F1-F18545CDA04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2254"/>
          <a:stretch>
            <a:fillRect/>
          </a:stretch>
        </p:blipFill>
        <p:spPr>
          <a:xfrm>
            <a:off x="3410465" y="0"/>
            <a:ext cx="562804" cy="6858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08DF4A5-93BE-8FF9-F1A0-5CAF1EE4454B}"/>
              </a:ext>
            </a:extLst>
          </p:cNvPr>
          <p:cNvSpPr txBox="1"/>
          <p:nvPr/>
        </p:nvSpPr>
        <p:spPr>
          <a:xfrm>
            <a:off x="503794" y="2182504"/>
            <a:ext cx="3188073" cy="24929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TW" altLang="en-US" sz="54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豐富、</a:t>
            </a:r>
            <a:br>
              <a:rPr lang="en-US" altLang="zh-TW" sz="54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sz="54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紮實的</a:t>
            </a:r>
            <a:endParaRPr lang="en-US" altLang="zh-CN" sz="5400" b="1" dirty="0">
              <a:solidFill>
                <a:srgbClr val="FFB60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zh-TW" altLang="en-US" sz="54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信仰造就</a:t>
            </a:r>
            <a:endParaRPr lang="en-US" altLang="zh-CN" sz="5400" b="1" dirty="0">
              <a:solidFill>
                <a:srgbClr val="FFB60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5B1844-1AC1-AF3B-3BB8-402508A19FD6}"/>
              </a:ext>
            </a:extLst>
          </p:cNvPr>
          <p:cNvSpPr txBox="1"/>
          <p:nvPr/>
        </p:nvSpPr>
        <p:spPr>
          <a:xfrm>
            <a:off x="4866740" y="1613250"/>
            <a:ext cx="6683045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spcAft>
                <a:spcPts val="1200"/>
              </a:spcAft>
              <a:defRPr sz="3200" b="1">
                <a:effectLst/>
                <a:latin typeface="Avenir Next" panose="020B0503020202020204" pitchFamily="34" charset="0"/>
              </a:defRPr>
            </a:lvl1pPr>
          </a:lstStyle>
          <a:p>
            <a:pPr algn="l"/>
            <a:r>
              <a:rPr lang="zh-TW" altLang="en-US" sz="4000" b="0" spc="-15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你要以</a:t>
            </a:r>
            <a:r>
              <a:rPr lang="zh-TW" altLang="en-US" sz="4000" b="1" spc="-15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宣讀、勸勉、教導</a:t>
            </a:r>
            <a:r>
              <a:rPr lang="zh-TW" altLang="en-US" sz="4000" b="0" spc="-15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為念</a:t>
            </a:r>
            <a:r>
              <a:rPr lang="zh-TW" altLang="en-US" sz="4000" b="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br>
              <a:rPr lang="en-US" altLang="zh-TW" sz="4000" b="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sz="4000" b="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直等到我來。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DF535CD-5ED2-843E-CAE7-EEDAF31CA2FB}"/>
              </a:ext>
            </a:extLst>
          </p:cNvPr>
          <p:cNvSpPr txBox="1"/>
          <p:nvPr/>
        </p:nvSpPr>
        <p:spPr>
          <a:xfrm>
            <a:off x="4738513" y="3243182"/>
            <a:ext cx="6683045" cy="28225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182880">
              <a:lnSpc>
                <a:spcPts val="502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ko-KR" altLang="en-US" sz="3600" b="1" dirty="0">
                <a:effectLst/>
                <a:latin typeface="Microsoft YaHei UI" panose="020B0503020204020204" pitchFamily="34" charset="-122"/>
                <a:ea typeface="Noto Sans CJK KR" panose="020B0500000000000000" pitchFamily="34" charset="-128"/>
                <a:cs typeface="Arial Unicode MS" panose="020B0604020202020204" pitchFamily="34" charset="-120"/>
              </a:rPr>
              <a:t>  </a:t>
            </a:r>
            <a:r>
              <a:rPr lang="zh-TW" altLang="en-US" sz="3600" b="1" dirty="0"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宣讀：共同 </a:t>
            </a:r>
            <a:r>
              <a:rPr lang="en-US" altLang="zh-TW" sz="3600" b="1" dirty="0"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&amp; </a:t>
            </a:r>
            <a:r>
              <a:rPr lang="zh-TW" altLang="en-US" sz="3600" b="1" dirty="0"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個人聽讀聖經</a:t>
            </a:r>
            <a:endParaRPr lang="en-US" altLang="zh-TW" sz="3600" b="1" dirty="0">
              <a:effectLst/>
              <a:latin typeface="Microsoft YaHei UI" panose="020B0503020204020204" pitchFamily="34" charset="-122"/>
              <a:ea typeface="Microsoft YaHei UI" panose="020B0503020204020204" pitchFamily="34" charset="-122"/>
              <a:cs typeface="Arial Unicode MS" panose="020B0604020202020204" pitchFamily="34" charset="-120"/>
            </a:endParaRPr>
          </a:p>
          <a:p>
            <a:pPr indent="-182880">
              <a:lnSpc>
                <a:spcPts val="502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ko-KR" altLang="en-US" sz="3600" b="1" dirty="0">
                <a:effectLst/>
                <a:latin typeface="Microsoft YaHei UI" panose="020B0503020204020204" pitchFamily="34" charset="-122"/>
                <a:ea typeface="Noto Sans CJK KR" panose="020B0500000000000000" pitchFamily="34" charset="-128"/>
                <a:cs typeface="Arial Unicode MS" panose="020B0604020202020204" pitchFamily="34" charset="-120"/>
              </a:rPr>
              <a:t>  </a:t>
            </a:r>
            <a:r>
              <a:rPr lang="zh-TW" altLang="en-US" sz="3600" b="1" dirty="0"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勸勉：傳揚神的話</a:t>
            </a:r>
          </a:p>
          <a:p>
            <a:pPr marL="171450" indent="-171450">
              <a:lnSpc>
                <a:spcPts val="5020"/>
              </a:lnSpc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1619250" algn="l"/>
              </a:tabLst>
            </a:pPr>
            <a:r>
              <a:rPr lang="ko-KR" altLang="en-US" sz="3600" b="1" dirty="0">
                <a:latin typeface="Microsoft YaHei UI" panose="020B0503020204020204" pitchFamily="34" charset="-122"/>
                <a:ea typeface="Noto Sans CJK KR" panose="020B0500000000000000" pitchFamily="34" charset="-128"/>
                <a:cs typeface="Arial Unicode MS" panose="020B0604020202020204" pitchFamily="34" charset="-120"/>
              </a:rPr>
              <a:t>  </a:t>
            </a:r>
            <a:r>
              <a:rPr lang="zh-TW" altLang="en-US" sz="3600" b="1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教導：閱覽書籍 </a:t>
            </a:r>
            <a:r>
              <a:rPr lang="en-US" altLang="zh-TW" sz="3600" b="1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(JSU &amp; </a:t>
            </a:r>
            <a:r>
              <a:rPr lang="zh-TW" altLang="en-US" sz="3600" b="1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個人</a:t>
            </a:r>
            <a:r>
              <a:rPr lang="en-US" altLang="zh-TW" sz="3600" b="1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)</a:t>
            </a:r>
            <a:br>
              <a:rPr lang="en-US" altLang="zh-TW" sz="3600" b="1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</a:br>
            <a:r>
              <a:rPr lang="en-US" altLang="zh-TW" sz="3600" b="1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	</a:t>
            </a:r>
            <a:r>
              <a:rPr lang="ko-KR" altLang="en-US" sz="3600" b="1" dirty="0">
                <a:latin typeface="Microsoft YaHei UI" panose="020B0503020204020204" pitchFamily="34" charset="-122"/>
                <a:ea typeface="Noto Sans CJK KR" panose="020B0500000000000000" pitchFamily="34" charset="-128"/>
                <a:cs typeface="Arial Unicode MS" panose="020B0604020202020204" pitchFamily="34" charset="-120"/>
              </a:rPr>
              <a:t> </a:t>
            </a:r>
            <a:r>
              <a:rPr lang="zh-TW" altLang="en-US" sz="3600" b="1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查經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2159B5-502A-F164-56F2-DD5248671263}"/>
              </a:ext>
            </a:extLst>
          </p:cNvPr>
          <p:cNvSpPr txBox="1"/>
          <p:nvPr/>
        </p:nvSpPr>
        <p:spPr>
          <a:xfrm>
            <a:off x="6436511" y="720379"/>
            <a:ext cx="3543503" cy="6619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5600"/>
              </a:lnSpc>
            </a:pPr>
            <a:r>
              <a:rPr lang="zh-TW" altLang="en-US" sz="39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提摩太前書</a:t>
            </a:r>
            <a:r>
              <a:rPr lang="en-US" altLang="zh-TW" sz="39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4:13</a:t>
            </a:r>
            <a:endParaRPr lang="zh-TW" altLang="en-US" sz="3900" b="1" dirty="0">
              <a:solidFill>
                <a:srgbClr val="FFB60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619956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5">
            <a:extLst>
              <a:ext uri="{FF2B5EF4-FFF2-40B4-BE49-F238E27FC236}">
                <a16:creationId xmlns:a16="http://schemas.microsoft.com/office/drawing/2014/main" id="{E274B719-7A93-697C-6333-27B3D3C705EB}"/>
              </a:ext>
            </a:extLst>
          </p:cNvPr>
          <p:cNvSpPr/>
          <p:nvPr/>
        </p:nvSpPr>
        <p:spPr>
          <a:xfrm>
            <a:off x="0" y="-133118"/>
            <a:ext cx="12192000" cy="63977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BBCB7DEE-A4DC-B808-2B79-EF02B9CFD3A6}"/>
              </a:ext>
            </a:extLst>
          </p:cNvPr>
          <p:cNvSpPr/>
          <p:nvPr/>
        </p:nvSpPr>
        <p:spPr>
          <a:xfrm>
            <a:off x="236671" y="1369495"/>
            <a:ext cx="3747094" cy="4569872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E116E6C-56E2-86B2-B710-792962ACC953}"/>
              </a:ext>
            </a:extLst>
          </p:cNvPr>
          <p:cNvSpPr txBox="1"/>
          <p:nvPr/>
        </p:nvSpPr>
        <p:spPr>
          <a:xfrm>
            <a:off x="231634" y="379929"/>
            <a:ext cx="11722685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PRS</a:t>
            </a:r>
            <a:r>
              <a:rPr kumimoji="0" lang="zh-CN" altLang="en-US" sz="4500" b="1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kumimoji="0" lang="en-US" altLang="zh-CN" sz="4500" b="1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&amp;</a:t>
            </a:r>
            <a:r>
              <a:rPr kumimoji="0" lang="zh-CN" altLang="en-US" sz="4500" b="1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kumimoji="0" lang="en-US" altLang="zh-CN" sz="4500" b="1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JSU</a:t>
            </a:r>
            <a:r>
              <a:rPr kumimoji="0" lang="ko-KR" altLang="en-US" sz="4500" b="1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Noto Sans CJK KR Black" panose="020B0500000000000000" pitchFamily="34" charset="-128"/>
              </a:rPr>
              <a:t> </a:t>
            </a:r>
            <a:r>
              <a:rPr kumimoji="0" lang="zh-CN" altLang="en-US" sz="45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每週時間安排</a:t>
            </a:r>
            <a:endParaRPr kumimoji="0" lang="en-US" sz="4500" b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4E1C0B7D-8EF8-02B1-CF8E-A4CB5513F5DD}"/>
              </a:ext>
            </a:extLst>
          </p:cNvPr>
          <p:cNvSpPr/>
          <p:nvPr/>
        </p:nvSpPr>
        <p:spPr>
          <a:xfrm>
            <a:off x="4222452" y="1369495"/>
            <a:ext cx="3747094" cy="4569872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86B61DD6-4967-F6BA-ACED-6A4E5AB0475D}"/>
              </a:ext>
            </a:extLst>
          </p:cNvPr>
          <p:cNvSpPr/>
          <p:nvPr/>
        </p:nvSpPr>
        <p:spPr>
          <a:xfrm>
            <a:off x="8210247" y="1369495"/>
            <a:ext cx="3747094" cy="4569872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2" name="Round Same Side Corner Rectangle 11">
            <a:extLst>
              <a:ext uri="{FF2B5EF4-FFF2-40B4-BE49-F238E27FC236}">
                <a16:creationId xmlns:a16="http://schemas.microsoft.com/office/drawing/2014/main" id="{8FD184FA-3970-7A09-4A77-5976D82EA0E6}"/>
              </a:ext>
            </a:extLst>
          </p:cNvPr>
          <p:cNvSpPr/>
          <p:nvPr/>
        </p:nvSpPr>
        <p:spPr>
          <a:xfrm>
            <a:off x="4218423" y="1348376"/>
            <a:ext cx="3755153" cy="659664"/>
          </a:xfrm>
          <a:prstGeom prst="round2Same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6" name="Round Same Side Corner Rectangle 35">
            <a:extLst>
              <a:ext uri="{FF2B5EF4-FFF2-40B4-BE49-F238E27FC236}">
                <a16:creationId xmlns:a16="http://schemas.microsoft.com/office/drawing/2014/main" id="{11CC138C-8E30-7DF4-E3C8-FB5DB3690990}"/>
              </a:ext>
            </a:extLst>
          </p:cNvPr>
          <p:cNvSpPr/>
          <p:nvPr/>
        </p:nvSpPr>
        <p:spPr>
          <a:xfrm>
            <a:off x="232642" y="1348376"/>
            <a:ext cx="3755153" cy="659664"/>
          </a:xfrm>
          <a:prstGeom prst="round2Same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7" name="Round Same Side Corner Rectangle 36">
            <a:extLst>
              <a:ext uri="{FF2B5EF4-FFF2-40B4-BE49-F238E27FC236}">
                <a16:creationId xmlns:a16="http://schemas.microsoft.com/office/drawing/2014/main" id="{A9657DF1-FBE2-5DFC-8DE3-D89E1B02C357}"/>
              </a:ext>
            </a:extLst>
          </p:cNvPr>
          <p:cNvSpPr/>
          <p:nvPr/>
        </p:nvSpPr>
        <p:spPr>
          <a:xfrm>
            <a:off x="8206218" y="1348376"/>
            <a:ext cx="3755153" cy="659664"/>
          </a:xfrm>
          <a:prstGeom prst="round2Same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8241B19-A6AB-E930-248E-00839EABB300}"/>
              </a:ext>
            </a:extLst>
          </p:cNvPr>
          <p:cNvSpPr txBox="1"/>
          <p:nvPr/>
        </p:nvSpPr>
        <p:spPr>
          <a:xfrm>
            <a:off x="232642" y="1494029"/>
            <a:ext cx="3755152" cy="430887"/>
          </a:xfrm>
          <a:prstGeom prst="rect">
            <a:avLst/>
          </a:prstGeom>
          <a:noFill/>
        </p:spPr>
        <p:txBody>
          <a:bodyPr wrap="square" lIns="274320" tIns="0" rIns="27432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每週</a:t>
            </a:r>
            <a:r>
              <a:rPr kumimoji="0" lang="zh-TW" altLang="en-US" sz="28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二</a:t>
            </a:r>
            <a:endParaRPr kumimoji="0" lang="en-US" sz="2800" b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9BC79FF-75EC-6520-F4CB-0F2D6EC6363E}"/>
              </a:ext>
            </a:extLst>
          </p:cNvPr>
          <p:cNvSpPr txBox="1"/>
          <p:nvPr/>
        </p:nvSpPr>
        <p:spPr>
          <a:xfrm>
            <a:off x="4222452" y="1494029"/>
            <a:ext cx="3747094" cy="430887"/>
          </a:xfrm>
          <a:prstGeom prst="rect">
            <a:avLst/>
          </a:prstGeom>
          <a:noFill/>
        </p:spPr>
        <p:txBody>
          <a:bodyPr wrap="square" lIns="274320" tIns="0" rIns="27432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每週</a:t>
            </a:r>
            <a:r>
              <a:rPr kumimoji="0" lang="zh-TW" altLang="en-US" sz="28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四</a:t>
            </a:r>
            <a:endParaRPr kumimoji="0" lang="en-US" sz="2800" b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D4D9ABD-FF47-1F51-8FE7-24C545ACF40B}"/>
              </a:ext>
            </a:extLst>
          </p:cNvPr>
          <p:cNvSpPr txBox="1"/>
          <p:nvPr/>
        </p:nvSpPr>
        <p:spPr>
          <a:xfrm>
            <a:off x="8206218" y="1494029"/>
            <a:ext cx="3755153" cy="430887"/>
          </a:xfrm>
          <a:prstGeom prst="rect">
            <a:avLst/>
          </a:prstGeom>
          <a:noFill/>
        </p:spPr>
        <p:txBody>
          <a:bodyPr wrap="square" lIns="274320" tIns="0" rIns="27432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每週</a:t>
            </a:r>
            <a:r>
              <a:rPr kumimoji="0" lang="zh-TW" altLang="en-US" sz="28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四</a:t>
            </a:r>
            <a:endParaRPr kumimoji="0" lang="en-US" sz="2800" b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D712DA0-9257-A98D-BEA8-E769DCA36ABE}"/>
              </a:ext>
            </a:extLst>
          </p:cNvPr>
          <p:cNvSpPr/>
          <p:nvPr/>
        </p:nvSpPr>
        <p:spPr>
          <a:xfrm>
            <a:off x="4224467" y="2009884"/>
            <a:ext cx="3749109" cy="1055866"/>
          </a:xfrm>
          <a:prstGeom prst="rect">
            <a:avLst/>
          </a:prstGeom>
          <a:solidFill>
            <a:srgbClr val="FFB600">
              <a:alpha val="187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E600B2C-DEF7-AE5A-E8AB-B28BD6BC62AE}"/>
              </a:ext>
            </a:extLst>
          </p:cNvPr>
          <p:cNvSpPr/>
          <p:nvPr/>
        </p:nvSpPr>
        <p:spPr>
          <a:xfrm>
            <a:off x="8205211" y="2009884"/>
            <a:ext cx="3755153" cy="1055866"/>
          </a:xfrm>
          <a:prstGeom prst="rect">
            <a:avLst/>
          </a:prstGeom>
          <a:solidFill>
            <a:srgbClr val="FFB600">
              <a:alpha val="187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0" name="Rectangle 37">
            <a:extLst>
              <a:ext uri="{FF2B5EF4-FFF2-40B4-BE49-F238E27FC236}">
                <a16:creationId xmlns:a16="http://schemas.microsoft.com/office/drawing/2014/main" id="{0B3EDFE0-7733-8D8C-52FE-A60E2060D6E5}"/>
              </a:ext>
            </a:extLst>
          </p:cNvPr>
          <p:cNvSpPr/>
          <p:nvPr/>
        </p:nvSpPr>
        <p:spPr>
          <a:xfrm>
            <a:off x="231634" y="2009884"/>
            <a:ext cx="3747096" cy="1055866"/>
          </a:xfrm>
          <a:prstGeom prst="rect">
            <a:avLst/>
          </a:prstGeom>
          <a:solidFill>
            <a:srgbClr val="FFB600">
              <a:alpha val="187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1" name="TextBox 13">
            <a:extLst>
              <a:ext uri="{FF2B5EF4-FFF2-40B4-BE49-F238E27FC236}">
                <a16:creationId xmlns:a16="http://schemas.microsoft.com/office/drawing/2014/main" id="{7A1993A4-48B9-D9ED-8AFB-25EF48CA602A}"/>
              </a:ext>
            </a:extLst>
          </p:cNvPr>
          <p:cNvSpPr txBox="1"/>
          <p:nvPr/>
        </p:nvSpPr>
        <p:spPr>
          <a:xfrm>
            <a:off x="983079" y="2353603"/>
            <a:ext cx="2653716" cy="3619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50" b="1" i="0" u="none" strike="noStrike" kern="1200" cap="none" spc="-150" normalizeH="0" baseline="0" noProof="0" dirty="0">
                <a:ln>
                  <a:noFill/>
                </a:ln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PRS  </a:t>
            </a:r>
            <a:r>
              <a:rPr kumimoji="0" lang="zh-TW" altLang="en-US" sz="2450" b="1" i="0" u="none" strike="noStrike" kern="1200" cap="none" spc="-150" normalizeH="0" baseline="0" noProof="0" dirty="0">
                <a:ln>
                  <a:noFill/>
                </a:ln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台北時間</a:t>
            </a:r>
            <a:r>
              <a:rPr kumimoji="0" lang="en-US" altLang="zh-TW" sz="2450" b="1" i="0" u="none" strike="noStrike" kern="1200" cap="none" spc="-150" normalizeH="0" baseline="0" noProof="0" dirty="0">
                <a:ln>
                  <a:noFill/>
                </a:ln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12:00</a:t>
            </a:r>
          </a:p>
        </p:txBody>
      </p:sp>
      <p:sp>
        <p:nvSpPr>
          <p:cNvPr id="22" name="TextBox 13">
            <a:extLst>
              <a:ext uri="{FF2B5EF4-FFF2-40B4-BE49-F238E27FC236}">
                <a16:creationId xmlns:a16="http://schemas.microsoft.com/office/drawing/2014/main" id="{9627A2A8-6C4B-B9D9-1E87-F0BC17C02B8B}"/>
              </a:ext>
            </a:extLst>
          </p:cNvPr>
          <p:cNvSpPr txBox="1"/>
          <p:nvPr/>
        </p:nvSpPr>
        <p:spPr>
          <a:xfrm>
            <a:off x="5022079" y="2353603"/>
            <a:ext cx="2651741" cy="3619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50" b="1" i="0" u="none" strike="noStrike" kern="1200" cap="none" spc="-150" normalizeH="0" baseline="0" noProof="0" dirty="0">
                <a:ln>
                  <a:noFill/>
                </a:ln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PRS</a:t>
            </a:r>
            <a:r>
              <a:rPr kumimoji="0" lang="en-US" sz="2450" b="1" i="0" u="none" strike="noStrike" kern="1200" cap="none" spc="-150" normalizeH="0" baseline="0" noProof="0" dirty="0">
                <a:ln>
                  <a:noFill/>
                </a:ln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</a:t>
            </a:r>
            <a:r>
              <a:rPr kumimoji="0" lang="zh-CN" altLang="en-US" sz="2450" b="1" i="0" u="none" strike="noStrike" kern="1200" cap="none" spc="-150" normalizeH="0" baseline="0" noProof="0" dirty="0">
                <a:ln>
                  <a:noFill/>
                </a:ln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台北時間</a:t>
            </a:r>
            <a:r>
              <a:rPr kumimoji="0" lang="en-US" altLang="zh-TW" sz="2450" b="1" i="0" u="none" strike="noStrike" kern="1200" cap="none" spc="-150" normalizeH="0" baseline="0" noProof="0" dirty="0">
                <a:ln>
                  <a:noFill/>
                </a:ln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19</a:t>
            </a:r>
            <a:r>
              <a:rPr kumimoji="0" lang="en-US" altLang="zh-CN" sz="2450" b="1" i="0" u="none" strike="noStrike" kern="1200" cap="none" spc="-150" normalizeH="0" baseline="0" noProof="0" dirty="0">
                <a:ln>
                  <a:noFill/>
                </a:ln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:30</a:t>
            </a:r>
          </a:p>
        </p:txBody>
      </p:sp>
      <p:sp>
        <p:nvSpPr>
          <p:cNvPr id="29" name="TextBox 13">
            <a:extLst>
              <a:ext uri="{FF2B5EF4-FFF2-40B4-BE49-F238E27FC236}">
                <a16:creationId xmlns:a16="http://schemas.microsoft.com/office/drawing/2014/main" id="{285E4E98-A484-E109-DF0B-9D940D60E7E5}"/>
              </a:ext>
            </a:extLst>
          </p:cNvPr>
          <p:cNvSpPr txBox="1"/>
          <p:nvPr/>
        </p:nvSpPr>
        <p:spPr>
          <a:xfrm>
            <a:off x="9055028" y="2397671"/>
            <a:ext cx="2700262" cy="3619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50" b="1" i="0" u="none" strike="noStrike" kern="1200" cap="none" spc="-150" normalizeH="0" baseline="0" noProof="0" dirty="0">
                <a:ln>
                  <a:noFill/>
                </a:ln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JSU  </a:t>
            </a:r>
            <a:r>
              <a:rPr kumimoji="0" lang="zh-TW" altLang="en-US" sz="2450" b="1" i="0" u="none" strike="noStrike" kern="1200" cap="none" spc="-150" normalizeH="0" baseline="0" noProof="0" dirty="0">
                <a:ln>
                  <a:noFill/>
                </a:ln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台北時間</a:t>
            </a:r>
            <a:r>
              <a:rPr kumimoji="0" lang="en-US" altLang="zh-TW" sz="2450" b="1" i="0" u="none" strike="noStrike" kern="1200" cap="none" spc="-150" normalizeH="0" baseline="0" noProof="0" dirty="0">
                <a:ln>
                  <a:noFill/>
                </a:ln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20:40</a:t>
            </a: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F3AF7689-464C-3BD0-6169-F7891BDA53A5}"/>
              </a:ext>
            </a:extLst>
          </p:cNvPr>
          <p:cNvSpPr txBox="1"/>
          <p:nvPr/>
        </p:nvSpPr>
        <p:spPr>
          <a:xfrm>
            <a:off x="8360849" y="3633282"/>
            <a:ext cx="3445891" cy="1384995"/>
          </a:xfrm>
          <a:prstGeom prst="rect">
            <a:avLst/>
          </a:prstGeom>
          <a:noFill/>
        </p:spPr>
        <p:txBody>
          <a:bodyPr wrap="square" lIns="182880" tIns="0" rIns="182880" bIns="0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B85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目前在讀</a:t>
            </a:r>
            <a:endParaRPr kumimoji="0" lang="en-US" altLang="zh-CN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我如何思考基督教</a:t>
            </a:r>
            <a:endParaRPr kumimoji="0" lang="en-US" altLang="zh-TW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lvl="0">
              <a:defRPr/>
            </a:pPr>
            <a:r>
              <a:rPr lang="zh-TW" altLang="en-US" sz="3000" dirty="0">
                <a:solidFill>
                  <a:prstClr val="black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魯益師著</a:t>
            </a:r>
            <a:r>
              <a:rPr lang="en-US" altLang="zh-TW" sz="2400" dirty="0">
                <a:solidFill>
                  <a:prstClr val="black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(</a:t>
            </a:r>
            <a:r>
              <a:rPr lang="es-419" altLang="zh-TW" sz="2400" dirty="0">
                <a:solidFill>
                  <a:prstClr val="black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C.S.Lewis)</a:t>
            </a:r>
            <a:endParaRPr kumimoji="0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7" name="TextBox 4">
            <a:extLst>
              <a:ext uri="{FF2B5EF4-FFF2-40B4-BE49-F238E27FC236}">
                <a16:creationId xmlns:a16="http://schemas.microsoft.com/office/drawing/2014/main" id="{1B4EE9C1-DFEB-B9AA-6492-625346B4BE96}"/>
              </a:ext>
            </a:extLst>
          </p:cNvPr>
          <p:cNvSpPr txBox="1"/>
          <p:nvPr/>
        </p:nvSpPr>
        <p:spPr>
          <a:xfrm>
            <a:off x="4934294" y="3633282"/>
            <a:ext cx="2323411" cy="1384995"/>
          </a:xfrm>
          <a:prstGeom prst="rect">
            <a:avLst/>
          </a:prstGeom>
          <a:noFill/>
        </p:spPr>
        <p:txBody>
          <a:bodyPr wrap="square" lIns="182880" tIns="0" rIns="182880" bIns="0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B85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目前在讀</a:t>
            </a:r>
            <a:endParaRPr kumimoji="0" lang="en-US" altLang="zh-TW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3000" b="1" dirty="0">
                <a:solidFill>
                  <a:prstClr val="black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以西結</a:t>
            </a: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書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3000" b="1" dirty="0">
                <a:solidFill>
                  <a:prstClr val="black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哥林多前</a:t>
            </a: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書</a:t>
            </a:r>
            <a:endParaRPr kumimoji="0" lang="en-US" altLang="zh-CN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8" name="TextBox 4">
            <a:extLst>
              <a:ext uri="{FF2B5EF4-FFF2-40B4-BE49-F238E27FC236}">
                <a16:creationId xmlns:a16="http://schemas.microsoft.com/office/drawing/2014/main" id="{D4A2A351-7304-C91A-19EE-B60BD7245EA5}"/>
              </a:ext>
            </a:extLst>
          </p:cNvPr>
          <p:cNvSpPr txBox="1"/>
          <p:nvPr/>
        </p:nvSpPr>
        <p:spPr>
          <a:xfrm>
            <a:off x="927298" y="3633282"/>
            <a:ext cx="2408373" cy="1384995"/>
          </a:xfrm>
          <a:prstGeom prst="rect">
            <a:avLst/>
          </a:prstGeom>
          <a:noFill/>
        </p:spPr>
        <p:txBody>
          <a:bodyPr wrap="square" lIns="182880" tIns="0" rIns="182880" bIns="0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B85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目前在讀</a:t>
            </a:r>
            <a:endParaRPr kumimoji="0" lang="en-US" altLang="zh-TW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以西結書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3000" b="1" dirty="0">
                <a:solidFill>
                  <a:prstClr val="black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哥林多前書</a:t>
            </a:r>
            <a:endParaRPr kumimoji="0" lang="en-US" altLang="zh-CN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0D81167E-16F8-8976-3191-150D45CC2FA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1228" t="49252" r="15616"/>
          <a:stretch>
            <a:fillRect/>
          </a:stretch>
        </p:blipFill>
        <p:spPr>
          <a:xfrm>
            <a:off x="481237" y="2271821"/>
            <a:ext cx="406204" cy="569591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AE76D0BE-2300-C523-6E12-DF7E855384E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6064" t="59211" r="10657" b="7280"/>
          <a:stretch>
            <a:fillRect/>
          </a:stretch>
        </p:blipFill>
        <p:spPr>
          <a:xfrm>
            <a:off x="8474871" y="2396126"/>
            <a:ext cx="442128" cy="320981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C95A6812-B4D6-F838-CD79-EC18E7603C0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1228" t="49252" r="15616"/>
          <a:stretch>
            <a:fillRect/>
          </a:stretch>
        </p:blipFill>
        <p:spPr>
          <a:xfrm>
            <a:off x="4512207" y="2271821"/>
            <a:ext cx="406204" cy="569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1461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02A82DAD-16E0-CFE9-218B-37997A9DF1B3}"/>
              </a:ext>
            </a:extLst>
          </p:cNvPr>
          <p:cNvSpPr/>
          <p:nvPr/>
        </p:nvSpPr>
        <p:spPr>
          <a:xfrm>
            <a:off x="0" y="0"/>
            <a:ext cx="12192000" cy="6261682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BBCB7DEE-A4DC-B808-2B79-EF02B9CFD3A6}"/>
              </a:ext>
            </a:extLst>
          </p:cNvPr>
          <p:cNvSpPr/>
          <p:nvPr/>
        </p:nvSpPr>
        <p:spPr>
          <a:xfrm>
            <a:off x="684769" y="1551529"/>
            <a:ext cx="5040080" cy="4569872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E116E6C-56E2-86B2-B710-792962ACC953}"/>
              </a:ext>
            </a:extLst>
          </p:cNvPr>
          <p:cNvSpPr txBox="1"/>
          <p:nvPr/>
        </p:nvSpPr>
        <p:spPr>
          <a:xfrm>
            <a:off x="231634" y="519784"/>
            <a:ext cx="11722685" cy="7078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TW" altLang="en-US" sz="46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更多資訊請參考</a:t>
            </a:r>
            <a:endParaRPr lang="en-US" sz="46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4E1C0B7D-8EF8-02B1-CF8E-A4CB5513F5DD}"/>
              </a:ext>
            </a:extLst>
          </p:cNvPr>
          <p:cNvSpPr/>
          <p:nvPr/>
        </p:nvSpPr>
        <p:spPr>
          <a:xfrm>
            <a:off x="6447974" y="1551529"/>
            <a:ext cx="5040080" cy="4569872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2" name="Round Same Side Corner Rectangle 11">
            <a:extLst>
              <a:ext uri="{FF2B5EF4-FFF2-40B4-BE49-F238E27FC236}">
                <a16:creationId xmlns:a16="http://schemas.microsoft.com/office/drawing/2014/main" id="{8FD184FA-3970-7A09-4A77-5976D82EA0E6}"/>
              </a:ext>
            </a:extLst>
          </p:cNvPr>
          <p:cNvSpPr/>
          <p:nvPr/>
        </p:nvSpPr>
        <p:spPr>
          <a:xfrm>
            <a:off x="6447974" y="1551529"/>
            <a:ext cx="5038063" cy="789378"/>
          </a:xfrm>
          <a:prstGeom prst="round2Same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6" name="Round Same Side Corner Rectangle 35">
            <a:extLst>
              <a:ext uri="{FF2B5EF4-FFF2-40B4-BE49-F238E27FC236}">
                <a16:creationId xmlns:a16="http://schemas.microsoft.com/office/drawing/2014/main" id="{11CC138C-8E30-7DF4-E3C8-FB5DB3690990}"/>
              </a:ext>
            </a:extLst>
          </p:cNvPr>
          <p:cNvSpPr/>
          <p:nvPr/>
        </p:nvSpPr>
        <p:spPr>
          <a:xfrm>
            <a:off x="684770" y="1551529"/>
            <a:ext cx="5040079" cy="789378"/>
          </a:xfrm>
          <a:prstGeom prst="round2Same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8241B19-A6AB-E930-248E-00839EABB300}"/>
              </a:ext>
            </a:extLst>
          </p:cNvPr>
          <p:cNvSpPr txBox="1"/>
          <p:nvPr/>
        </p:nvSpPr>
        <p:spPr>
          <a:xfrm>
            <a:off x="685777" y="1692893"/>
            <a:ext cx="50380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2800" b="1">
                <a:latin typeface="Avenir Next LT Pro" panose="020B0504020202020204" pitchFamily="34" charset="0"/>
              </a:defRPr>
            </a:lvl1pPr>
          </a:lstStyle>
          <a:p>
            <a:r>
              <a:rPr lang="en-US" dirty="0" err="1">
                <a:ea typeface="Microsoft YaHei UI" panose="020B0503020204020204" pitchFamily="34" charset="-122"/>
              </a:rPr>
              <a:t>zh-tw.prsi.org</a:t>
            </a:r>
            <a:endParaRPr lang="en-US" dirty="0">
              <a:ea typeface="Microsoft YaHei UI" panose="020B0503020204020204" pitchFamily="34" charset="-122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08D4A960-9A7C-333D-2516-5E65B937EF88}"/>
              </a:ext>
            </a:extLst>
          </p:cNvPr>
          <p:cNvSpPr txBox="1"/>
          <p:nvPr/>
        </p:nvSpPr>
        <p:spPr>
          <a:xfrm>
            <a:off x="6449987" y="1692893"/>
            <a:ext cx="50360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2800" b="1" dirty="0">
                <a:latin typeface="Avenir Next LT Pro" panose="020B0504020202020204" pitchFamily="34" charset="0"/>
                <a:ea typeface="Microsoft YaHei UI" panose="020B0503020204020204" pitchFamily="34" charset="-122"/>
              </a:rPr>
              <a:t>www.justshowup.club</a:t>
            </a:r>
          </a:p>
        </p:txBody>
      </p:sp>
      <p:pic>
        <p:nvPicPr>
          <p:cNvPr id="4" name="그림 3" descr="스케치, 화이트, 폰트,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9F252BAF-A8A8-64E2-F8D6-47CF0C3964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9435" y="3174013"/>
            <a:ext cx="3150333" cy="1877471"/>
          </a:xfrm>
          <a:prstGeom prst="rect">
            <a:avLst/>
          </a:prstGeom>
        </p:spPr>
      </p:pic>
      <p:pic>
        <p:nvPicPr>
          <p:cNvPr id="6" name="Picture 10">
            <a:extLst>
              <a:ext uri="{FF2B5EF4-FFF2-40B4-BE49-F238E27FC236}">
                <a16:creationId xmlns:a16="http://schemas.microsoft.com/office/drawing/2014/main" id="{961962CC-57AC-7621-26FF-A5E1E04A8F4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24644"/>
          <a:stretch>
            <a:fillRect/>
          </a:stretch>
        </p:blipFill>
        <p:spPr>
          <a:xfrm>
            <a:off x="7675368" y="3268824"/>
            <a:ext cx="2593915" cy="131378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D57017C-106B-E0CD-2989-0938AF99DAA0}"/>
              </a:ext>
            </a:extLst>
          </p:cNvPr>
          <p:cNvSpPr txBox="1"/>
          <p:nvPr/>
        </p:nvSpPr>
        <p:spPr>
          <a:xfrm>
            <a:off x="7873679" y="4795775"/>
            <a:ext cx="251957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TW" altLang="en-US" sz="2400" spc="13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讀</a:t>
            </a:r>
            <a:r>
              <a:rPr lang="en-US" altLang="zh-TW" sz="2400" spc="13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</a:t>
            </a:r>
            <a:r>
              <a:rPr lang="zh-TW" altLang="en-US" sz="2400" spc="13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書</a:t>
            </a:r>
            <a:r>
              <a:rPr lang="en-US" altLang="zh-TW" sz="2400" spc="13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ko-KR" altLang="en-US" sz="2400" spc="1300" dirty="0">
                <a:latin typeface="Microsoft YaHei UI" panose="020B0503020204020204" pitchFamily="34" charset="-122"/>
                <a:ea typeface="Heiti TC Medium" pitchFamily="2" charset="-128"/>
              </a:rPr>
              <a:t> </a:t>
            </a:r>
            <a:r>
              <a:rPr lang="zh-TW" altLang="en-US" sz="2400" spc="13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會</a:t>
            </a:r>
            <a:endParaRPr lang="en-US" sz="2400" spc="13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11392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FFA31F-E936-B555-67D2-2B7A42286A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B90E5B2-13B1-BA62-7EE4-DEBEB6A72149}"/>
              </a:ext>
            </a:extLst>
          </p:cNvPr>
          <p:cNvSpPr/>
          <p:nvPr/>
        </p:nvSpPr>
        <p:spPr>
          <a:xfrm>
            <a:off x="3669474" y="0"/>
            <a:ext cx="8522525" cy="6858000"/>
          </a:xfrm>
          <a:prstGeom prst="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7F0D419-10EB-037C-958C-B12B850726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6345" y="0"/>
            <a:ext cx="723900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E4F9A1C-BAFF-4C30-296A-F01C0FAAF246}"/>
              </a:ext>
            </a:extLst>
          </p:cNvPr>
          <p:cNvSpPr txBox="1"/>
          <p:nvPr/>
        </p:nvSpPr>
        <p:spPr>
          <a:xfrm>
            <a:off x="4503222" y="700921"/>
            <a:ext cx="373473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US" sz="32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1CC8E51-C007-9505-A88A-4A5CC393E36A}"/>
              </a:ext>
            </a:extLst>
          </p:cNvPr>
          <p:cNvSpPr txBox="1"/>
          <p:nvPr/>
        </p:nvSpPr>
        <p:spPr>
          <a:xfrm>
            <a:off x="4508214" y="4761030"/>
            <a:ext cx="401691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US" sz="32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3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A85BE2A1-2000-D6C2-2CCE-CA8AF1478BD6}"/>
              </a:ext>
            </a:extLst>
          </p:cNvPr>
          <p:cNvSpPr/>
          <p:nvPr/>
        </p:nvSpPr>
        <p:spPr>
          <a:xfrm>
            <a:off x="4393374" y="899556"/>
            <a:ext cx="7413882" cy="5058888"/>
          </a:xfrm>
          <a:prstGeom prst="roundRect">
            <a:avLst>
              <a:gd name="adj" fmla="val 554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A2AB38-6BC5-A29C-10EE-4001B6A1EE15}"/>
              </a:ext>
            </a:extLst>
          </p:cNvPr>
          <p:cNvSpPr txBox="1"/>
          <p:nvPr/>
        </p:nvSpPr>
        <p:spPr>
          <a:xfrm>
            <a:off x="5024745" y="1430562"/>
            <a:ext cx="621806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TW" altLang="en-US" sz="3600" b="1" dirty="0">
                <a:solidFill>
                  <a:srgbClr val="12121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我們建議</a:t>
            </a:r>
            <a:endParaRPr lang="en-US" sz="3600" b="1" dirty="0">
              <a:solidFill>
                <a:srgbClr val="121212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FB8D9EE-F4CF-EB3F-A166-16E39D41776D}"/>
              </a:ext>
            </a:extLst>
          </p:cNvPr>
          <p:cNvSpPr/>
          <p:nvPr/>
        </p:nvSpPr>
        <p:spPr>
          <a:xfrm>
            <a:off x="1" y="6215743"/>
            <a:ext cx="685800" cy="6668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BAB2D8-971E-25AD-5E21-728592945B94}"/>
              </a:ext>
            </a:extLst>
          </p:cNvPr>
          <p:cNvSpPr txBox="1"/>
          <p:nvPr/>
        </p:nvSpPr>
        <p:spPr>
          <a:xfrm>
            <a:off x="5057955" y="2251930"/>
            <a:ext cx="6218060" cy="29879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742950" indent="-742950">
              <a:spcAft>
                <a:spcPts val="5400"/>
              </a:spcAft>
              <a:buFont typeface="+mj-lt"/>
              <a:buAutoNum type="arabicPeriod"/>
            </a:pPr>
            <a:r>
              <a:rPr lang="zh-TW" altLang="en-US" sz="3600" b="1" dirty="0">
                <a:solidFill>
                  <a:srgbClr val="121212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單純聆聽</a:t>
            </a:r>
            <a:br>
              <a:rPr lang="en-US" sz="3600" b="1" dirty="0">
                <a:solidFill>
                  <a:srgbClr val="121212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endParaRPr lang="en-US" sz="3600" b="1" dirty="0">
              <a:solidFill>
                <a:srgbClr val="121212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742950" indent="-742950">
              <a:lnSpc>
                <a:spcPts val="4820"/>
              </a:lnSpc>
              <a:spcAft>
                <a:spcPts val="5400"/>
              </a:spcAft>
              <a:buFont typeface="+mj-lt"/>
              <a:buAutoNum type="arabicPeriod"/>
            </a:pPr>
            <a:r>
              <a:rPr lang="zh-TW" altLang="en-US" sz="3600" b="1" dirty="0">
                <a:solidFill>
                  <a:srgbClr val="121212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一邊聽、一邊閱讀螢幕上或紙本經文</a:t>
            </a:r>
            <a:endParaRPr lang="en-US" sz="3600" b="1" dirty="0">
              <a:solidFill>
                <a:srgbClr val="121212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F95806-72F7-0456-B1C0-1FBA11285702}"/>
              </a:ext>
            </a:extLst>
          </p:cNvPr>
          <p:cNvSpPr txBox="1"/>
          <p:nvPr/>
        </p:nvSpPr>
        <p:spPr>
          <a:xfrm>
            <a:off x="5806298" y="2963622"/>
            <a:ext cx="1677236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TW" altLang="en-US" sz="3600" b="1" dirty="0">
                <a:solidFill>
                  <a:srgbClr val="12121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或者</a:t>
            </a:r>
            <a:endParaRPr lang="en-US" sz="3600" b="1" dirty="0">
              <a:solidFill>
                <a:srgbClr val="121212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80C243-8C8C-5300-F8FC-F025D2004279}"/>
              </a:ext>
            </a:extLst>
          </p:cNvPr>
          <p:cNvSpPr txBox="1"/>
          <p:nvPr/>
        </p:nvSpPr>
        <p:spPr>
          <a:xfrm>
            <a:off x="605399" y="2690336"/>
            <a:ext cx="3064075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TW" altLang="en-US" sz="48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宣讀聖經</a:t>
            </a:r>
            <a:endParaRPr lang="en-US" altLang="zh-TW" sz="48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zh-TW" altLang="en-US" sz="48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聚會指引</a:t>
            </a:r>
            <a:endParaRPr lang="en-US" sz="48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44065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106979A-00CC-7E3D-3E16-80BA606E471A}"/>
              </a:ext>
            </a:extLst>
          </p:cNvPr>
          <p:cNvGrpSpPr/>
          <p:nvPr/>
        </p:nvGrpSpPr>
        <p:grpSpPr>
          <a:xfrm>
            <a:off x="0" y="-20548"/>
            <a:ext cx="12192000" cy="6899096"/>
            <a:chOff x="0" y="-20548"/>
            <a:chExt cx="12192000" cy="689909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1DC3B1D-8157-F076-81D0-4074078A932A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36CC87D-AC57-9546-7B29-0D92E80123E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5734051" y="3087598"/>
              <a:ext cx="723900" cy="68580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1F48D85-9785-BE6F-D8EB-51C9BB45FA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5734051" y="-3087598"/>
              <a:ext cx="723900" cy="6858000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55B7CC8-46F2-C636-E473-047AF660ED1D}"/>
                </a:ext>
              </a:extLst>
            </p:cNvPr>
            <p:cNvSpPr/>
            <p:nvPr/>
          </p:nvSpPr>
          <p:spPr>
            <a:xfrm>
              <a:off x="0" y="0"/>
              <a:ext cx="12192000" cy="431515"/>
            </a:xfrm>
            <a:prstGeom prst="rect">
              <a:avLst/>
            </a:prstGeom>
            <a:solidFill>
              <a:srgbClr val="FFB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11E8144-D1AA-8308-2CE5-B0C6D665F362}"/>
                </a:ext>
              </a:extLst>
            </p:cNvPr>
            <p:cNvSpPr/>
            <p:nvPr/>
          </p:nvSpPr>
          <p:spPr>
            <a:xfrm>
              <a:off x="0" y="6426485"/>
              <a:ext cx="12192000" cy="431515"/>
            </a:xfrm>
            <a:prstGeom prst="rect">
              <a:avLst/>
            </a:prstGeom>
            <a:solidFill>
              <a:srgbClr val="FFB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F872363-FA6B-B56B-2310-EA01D339D7B2}"/>
                </a:ext>
              </a:extLst>
            </p:cNvPr>
            <p:cNvSpPr/>
            <p:nvPr/>
          </p:nvSpPr>
          <p:spPr>
            <a:xfrm>
              <a:off x="0" y="0"/>
              <a:ext cx="472611" cy="6858000"/>
            </a:xfrm>
            <a:prstGeom prst="rect">
              <a:avLst/>
            </a:prstGeom>
            <a:solidFill>
              <a:srgbClr val="FFB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2141377-2CB0-1A7F-F0FF-901EBD990454}"/>
                </a:ext>
              </a:extLst>
            </p:cNvPr>
            <p:cNvSpPr/>
            <p:nvPr/>
          </p:nvSpPr>
          <p:spPr>
            <a:xfrm>
              <a:off x="11719388" y="1"/>
              <a:ext cx="472612" cy="6858000"/>
            </a:xfrm>
            <a:prstGeom prst="rect">
              <a:avLst/>
            </a:prstGeom>
            <a:solidFill>
              <a:srgbClr val="FFB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圖片 1" descr="一張含有 文字, 黑色, 螢幕擷取畫面, 字型 的圖片&#10;&#10;自動產生的描述">
            <a:extLst>
              <a:ext uri="{FF2B5EF4-FFF2-40B4-BE49-F238E27FC236}">
                <a16:creationId xmlns:a16="http://schemas.microsoft.com/office/drawing/2014/main" id="{A29ED128-7791-B41F-FDA8-D08878FBC5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2712" y="2446594"/>
            <a:ext cx="10166575" cy="223664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DAFA92D-06DC-1010-EF62-25FC66F43847}"/>
              </a:ext>
            </a:extLst>
          </p:cNvPr>
          <p:cNvSpPr txBox="1"/>
          <p:nvPr/>
        </p:nvSpPr>
        <p:spPr>
          <a:xfrm>
            <a:off x="5354273" y="5887482"/>
            <a:ext cx="62120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buNone/>
            </a:pPr>
            <a:r>
              <a:rPr lang="en-US" altLang="zh-TW" b="0" i="0" dirty="0">
                <a:solidFill>
                  <a:srgbClr val="1F1F1F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2025</a:t>
            </a:r>
            <a:r>
              <a:rPr lang="zh-TW" altLang="en-US" b="0" i="0" dirty="0">
                <a:solidFill>
                  <a:srgbClr val="1F1F1F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年</a:t>
            </a:r>
            <a:r>
              <a:rPr lang="en-US" altLang="ko-KR" b="0" i="0" dirty="0">
                <a:solidFill>
                  <a:srgbClr val="1F1F1F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8</a:t>
            </a:r>
            <a:r>
              <a:rPr lang="zh-TW" altLang="en-US" b="0" i="0" dirty="0">
                <a:solidFill>
                  <a:srgbClr val="1F1F1F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月</a:t>
            </a:r>
            <a:endParaRPr lang="zh-TW" altLang="en-US" b="0" i="0" dirty="0">
              <a:solidFill>
                <a:srgbClr val="1F1F1F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8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046EBFE-4EBA-DDB9-11B5-B006B01EB8F8}"/>
              </a:ext>
            </a:extLst>
          </p:cNvPr>
          <p:cNvSpPr/>
          <p:nvPr/>
        </p:nvSpPr>
        <p:spPr>
          <a:xfrm>
            <a:off x="5314950" y="-952"/>
            <a:ext cx="6877050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9F29D70-6245-46C6-B1F1-F18545CDA0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5164" y="0"/>
            <a:ext cx="723900" cy="6858000"/>
          </a:xfrm>
          <a:prstGeom prst="rect">
            <a:avLst/>
          </a:prstGeom>
        </p:spPr>
      </p:pic>
      <p:grpSp>
        <p:nvGrpSpPr>
          <p:cNvPr id="15" name="그룹 14">
            <a:extLst>
              <a:ext uri="{FF2B5EF4-FFF2-40B4-BE49-F238E27FC236}">
                <a16:creationId xmlns:a16="http://schemas.microsoft.com/office/drawing/2014/main" id="{2CDE3D63-3D13-1FC9-468B-0B6399089E1A}"/>
              </a:ext>
            </a:extLst>
          </p:cNvPr>
          <p:cNvGrpSpPr/>
          <p:nvPr/>
        </p:nvGrpSpPr>
        <p:grpSpPr>
          <a:xfrm>
            <a:off x="6585300" y="2176938"/>
            <a:ext cx="3771410" cy="923331"/>
            <a:chOff x="6501302" y="2174071"/>
            <a:chExt cx="3771410" cy="923331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D4C2E9F-9548-CD44-B4A7-64F52EA47E42}"/>
                </a:ext>
              </a:extLst>
            </p:cNvPr>
            <p:cNvSpPr txBox="1"/>
            <p:nvPr/>
          </p:nvSpPr>
          <p:spPr>
            <a:xfrm>
              <a:off x="7853669" y="2197155"/>
              <a:ext cx="2419043" cy="87716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zh-TW" altLang="en-US" sz="3500" b="1" dirty="0">
                  <a:latin typeface="Microsoft YaHei UI" panose="020B0503020204020204" pitchFamily="34" charset="-122"/>
                  <a:ea typeface="Microsoft YaHei UI" panose="020B0503020204020204" pitchFamily="34" charset="-122"/>
                  <a:cs typeface="Arial Unicode MS" panose="020B0604020202020204" pitchFamily="34" charset="-120"/>
                </a:rPr>
                <a:t>用耳聆</a:t>
              </a:r>
              <a:r>
                <a:rPr lang="zh-CN" altLang="en-US" sz="3500" b="1" dirty="0">
                  <a:latin typeface="Microsoft YaHei UI" panose="020B0503020204020204" pitchFamily="34" charset="-122"/>
                  <a:ea typeface="Microsoft YaHei UI" panose="020B0503020204020204" pitchFamily="34" charset="-122"/>
                  <a:cs typeface="Arial Unicode MS" panose="020B0604020202020204" pitchFamily="34" charset="-120"/>
                </a:rPr>
                <a:t>聽</a:t>
              </a:r>
            </a:p>
            <a:p>
              <a:r>
                <a:rPr lang="zh-CN" altLang="en-US" sz="2100" dirty="0">
                  <a:latin typeface="Microsoft YaHei UI" panose="020B0503020204020204" pitchFamily="34" charset="-122"/>
                  <a:ea typeface="Microsoft YaHei UI" panose="020B0503020204020204" pitchFamily="34" charset="-122"/>
                  <a:cs typeface="Arial Unicode MS" panose="020B0604020202020204" pitchFamily="34" charset="-120"/>
                </a:rPr>
                <a:t>啟示錄 </a:t>
              </a:r>
              <a:r>
                <a:rPr lang="en-US" altLang="zh-CN" sz="2100" dirty="0">
                  <a:latin typeface="Microsoft YaHei UI" panose="020B0503020204020204" pitchFamily="34" charset="-122"/>
                  <a:ea typeface="Microsoft YaHei UI" panose="020B0503020204020204" pitchFamily="34" charset="-122"/>
                  <a:cs typeface="Arial Unicode MS" panose="020B0604020202020204" pitchFamily="34" charset="-120"/>
                </a:rPr>
                <a:t>1:3</a:t>
              </a:r>
            </a:p>
          </p:txBody>
        </p:sp>
        <p:pic>
          <p:nvPicPr>
            <p:cNvPr id="6" name="Picture 5" descr="Icon&#10;&#10;Description automatically generated">
              <a:extLst>
                <a:ext uri="{FF2B5EF4-FFF2-40B4-BE49-F238E27FC236}">
                  <a16:creationId xmlns:a16="http://schemas.microsoft.com/office/drawing/2014/main" id="{11A515BD-62E1-256D-3E37-7148B08C537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01302" y="2174071"/>
              <a:ext cx="923331" cy="923331"/>
            </a:xfrm>
            <a:prstGeom prst="rect">
              <a:avLst/>
            </a:prstGeom>
          </p:spPr>
        </p:pic>
      </p:grp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3D388AD4-C985-AF65-7ACB-C55746219CBF}"/>
              </a:ext>
            </a:extLst>
          </p:cNvPr>
          <p:cNvGrpSpPr/>
          <p:nvPr/>
        </p:nvGrpSpPr>
        <p:grpSpPr>
          <a:xfrm>
            <a:off x="6585300" y="1101135"/>
            <a:ext cx="4242898" cy="923330"/>
            <a:chOff x="6501302" y="1001120"/>
            <a:chExt cx="4242898" cy="92333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D0E5B21-0E79-56DF-EF17-57F288CDFA4C}"/>
                </a:ext>
              </a:extLst>
            </p:cNvPr>
            <p:cNvSpPr txBox="1"/>
            <p:nvPr/>
          </p:nvSpPr>
          <p:spPr>
            <a:xfrm>
              <a:off x="7853670" y="1024204"/>
              <a:ext cx="2890530" cy="87716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zh-TW" altLang="en-US" sz="3500" b="1" dirty="0">
                  <a:latin typeface="Microsoft YaHei UI" panose="020B0503020204020204" pitchFamily="34" charset="-122"/>
                  <a:ea typeface="Microsoft YaHei UI" panose="020B0503020204020204" pitchFamily="34" charset="-122"/>
                  <a:cs typeface="Arial Unicode MS" panose="020B0604020202020204" pitchFamily="34" charset="-120"/>
                </a:rPr>
                <a:t>在群體中</a:t>
              </a:r>
              <a:endParaRPr lang="zh-CN" altLang="en-US" sz="3500" b="1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endParaRPr>
            </a:p>
            <a:p>
              <a:r>
                <a:rPr lang="zh-CN" altLang="en-US" sz="2100" dirty="0">
                  <a:latin typeface="Microsoft YaHei UI" panose="020B0503020204020204" pitchFamily="34" charset="-122"/>
                  <a:ea typeface="Microsoft YaHei UI" panose="020B0503020204020204" pitchFamily="34" charset="-122"/>
                  <a:cs typeface="Arial Unicode MS" panose="020B0604020202020204" pitchFamily="34" charset="-120"/>
                </a:rPr>
                <a:t>提摩太前書 </a:t>
              </a:r>
              <a:r>
                <a:rPr lang="en-US" altLang="zh-CN" sz="2100" dirty="0">
                  <a:latin typeface="Microsoft YaHei UI" panose="020B0503020204020204" pitchFamily="34" charset="-122"/>
                  <a:ea typeface="Microsoft YaHei UI" panose="020B0503020204020204" pitchFamily="34" charset="-122"/>
                  <a:cs typeface="Arial Unicode MS" panose="020B0604020202020204" pitchFamily="34" charset="-120"/>
                </a:rPr>
                <a:t>4:13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7EF94A5-88CA-53C0-A53C-E65457DFB0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6501302" y="1001120"/>
              <a:ext cx="923330" cy="923330"/>
            </a:xfrm>
            <a:prstGeom prst="rect">
              <a:avLst/>
            </a:prstGeom>
          </p:spPr>
        </p:pic>
      </p:grp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A74402F6-394C-8272-F81D-28EBD6D5A794}"/>
              </a:ext>
            </a:extLst>
          </p:cNvPr>
          <p:cNvGrpSpPr/>
          <p:nvPr/>
        </p:nvGrpSpPr>
        <p:grpSpPr>
          <a:xfrm>
            <a:off x="6585300" y="4471425"/>
            <a:ext cx="3721934" cy="923331"/>
            <a:chOff x="6550778" y="4516048"/>
            <a:chExt cx="3721934" cy="923331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0D7A48B-AAB3-DE60-6511-2B1F84747FCF}"/>
                </a:ext>
              </a:extLst>
            </p:cNvPr>
            <p:cNvSpPr txBox="1"/>
            <p:nvPr/>
          </p:nvSpPr>
          <p:spPr>
            <a:xfrm>
              <a:off x="7853669" y="4539132"/>
              <a:ext cx="2419043" cy="87716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ko-KR" altLang="en-US" sz="3500" b="1" dirty="0">
                  <a:latin typeface="Microsoft YaHei UI" panose="020B0503020204020204" pitchFamily="34" charset="-122"/>
                  <a:ea typeface="Noto Sans CJK KR" panose="020B0500000000000000" pitchFamily="34" charset="-128"/>
                  <a:cs typeface="Arial Unicode MS" panose="020B0604020202020204" pitchFamily="34" charset="-120"/>
                </a:rPr>
                <a:t>定期讀</a:t>
              </a:r>
            </a:p>
            <a:p>
              <a:r>
                <a:rPr lang="ko-KR" altLang="en-US" sz="2100" dirty="0">
                  <a:latin typeface="Microsoft YaHei UI" panose="020B0503020204020204" pitchFamily="34" charset="-122"/>
                  <a:ea typeface="Noto Sans CJK KR" panose="020B0500000000000000" pitchFamily="34" charset="-128"/>
                  <a:cs typeface="Arial Unicode MS" panose="020B0604020202020204" pitchFamily="34" charset="-120"/>
                </a:rPr>
                <a:t>詩篇 </a:t>
              </a:r>
              <a:r>
                <a:rPr lang="en-US" altLang="ko-KR" sz="2100" dirty="0">
                  <a:latin typeface="Microsoft YaHei UI" panose="020B0503020204020204" pitchFamily="34" charset="-122"/>
                  <a:ea typeface="Microsoft YaHei UI" panose="020B0503020204020204" pitchFamily="34" charset="-122"/>
                  <a:cs typeface="Arial Unicode MS" panose="020B0604020202020204" pitchFamily="34" charset="-120"/>
                </a:rPr>
                <a:t>1:2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F9E1C84-D77E-CC40-F598-A5271392DB3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/>
          </p:blipFill>
          <p:spPr>
            <a:xfrm>
              <a:off x="6550778" y="4516048"/>
              <a:ext cx="923331" cy="923331"/>
            </a:xfrm>
            <a:prstGeom prst="rect">
              <a:avLst/>
            </a:prstGeom>
          </p:spPr>
        </p:pic>
      </p:grp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A22E381F-691A-6CA4-917C-9BC740CB7764}"/>
              </a:ext>
            </a:extLst>
          </p:cNvPr>
          <p:cNvGrpSpPr/>
          <p:nvPr/>
        </p:nvGrpSpPr>
        <p:grpSpPr>
          <a:xfrm>
            <a:off x="6585300" y="3324181"/>
            <a:ext cx="3628536" cy="923332"/>
            <a:chOff x="6501302" y="3347021"/>
            <a:chExt cx="3628536" cy="923332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A5940A5-1D8B-F73B-2D75-791085678B29}"/>
                </a:ext>
              </a:extLst>
            </p:cNvPr>
            <p:cNvSpPr txBox="1"/>
            <p:nvPr/>
          </p:nvSpPr>
          <p:spPr>
            <a:xfrm>
              <a:off x="7853670" y="3370106"/>
              <a:ext cx="2276168" cy="87716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zh-TW" altLang="en-US" sz="3500" b="1" dirty="0">
                  <a:latin typeface="Microsoft YaHei UI" panose="020B0503020204020204" pitchFamily="34" charset="-122"/>
                  <a:ea typeface="Microsoft YaHei UI" panose="020B0503020204020204" pitchFamily="34" charset="-122"/>
                  <a:cs typeface="Arial Unicode MS" panose="020B0604020202020204" pitchFamily="34" charset="-120"/>
                </a:rPr>
                <a:t>整本聖經</a:t>
              </a:r>
              <a:endParaRPr lang="zh-CN" altLang="en-US" sz="3500" b="1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endParaRPr>
            </a:p>
            <a:p>
              <a:r>
                <a:rPr lang="zh-CN" altLang="en-US" sz="2100" dirty="0">
                  <a:latin typeface="Microsoft YaHei UI" panose="020B0503020204020204" pitchFamily="34" charset="-122"/>
                  <a:ea typeface="Microsoft YaHei UI" panose="020B0503020204020204" pitchFamily="34" charset="-122"/>
                  <a:cs typeface="Arial Unicode MS" panose="020B0604020202020204" pitchFamily="34" charset="-120"/>
                </a:rPr>
                <a:t>馬太福音 </a:t>
              </a:r>
              <a:r>
                <a:rPr lang="en-US" altLang="zh-CN" sz="2100" dirty="0">
                  <a:latin typeface="Microsoft YaHei UI" panose="020B0503020204020204" pitchFamily="34" charset="-122"/>
                  <a:ea typeface="Microsoft YaHei UI" panose="020B0503020204020204" pitchFamily="34" charset="-122"/>
                  <a:cs typeface="Arial Unicode MS" panose="020B0604020202020204" pitchFamily="34" charset="-120"/>
                </a:rPr>
                <a:t>4:4</a:t>
              </a: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A0ADEAB-329A-C32A-8538-B4B995CE99B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/>
            <a:stretch/>
          </p:blipFill>
          <p:spPr>
            <a:xfrm>
              <a:off x="6501302" y="3347021"/>
              <a:ext cx="923332" cy="923332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808DF4A5-93BE-8FF9-F1A0-5CAF1EE4454B}"/>
              </a:ext>
            </a:extLst>
          </p:cNvPr>
          <p:cNvSpPr txBox="1"/>
          <p:nvPr/>
        </p:nvSpPr>
        <p:spPr>
          <a:xfrm>
            <a:off x="847842" y="1562800"/>
            <a:ext cx="4063990" cy="41063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6460"/>
              </a:lnSpc>
            </a:pPr>
            <a:r>
              <a:rPr lang="zh-TW" altLang="en-US" sz="48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透</a:t>
            </a:r>
            <a:r>
              <a:rPr lang="zh-CN" altLang="en-US" sz="48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過</a:t>
            </a:r>
          </a:p>
          <a:p>
            <a:pPr>
              <a:lnSpc>
                <a:spcPts val="6460"/>
              </a:lnSpc>
            </a:pPr>
            <a:r>
              <a:rPr lang="zh-CN" altLang="en-US" sz="48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更</a:t>
            </a:r>
            <a:r>
              <a:rPr lang="zh-TW" altLang="en-US" sz="48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本於</a:t>
            </a:r>
            <a:r>
              <a:rPr lang="zh-CN" altLang="en-US" sz="48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聖經</a:t>
            </a:r>
            <a:r>
              <a:rPr lang="zh-TW" altLang="en-US" sz="48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的</a:t>
            </a:r>
            <a:endParaRPr lang="zh-CN" altLang="en-US" sz="4800" b="1" dirty="0">
              <a:solidFill>
                <a:srgbClr val="FFB60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>
              <a:lnSpc>
                <a:spcPts val="6460"/>
              </a:lnSpc>
            </a:pPr>
            <a:r>
              <a:rPr lang="zh-CN" altLang="en-US" sz="48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更持續的</a:t>
            </a:r>
          </a:p>
          <a:p>
            <a:pPr>
              <a:lnSpc>
                <a:spcPts val="6460"/>
              </a:lnSpc>
            </a:pPr>
            <a:r>
              <a:rPr lang="zh-CN" altLang="en-US" sz="48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更有趣的</a:t>
            </a:r>
          </a:p>
          <a:p>
            <a:pPr>
              <a:lnSpc>
                <a:spcPts val="6460"/>
              </a:lnSpc>
            </a:pPr>
            <a:r>
              <a:rPr lang="zh-CN" altLang="en-US" sz="48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方式讀經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EDFAFDC-E81F-41E3-B0D0-CB989B9DC52C}"/>
              </a:ext>
            </a:extLst>
          </p:cNvPr>
          <p:cNvSpPr txBox="1"/>
          <p:nvPr/>
        </p:nvSpPr>
        <p:spPr>
          <a:xfrm>
            <a:off x="6732038" y="284754"/>
            <a:ext cx="4503534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4800"/>
              </a:lnSpc>
            </a:pP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PRS</a:t>
            </a:r>
            <a:r>
              <a:rPr lang="zh-TW" alt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的五大支柱</a:t>
            </a:r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477B2C54-9407-B63D-A162-267E37676D00}"/>
              </a:ext>
            </a:extLst>
          </p:cNvPr>
          <p:cNvGrpSpPr/>
          <p:nvPr/>
        </p:nvGrpSpPr>
        <p:grpSpPr>
          <a:xfrm>
            <a:off x="6585300" y="5618668"/>
            <a:ext cx="3893384" cy="923331"/>
            <a:chOff x="6550778" y="5675820"/>
            <a:chExt cx="3893384" cy="923331"/>
          </a:xfrm>
        </p:grpSpPr>
        <p:pic>
          <p:nvPicPr>
            <p:cNvPr id="3" name="Picture 6">
              <a:extLst>
                <a:ext uri="{FF2B5EF4-FFF2-40B4-BE49-F238E27FC236}">
                  <a16:creationId xmlns:a16="http://schemas.microsoft.com/office/drawing/2014/main" id="{2E402EA3-0DE8-7450-B6D0-6495F8767BA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/>
            <a:stretch/>
          </p:blipFill>
          <p:spPr>
            <a:xfrm>
              <a:off x="6550778" y="5675820"/>
              <a:ext cx="923331" cy="923331"/>
            </a:xfrm>
            <a:prstGeom prst="rect">
              <a:avLst/>
            </a:prstGeom>
          </p:spPr>
        </p:pic>
        <p:sp>
          <p:nvSpPr>
            <p:cNvPr id="7" name="TextBox 9">
              <a:extLst>
                <a:ext uri="{FF2B5EF4-FFF2-40B4-BE49-F238E27FC236}">
                  <a16:creationId xmlns:a16="http://schemas.microsoft.com/office/drawing/2014/main" id="{907537C8-E244-3D44-F676-3C384D979FA8}"/>
                </a:ext>
              </a:extLst>
            </p:cNvPr>
            <p:cNvSpPr txBox="1"/>
            <p:nvPr/>
          </p:nvSpPr>
          <p:spPr>
            <a:xfrm>
              <a:off x="7853669" y="5698904"/>
              <a:ext cx="2590493" cy="87716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zh-TW" altLang="en-US" sz="3500" b="1" dirty="0">
                  <a:latin typeface="Microsoft YaHei UI" panose="020B0503020204020204" pitchFamily="34" charset="-122"/>
                  <a:ea typeface="Microsoft YaHei UI" panose="020B0503020204020204" pitchFamily="34" charset="-122"/>
                  <a:cs typeface="Arial Unicode MS" panose="020B0604020202020204" pitchFamily="34" charset="-120"/>
                </a:rPr>
                <a:t>高品質</a:t>
              </a:r>
              <a:endParaRPr lang="ko-KR" altLang="en-US" sz="3500" b="1" dirty="0">
                <a:latin typeface="Microsoft YaHei UI" panose="020B0503020204020204" pitchFamily="34" charset="-122"/>
                <a:ea typeface="Noto Sans CJK KR" panose="020B0500000000000000" pitchFamily="34" charset="-128"/>
                <a:cs typeface="Arial Unicode MS" panose="020B0604020202020204" pitchFamily="34" charset="-120"/>
              </a:endParaRPr>
            </a:p>
            <a:p>
              <a:r>
                <a:rPr lang="zh-TW" altLang="en-US" sz="2100" dirty="0">
                  <a:latin typeface="Microsoft YaHei UI" panose="020B0503020204020204" pitchFamily="34" charset="-122"/>
                  <a:ea typeface="Microsoft YaHei UI" panose="020B0503020204020204" pitchFamily="34" charset="-122"/>
                  <a:cs typeface="Arial Unicode MS" panose="020B0604020202020204" pitchFamily="34" charset="-120"/>
                </a:rPr>
                <a:t>尼希米記 </a:t>
              </a:r>
              <a:r>
                <a:rPr lang="en-US" altLang="zh-TW" sz="2100" dirty="0">
                  <a:latin typeface="Microsoft YaHei UI" panose="020B0503020204020204" pitchFamily="34" charset="-122"/>
                  <a:ea typeface="Microsoft YaHei UI" panose="020B0503020204020204" pitchFamily="34" charset="-122"/>
                  <a:cs typeface="Arial Unicode MS" panose="020B0604020202020204" pitchFamily="34" charset="-120"/>
                </a:rPr>
                <a:t>8:8</a:t>
              </a:r>
              <a:endParaRPr lang="en-US" altLang="ko-KR" sz="21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45142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84F8486-802C-4B3A-EACB-1243EED1517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CDF30C3D-A26E-8AC9-DAEB-7A7FA5FB4635}"/>
              </a:ext>
            </a:extLst>
          </p:cNvPr>
          <p:cNvSpPr/>
          <p:nvPr/>
        </p:nvSpPr>
        <p:spPr>
          <a:xfrm>
            <a:off x="170146" y="133054"/>
            <a:ext cx="11851708" cy="1053026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57578F-0C2E-26F2-E86F-85ACBCA65D51}"/>
              </a:ext>
            </a:extLst>
          </p:cNvPr>
          <p:cNvSpPr txBox="1"/>
          <p:nvPr/>
        </p:nvSpPr>
        <p:spPr>
          <a:xfrm>
            <a:off x="1620688" y="259458"/>
            <a:ext cx="3300297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zh-TW" altLang="en-US" sz="3000" b="1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在群體中</a:t>
            </a:r>
            <a:br>
              <a:rPr lang="en-US" sz="3200" b="1" dirty="0">
                <a:solidFill>
                  <a:srgbClr val="FFB6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</a:br>
            <a:r>
              <a:rPr lang="zh-CN" altLang="en-US" sz="24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提摩太前書 </a:t>
            </a:r>
            <a:r>
              <a:rPr lang="en-US" sz="24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4</a:t>
            </a:r>
            <a:r>
              <a:rPr lang="en-US" sz="2400" b="1" dirty="0">
                <a:solidFill>
                  <a:srgbClr val="FFB6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:13 </a:t>
            </a:r>
            <a:endParaRPr lang="en-US" sz="2400" dirty="0">
              <a:solidFill>
                <a:srgbClr val="FFB60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  <a:cs typeface="Arial Unicode MS" panose="020B0604020202020204" pitchFamily="34" charset="-12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F7957A6-4873-F7B0-D037-C38A12A2373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81439" y="247113"/>
            <a:ext cx="824908" cy="82490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819201D-5C7A-86AA-1C83-85D50EDD1FF2}"/>
              </a:ext>
            </a:extLst>
          </p:cNvPr>
          <p:cNvSpPr txBox="1"/>
          <p:nvPr/>
        </p:nvSpPr>
        <p:spPr>
          <a:xfrm>
            <a:off x="4415201" y="268295"/>
            <a:ext cx="7285234" cy="800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zh-TW" altLang="en-US" sz="26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你要以</a:t>
            </a:r>
            <a:r>
              <a:rPr lang="zh-TW" altLang="en-US" sz="2600" b="1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宣讀</a:t>
            </a:r>
            <a:r>
              <a:rPr lang="en-US" altLang="zh-CN" sz="2200" b="1" dirty="0">
                <a:solidFill>
                  <a:srgbClr val="00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(Public Reading of Scripture) </a:t>
            </a:r>
            <a:r>
              <a:rPr lang="zh-TW" altLang="en-US" sz="26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、勸勉、</a:t>
            </a:r>
            <a:br>
              <a:rPr lang="en-US" altLang="zh-TW" sz="26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</a:br>
            <a:r>
              <a:rPr lang="zh-TW" altLang="en-US" sz="26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教導為念， 直等到我來。</a:t>
            </a:r>
            <a:endParaRPr lang="en-US" altLang="zh-CN" sz="2600" dirty="0">
              <a:latin typeface="Microsoft YaHei UI" panose="020B0503020204020204" pitchFamily="34" charset="-122"/>
              <a:ea typeface="Microsoft YaHei UI" panose="020B0503020204020204" pitchFamily="34" charset="-122"/>
              <a:cs typeface="Arial Unicode MS" panose="020B0604020202020204" pitchFamily="34" charset="-120"/>
            </a:endParaRP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2CC9087F-69C6-176F-8287-E5F473717F8A}"/>
              </a:ext>
            </a:extLst>
          </p:cNvPr>
          <p:cNvSpPr/>
          <p:nvPr/>
        </p:nvSpPr>
        <p:spPr>
          <a:xfrm>
            <a:off x="170146" y="1270429"/>
            <a:ext cx="11851708" cy="1395121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BB39AD8-B076-988A-708C-02B8FC4A96E9}"/>
              </a:ext>
            </a:extLst>
          </p:cNvPr>
          <p:cNvSpPr txBox="1"/>
          <p:nvPr/>
        </p:nvSpPr>
        <p:spPr>
          <a:xfrm>
            <a:off x="1620688" y="1567880"/>
            <a:ext cx="3300297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zh-TW" altLang="en-US" sz="3000" b="1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用耳聆聽</a:t>
            </a:r>
            <a:br>
              <a:rPr lang="en-US" sz="3200" b="1" dirty="0">
                <a:solidFill>
                  <a:srgbClr val="FFB6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</a:br>
            <a:r>
              <a:rPr lang="zh-TW" altLang="en-US" sz="2400" b="1" dirty="0">
                <a:solidFill>
                  <a:srgbClr val="FFB6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啟示錄</a:t>
            </a:r>
            <a:r>
              <a:rPr lang="en-US" sz="2400" b="1" dirty="0">
                <a:solidFill>
                  <a:srgbClr val="FFB6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 1:3</a:t>
            </a:r>
            <a:endParaRPr lang="en-US" sz="2400" dirty="0">
              <a:solidFill>
                <a:srgbClr val="FFB60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  <a:cs typeface="Arial Unicode MS" panose="020B0604020202020204" pitchFamily="34" charset="-12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10B5B4B-ACEF-103C-64AF-BA152D009404}"/>
              </a:ext>
            </a:extLst>
          </p:cNvPr>
          <p:cNvSpPr txBox="1"/>
          <p:nvPr/>
        </p:nvSpPr>
        <p:spPr>
          <a:xfrm>
            <a:off x="4415201" y="1555793"/>
            <a:ext cx="7285235" cy="8486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380"/>
              </a:lnSpc>
              <a:spcBef>
                <a:spcPts val="600"/>
              </a:spcBef>
            </a:pPr>
            <a:r>
              <a:rPr lang="zh-TW" altLang="en-US" sz="26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念這書上預言的和那些</a:t>
            </a:r>
            <a:r>
              <a:rPr lang="zh-TW" altLang="en-US" sz="2600" b="1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聽見</a:t>
            </a:r>
            <a:r>
              <a:rPr lang="zh-TW" altLang="en-US" sz="26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又遵守其中所記載的都是有福的，因為日期近了。</a:t>
            </a:r>
            <a:endParaRPr lang="en-US" altLang="zh-CN" sz="2600" dirty="0">
              <a:latin typeface="Microsoft YaHei UI" panose="020B0503020204020204" pitchFamily="34" charset="-122"/>
              <a:ea typeface="Microsoft YaHei UI" panose="020B0503020204020204" pitchFamily="34" charset="-122"/>
              <a:cs typeface="Arial Unicode MS" panose="020B0604020202020204" pitchFamily="34" charset="-12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8B0BC37-2906-DE40-7097-13CD0643846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81439" y="1555706"/>
            <a:ext cx="824566" cy="824566"/>
          </a:xfrm>
          <a:prstGeom prst="rect">
            <a:avLst/>
          </a:prstGeom>
        </p:spPr>
      </p:pic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9B420F8B-E0AE-D33D-B756-9BA517A44CA9}"/>
              </a:ext>
            </a:extLst>
          </p:cNvPr>
          <p:cNvSpPr/>
          <p:nvPr/>
        </p:nvSpPr>
        <p:spPr>
          <a:xfrm>
            <a:off x="170146" y="2749899"/>
            <a:ext cx="11851708" cy="1395121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367FBD6-2C89-0E72-4CFF-279911C5B554}"/>
              </a:ext>
            </a:extLst>
          </p:cNvPr>
          <p:cNvSpPr txBox="1"/>
          <p:nvPr/>
        </p:nvSpPr>
        <p:spPr>
          <a:xfrm>
            <a:off x="1620688" y="3047350"/>
            <a:ext cx="3300297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zh-TW" altLang="en-US" sz="3000" b="1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整本聖經</a:t>
            </a:r>
            <a:br>
              <a:rPr lang="en-US" sz="3200" b="1" dirty="0">
                <a:solidFill>
                  <a:srgbClr val="FFB6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</a:br>
            <a:r>
              <a:rPr lang="zh-TW" altLang="en-US" sz="2400" b="1" dirty="0">
                <a:solidFill>
                  <a:srgbClr val="FFB6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馬太福音</a:t>
            </a:r>
            <a:r>
              <a:rPr lang="en-US" sz="2400" b="1" dirty="0">
                <a:solidFill>
                  <a:srgbClr val="FFB6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 4:4</a:t>
            </a:r>
            <a:endParaRPr lang="en-US" sz="2400" dirty="0">
              <a:solidFill>
                <a:srgbClr val="FFB60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  <a:cs typeface="Arial Unicode MS" panose="020B0604020202020204" pitchFamily="34" charset="-12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E9FA488-34B0-6BDC-0223-E04D4B962F62}"/>
              </a:ext>
            </a:extLst>
          </p:cNvPr>
          <p:cNvSpPr txBox="1"/>
          <p:nvPr/>
        </p:nvSpPr>
        <p:spPr>
          <a:xfrm>
            <a:off x="4415201" y="3078127"/>
            <a:ext cx="7285235" cy="8487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380"/>
              </a:lnSpc>
              <a:spcAft>
                <a:spcPts val="600"/>
              </a:spcAft>
            </a:pPr>
            <a:r>
              <a:rPr lang="zh-TW" altLang="en-US" sz="260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耶穌卻回答說：經上記著說：人活著，</a:t>
            </a:r>
            <a:br>
              <a:rPr lang="en-US" altLang="zh-TW" sz="260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</a:br>
            <a:r>
              <a:rPr lang="zh-TW" altLang="en-US" sz="260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不是單靠食物，乃是靠神口裡所出的</a:t>
            </a:r>
            <a:r>
              <a:rPr lang="zh-TW" altLang="en-US" sz="2600" b="1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一切話</a:t>
            </a:r>
            <a:r>
              <a:rPr lang="zh-TW" altLang="en-US" sz="260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。</a:t>
            </a:r>
            <a:endParaRPr lang="en-US" sz="2600" dirty="0">
              <a:effectLst/>
              <a:latin typeface="Microsoft YaHei UI" panose="020B0503020204020204" pitchFamily="34" charset="-122"/>
              <a:ea typeface="Microsoft YaHei UI" panose="020B0503020204020204" pitchFamily="34" charset="-122"/>
              <a:cs typeface="Arial Unicode MS" panose="020B0604020202020204" pitchFamily="34" charset="-12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A985409-2E14-2023-3748-92658C5E327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82038" y="3035476"/>
            <a:ext cx="823967" cy="823967"/>
          </a:xfrm>
          <a:prstGeom prst="rect">
            <a:avLst/>
          </a:prstGeom>
        </p:spPr>
      </p:pic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5DC3C012-1F2E-16A6-2F28-CA29A4A78B35}"/>
              </a:ext>
            </a:extLst>
          </p:cNvPr>
          <p:cNvSpPr/>
          <p:nvPr/>
        </p:nvSpPr>
        <p:spPr>
          <a:xfrm>
            <a:off x="170146" y="4227971"/>
            <a:ext cx="11851708" cy="1026698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03815C8-94E5-070B-DC6A-8C86FF7D0B0A}"/>
              </a:ext>
            </a:extLst>
          </p:cNvPr>
          <p:cNvSpPr txBox="1"/>
          <p:nvPr/>
        </p:nvSpPr>
        <p:spPr>
          <a:xfrm>
            <a:off x="1620688" y="4341211"/>
            <a:ext cx="3300297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zh-TW" altLang="en-US" sz="3000" b="1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定期讀</a:t>
            </a:r>
            <a:br>
              <a:rPr lang="en-US" sz="3200" b="1" dirty="0">
                <a:solidFill>
                  <a:srgbClr val="FFB6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</a:br>
            <a:r>
              <a:rPr lang="zh-TW" altLang="en-US" sz="2400" b="1" dirty="0">
                <a:solidFill>
                  <a:srgbClr val="FFB6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詩篇</a:t>
            </a:r>
            <a:r>
              <a:rPr lang="en-US" sz="2400" b="1" dirty="0">
                <a:solidFill>
                  <a:srgbClr val="FFB6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 1:2</a:t>
            </a:r>
            <a:endParaRPr lang="en-US" sz="2400" dirty="0">
              <a:solidFill>
                <a:srgbClr val="FFB60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  <a:cs typeface="Arial Unicode MS" panose="020B0604020202020204" pitchFamily="34" charset="-12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BAC1A78-EECB-766E-30E8-F8F68603F2B2}"/>
              </a:ext>
            </a:extLst>
          </p:cNvPr>
          <p:cNvSpPr txBox="1"/>
          <p:nvPr/>
        </p:nvSpPr>
        <p:spPr>
          <a:xfrm>
            <a:off x="4415201" y="4556654"/>
            <a:ext cx="7285235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TW" altLang="en-US" sz="26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惟喜愛耶和華的律法， </a:t>
            </a:r>
            <a:r>
              <a:rPr lang="zh-TW" altLang="en-US" sz="2600" b="1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晝夜</a:t>
            </a:r>
            <a:r>
              <a:rPr lang="zh-TW" altLang="en-US" sz="26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思想，這人便為有福</a:t>
            </a:r>
            <a:r>
              <a:rPr lang="en-US" altLang="ko-KR" sz="26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!</a:t>
            </a:r>
            <a:endParaRPr lang="en-US" altLang="zh-CN" sz="2600" dirty="0">
              <a:latin typeface="Microsoft YaHei UI" panose="020B0503020204020204" pitchFamily="34" charset="-122"/>
              <a:ea typeface="Microsoft YaHei UI" panose="020B0503020204020204" pitchFamily="34" charset="-122"/>
              <a:cs typeface="Arial Unicode MS" panose="020B0604020202020204" pitchFamily="34" charset="-12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B3612A1-84B8-E1E8-89AC-9DBEF4C3A20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479038" y="4327837"/>
            <a:ext cx="826967" cy="826967"/>
          </a:xfrm>
          <a:prstGeom prst="rect">
            <a:avLst/>
          </a:prstGeom>
        </p:spPr>
      </p:pic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5198C45D-23A9-6ECE-8FD6-A5ED938EB85D}"/>
              </a:ext>
            </a:extLst>
          </p:cNvPr>
          <p:cNvSpPr/>
          <p:nvPr/>
        </p:nvSpPr>
        <p:spPr>
          <a:xfrm>
            <a:off x="170146" y="5336524"/>
            <a:ext cx="11851708" cy="1395121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icrosoft YaHei UI" panose="020B0503020204020204" pitchFamily="34" charset="-122"/>
              <a:ea typeface="Microsoft YaHei UI" panose="020B0503020204020204" pitchFamily="34" charset="-122"/>
              <a:cs typeface="Arial Unicode MS" panose="020B0604020202020204" pitchFamily="34" charset="-12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C8346BC-96C1-4A2E-8974-4809768937E0}"/>
              </a:ext>
            </a:extLst>
          </p:cNvPr>
          <p:cNvSpPr txBox="1"/>
          <p:nvPr/>
        </p:nvSpPr>
        <p:spPr>
          <a:xfrm>
            <a:off x="1620688" y="5633975"/>
            <a:ext cx="3300297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zh-TW" altLang="en-US" sz="3000" b="1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高品質</a:t>
            </a:r>
            <a:br>
              <a:rPr lang="en-US" sz="3200" b="1" dirty="0">
                <a:solidFill>
                  <a:srgbClr val="FFB6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</a:br>
            <a:r>
              <a:rPr lang="zh-TW" altLang="en-US" sz="2400" b="1" dirty="0">
                <a:solidFill>
                  <a:srgbClr val="FFB6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尼希米記</a:t>
            </a:r>
            <a:r>
              <a:rPr lang="en-US" sz="2400" b="1" dirty="0">
                <a:solidFill>
                  <a:srgbClr val="FFB6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 8:8</a:t>
            </a:r>
            <a:endParaRPr lang="en-US" sz="2400" dirty="0">
              <a:solidFill>
                <a:srgbClr val="FFB60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  <a:cs typeface="Arial Unicode MS" panose="020B0604020202020204" pitchFamily="34" charset="-12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99CD0FB-C85A-0133-063A-760159A106A8}"/>
              </a:ext>
            </a:extLst>
          </p:cNvPr>
          <p:cNvSpPr txBox="1"/>
          <p:nvPr/>
        </p:nvSpPr>
        <p:spPr>
          <a:xfrm>
            <a:off x="4415201" y="5664752"/>
            <a:ext cx="7285235" cy="83644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380"/>
              </a:lnSpc>
              <a:spcAft>
                <a:spcPts val="600"/>
              </a:spcAft>
            </a:pPr>
            <a:r>
              <a:rPr lang="zh-TW" altLang="en-US" sz="2600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他們</a:t>
            </a:r>
            <a:r>
              <a:rPr lang="zh-TW" altLang="en-US" sz="2600" b="1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清清楚楚地念</a:t>
            </a:r>
            <a:r>
              <a:rPr lang="zh-TW" altLang="en-US" sz="2600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神的律法書，講明意思，</a:t>
            </a:r>
            <a:br>
              <a:rPr lang="en-US" altLang="zh-TW" sz="2600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</a:br>
            <a:r>
              <a:rPr lang="zh-TW" altLang="en-US" sz="2600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使百姓明白所念的。</a:t>
            </a:r>
            <a:endParaRPr lang="en-US" sz="2600" dirty="0">
              <a:effectLst/>
              <a:latin typeface="Microsoft YaHei UI" panose="020B0503020204020204" pitchFamily="34" charset="-122"/>
              <a:ea typeface="Microsoft YaHei UI" panose="020B0503020204020204" pitchFamily="34" charset="-122"/>
              <a:cs typeface="Arial Unicode MS" panose="020B0604020202020204" pitchFamily="34" charset="-12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0BE1166-9BC9-ACB3-94F3-79ABFD72BA12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478390" y="5620601"/>
            <a:ext cx="826967" cy="826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668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84F8486-802C-4B3A-EACB-1243EED15171}"/>
              </a:ext>
            </a:extLst>
          </p:cNvPr>
          <p:cNvSpPr/>
          <p:nvPr/>
        </p:nvSpPr>
        <p:spPr>
          <a:xfrm>
            <a:off x="0" y="1"/>
            <a:ext cx="12192000" cy="6324599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6B1F05-5030-2F33-F611-69FB53C6FD27}"/>
              </a:ext>
            </a:extLst>
          </p:cNvPr>
          <p:cNvSpPr txBox="1"/>
          <p:nvPr/>
        </p:nvSpPr>
        <p:spPr>
          <a:xfrm>
            <a:off x="231634" y="296667"/>
            <a:ext cx="11722685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舊約中宣讀聖經的例子</a:t>
            </a:r>
            <a:endParaRPr kumimoji="0" lang="en-US" sz="4400" b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AA64BDD7-EE1D-C59D-CCFD-48D7C6A3822C}"/>
              </a:ext>
            </a:extLst>
          </p:cNvPr>
          <p:cNvSpPr/>
          <p:nvPr/>
        </p:nvSpPr>
        <p:spPr>
          <a:xfrm>
            <a:off x="288092" y="1149119"/>
            <a:ext cx="5729137" cy="2625957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568DF79B-13E1-0F2B-EEF9-8BC3E5575BA7}"/>
              </a:ext>
            </a:extLst>
          </p:cNvPr>
          <p:cNvSpPr/>
          <p:nvPr/>
        </p:nvSpPr>
        <p:spPr>
          <a:xfrm>
            <a:off x="288092" y="3902392"/>
            <a:ext cx="5729137" cy="2387283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515AB6F6-A693-8FF9-9518-73054B25F8CA}"/>
              </a:ext>
            </a:extLst>
          </p:cNvPr>
          <p:cNvSpPr/>
          <p:nvPr/>
        </p:nvSpPr>
        <p:spPr>
          <a:xfrm>
            <a:off x="6174773" y="1149119"/>
            <a:ext cx="5729137" cy="2625957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A51D9B0-1C0A-0B6F-022A-B275B76BA12A}"/>
              </a:ext>
            </a:extLst>
          </p:cNvPr>
          <p:cNvSpPr txBox="1"/>
          <p:nvPr/>
        </p:nvSpPr>
        <p:spPr>
          <a:xfrm>
            <a:off x="495932" y="1314946"/>
            <a:ext cx="5332165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出埃及記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17:14a (</a:t>
            </a: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和合本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B600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耶和華對摩西說：你要將這話寫在書上作紀念，又念給約書亞聽。</a:t>
            </a:r>
            <a:endParaRPr kumimoji="0" lang="en-US" sz="30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39E1457F-B965-1D16-ED85-E9360000E912}"/>
              </a:ext>
            </a:extLst>
          </p:cNvPr>
          <p:cNvSpPr/>
          <p:nvPr/>
        </p:nvSpPr>
        <p:spPr>
          <a:xfrm>
            <a:off x="6174773" y="3902392"/>
            <a:ext cx="5729137" cy="2387283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E37AD02-30BD-85C3-8E2F-30646308DA3F}"/>
              </a:ext>
            </a:extLst>
          </p:cNvPr>
          <p:cNvSpPr txBox="1"/>
          <p:nvPr/>
        </p:nvSpPr>
        <p:spPr>
          <a:xfrm>
            <a:off x="6407950" y="1318113"/>
            <a:ext cx="5262781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出埃及記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24:7a (</a:t>
            </a: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和合本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又將約書念給百姓聽。</a:t>
            </a:r>
            <a:br>
              <a:rPr kumimoji="0" lang="en-US" altLang="zh-TW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他們說：耶和華所吩咐的，</a:t>
            </a:r>
            <a:br>
              <a:rPr kumimoji="0" lang="en-US" altLang="zh-TW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我們都必遵行。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AF0A38C-1ABC-77EF-614D-4165B76F5682}"/>
              </a:ext>
            </a:extLst>
          </p:cNvPr>
          <p:cNvSpPr txBox="1"/>
          <p:nvPr/>
        </p:nvSpPr>
        <p:spPr>
          <a:xfrm>
            <a:off x="495932" y="4067970"/>
            <a:ext cx="5119830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3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申命記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31:11b (</a:t>
            </a: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和合本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你要在以色列眾人面前將這律法念給他們聽。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1B0CE07-2FC6-BA20-E214-A713CA617D1C}"/>
              </a:ext>
            </a:extLst>
          </p:cNvPr>
          <p:cNvSpPr txBox="1"/>
          <p:nvPr/>
        </p:nvSpPr>
        <p:spPr>
          <a:xfrm>
            <a:off x="6407950" y="4043655"/>
            <a:ext cx="5377650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3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耶利米書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36:6b (</a:t>
            </a: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和合本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就是你從我口中所寫在書卷上的話，念給百姓和一切從猶大城邑出來的人聽。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7701602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99583DD-89B8-EFCE-C1A0-8C9AE32A38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746C9A0-FBB1-DD0A-B138-9DD0A7000601}"/>
              </a:ext>
            </a:extLst>
          </p:cNvPr>
          <p:cNvSpPr/>
          <p:nvPr/>
        </p:nvSpPr>
        <p:spPr>
          <a:xfrm>
            <a:off x="0" y="1"/>
            <a:ext cx="12192000" cy="6324599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47228E-3E82-6D95-AF72-0C7966785A25}"/>
              </a:ext>
            </a:extLst>
          </p:cNvPr>
          <p:cNvSpPr txBox="1"/>
          <p:nvPr/>
        </p:nvSpPr>
        <p:spPr>
          <a:xfrm>
            <a:off x="231634" y="296667"/>
            <a:ext cx="11722685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新約中宣讀聖經的例子</a:t>
            </a:r>
            <a:endParaRPr kumimoji="0" lang="en-US" sz="4400" b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92DFF4F4-7A97-FBB5-FF3C-3755E244EEAD}"/>
              </a:ext>
            </a:extLst>
          </p:cNvPr>
          <p:cNvSpPr/>
          <p:nvPr/>
        </p:nvSpPr>
        <p:spPr>
          <a:xfrm>
            <a:off x="288092" y="1134831"/>
            <a:ext cx="5729137" cy="2549757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90649EE6-AB92-0623-C6DA-C9609C0842A9}"/>
              </a:ext>
            </a:extLst>
          </p:cNvPr>
          <p:cNvSpPr/>
          <p:nvPr/>
        </p:nvSpPr>
        <p:spPr>
          <a:xfrm>
            <a:off x="288092" y="3831356"/>
            <a:ext cx="5729137" cy="2450784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7542CCA0-D1B0-CF24-BBE5-D7C570B2FAD5}"/>
              </a:ext>
            </a:extLst>
          </p:cNvPr>
          <p:cNvSpPr/>
          <p:nvPr/>
        </p:nvSpPr>
        <p:spPr>
          <a:xfrm>
            <a:off x="6174773" y="1134831"/>
            <a:ext cx="5729137" cy="2549757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22DEDBF0-5D8A-712F-1312-457464F59133}"/>
              </a:ext>
            </a:extLst>
          </p:cNvPr>
          <p:cNvSpPr/>
          <p:nvPr/>
        </p:nvSpPr>
        <p:spPr>
          <a:xfrm>
            <a:off x="6174773" y="3831356"/>
            <a:ext cx="5729137" cy="2450784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0EB7B61-18F5-CE83-1E1B-2413E6360C52}"/>
              </a:ext>
            </a:extLst>
          </p:cNvPr>
          <p:cNvSpPr txBox="1"/>
          <p:nvPr/>
        </p:nvSpPr>
        <p:spPr>
          <a:xfrm>
            <a:off x="463924" y="1278244"/>
            <a:ext cx="5422759" cy="14319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路加福音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4:16b (</a:t>
            </a: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和合本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在安息日，照他平常的規矩進了會堂，站起來要念聖經。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FFB600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9984B7-3513-797C-58D6-7F2BAE11A7E0}"/>
              </a:ext>
            </a:extLst>
          </p:cNvPr>
          <p:cNvSpPr txBox="1"/>
          <p:nvPr/>
        </p:nvSpPr>
        <p:spPr>
          <a:xfrm>
            <a:off x="6366183" y="1281700"/>
            <a:ext cx="5537725" cy="19192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使徒行傳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15:21 (</a:t>
            </a: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和合本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因為從古以來，摩西的書在各城有人傳講，每逢安息日，在會堂裡誦讀。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20CBAB-43AD-2C13-1974-3B10E3925463}"/>
              </a:ext>
            </a:extLst>
          </p:cNvPr>
          <p:cNvSpPr txBox="1"/>
          <p:nvPr/>
        </p:nvSpPr>
        <p:spPr>
          <a:xfrm>
            <a:off x="463924" y="3954666"/>
            <a:ext cx="5292952" cy="14319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3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歌羅西書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4:16a (</a:t>
            </a: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和合本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你們念了這書信，便交給老底嘉的教會，叫他們也念</a:t>
            </a:r>
            <a:r>
              <a:rPr lang="zh-TW" altLang="en-US" sz="3000" b="0" dirty="0">
                <a:solidFill>
                  <a:prstClr val="black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endParaRPr kumimoji="0" lang="en-US" altLang="zh-TW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468E3A-246C-7BB6-89E6-BD4C03D7BC89}"/>
              </a:ext>
            </a:extLst>
          </p:cNvPr>
          <p:cNvSpPr txBox="1"/>
          <p:nvPr/>
        </p:nvSpPr>
        <p:spPr>
          <a:xfrm>
            <a:off x="6366182" y="3954666"/>
            <a:ext cx="5361893" cy="14319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帖撒羅尼迦前書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5:27 (</a:t>
            </a: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和合本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我指著主囑咐你們，要把這信念給眾弟兄聽。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83420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7F54672C-03DA-6AE1-C000-FEF5BF09EFF5}"/>
              </a:ext>
            </a:extLst>
          </p:cNvPr>
          <p:cNvSpPr/>
          <p:nvPr/>
        </p:nvSpPr>
        <p:spPr>
          <a:xfrm>
            <a:off x="4457700" y="0"/>
            <a:ext cx="7734300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0C6669C-BCA0-2FFC-4A0E-23BD473C9FB1}"/>
              </a:ext>
            </a:extLst>
          </p:cNvPr>
          <p:cNvSpPr/>
          <p:nvPr/>
        </p:nvSpPr>
        <p:spPr>
          <a:xfrm>
            <a:off x="896282" y="4360472"/>
            <a:ext cx="2498990" cy="197340"/>
          </a:xfrm>
          <a:prstGeom prst="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35FF0E-C4FC-E815-4258-40AC6D681DB8}"/>
              </a:ext>
            </a:extLst>
          </p:cNvPr>
          <p:cNvSpPr txBox="1"/>
          <p:nvPr/>
        </p:nvSpPr>
        <p:spPr>
          <a:xfrm>
            <a:off x="896282" y="1999103"/>
            <a:ext cx="3345674" cy="259731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48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多長時間</a:t>
            </a:r>
            <a:endParaRPr lang="en-US" sz="4800" b="1" dirty="0">
              <a:solidFill>
                <a:srgbClr val="FFB60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48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能夠讀完</a:t>
            </a:r>
            <a:endParaRPr lang="en-US" altLang="zh-CN" sz="48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48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整本聖經</a:t>
            </a:r>
            <a:r>
              <a:rPr lang="en-US" altLang="ko-KR" sz="48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?</a:t>
            </a:r>
            <a:endParaRPr lang="en-US" sz="48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B938697A-5B4D-082E-DA27-884BD0A8F1E8}"/>
              </a:ext>
            </a:extLst>
          </p:cNvPr>
          <p:cNvSpPr/>
          <p:nvPr/>
        </p:nvSpPr>
        <p:spPr>
          <a:xfrm>
            <a:off x="5380566" y="507999"/>
            <a:ext cx="6400800" cy="5724802"/>
          </a:xfrm>
          <a:prstGeom prst="roundRect">
            <a:avLst>
              <a:gd name="adj" fmla="val 28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A2A1A37-4E07-1B69-F8DA-64FCBB657B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9311" y="0"/>
            <a:ext cx="7239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B1681DC-538E-418B-926F-BB4BB10F3020}"/>
              </a:ext>
            </a:extLst>
          </p:cNvPr>
          <p:cNvSpPr txBox="1"/>
          <p:nvPr/>
        </p:nvSpPr>
        <p:spPr>
          <a:xfrm>
            <a:off x="5380566" y="6288029"/>
            <a:ext cx="6400801" cy="422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600"/>
              </a:lnSpc>
              <a:spcAft>
                <a:spcPts val="1800"/>
              </a:spcAft>
            </a:pPr>
            <a:r>
              <a:rPr lang="en-US" sz="2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*</a:t>
            </a:r>
            <a:r>
              <a:rPr lang="zh-TW" altLang="en-US" sz="2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使用</a:t>
            </a:r>
            <a:r>
              <a:rPr lang="en-US" sz="2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PRS App</a:t>
            </a:r>
            <a:r>
              <a:rPr lang="zh-TW" altLang="en-US" sz="2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聆聽戲劇有聲聖經</a:t>
            </a:r>
            <a:endParaRPr lang="en-US" sz="20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grpSp>
        <p:nvGrpSpPr>
          <p:cNvPr id="5" name="群組 4">
            <a:extLst>
              <a:ext uri="{FF2B5EF4-FFF2-40B4-BE49-F238E27FC236}">
                <a16:creationId xmlns:a16="http://schemas.microsoft.com/office/drawing/2014/main" id="{0F211F0C-D8D0-14F5-DDAF-23397D730158}"/>
              </a:ext>
            </a:extLst>
          </p:cNvPr>
          <p:cNvGrpSpPr/>
          <p:nvPr/>
        </p:nvGrpSpPr>
        <p:grpSpPr>
          <a:xfrm>
            <a:off x="6077339" y="758657"/>
            <a:ext cx="5092700" cy="5348951"/>
            <a:chOff x="6077338" y="766311"/>
            <a:chExt cx="5092700" cy="5348951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3DB1DDF-2B81-146A-12D1-33310E7C489E}"/>
                </a:ext>
              </a:extLst>
            </p:cNvPr>
            <p:cNvSpPr txBox="1"/>
            <p:nvPr/>
          </p:nvSpPr>
          <p:spPr>
            <a:xfrm>
              <a:off x="6260220" y="785918"/>
              <a:ext cx="2014878" cy="53293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6000"/>
                </a:lnSpc>
              </a:pPr>
              <a:r>
                <a:rPr lang="zh-CN" altLang="en-US" sz="4400" b="1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華語：</a:t>
              </a:r>
              <a:endParaRPr lang="en-US" altLang="zh-CN" sz="4400" b="1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  <a:p>
              <a:pPr>
                <a:lnSpc>
                  <a:spcPts val="6000"/>
                </a:lnSpc>
              </a:pPr>
              <a:r>
                <a:rPr lang="zh-CN" altLang="en-US" sz="4400" b="1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韓語：</a:t>
              </a:r>
              <a:endParaRPr lang="en-US" altLang="zh-CN" sz="4400" b="1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  <a:p>
              <a:pPr>
                <a:lnSpc>
                  <a:spcPts val="6000"/>
                </a:lnSpc>
              </a:pPr>
              <a:r>
                <a:rPr lang="zh-CN" altLang="en-US" sz="4400" b="1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英語：</a:t>
              </a:r>
              <a:r>
                <a:rPr lang="zh-TW" altLang="en-US" sz="4400" b="1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法</a:t>
              </a:r>
              <a:r>
                <a:rPr lang="zh-CN" altLang="en-US" sz="4400" b="1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語：</a:t>
              </a:r>
              <a:endParaRPr lang="en-US" altLang="zh-CN" sz="4400" b="1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  <a:p>
              <a:pPr>
                <a:lnSpc>
                  <a:spcPts val="6000"/>
                </a:lnSpc>
              </a:pPr>
              <a:r>
                <a:rPr lang="zh-TW" altLang="en-US" sz="4400" b="1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俄語：</a:t>
              </a:r>
              <a:endParaRPr lang="en-US" sz="4400" b="1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  <a:p>
              <a:pPr>
                <a:lnSpc>
                  <a:spcPts val="6000"/>
                </a:lnSpc>
              </a:pPr>
              <a:r>
                <a:rPr lang="zh-CN" altLang="en-US" sz="4400" b="1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西語：</a:t>
              </a:r>
              <a:endParaRPr lang="en-US" altLang="zh-CN" sz="4400" b="1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  <a:p>
              <a:pPr>
                <a:lnSpc>
                  <a:spcPts val="6000"/>
                </a:lnSpc>
              </a:pPr>
              <a:r>
                <a:rPr lang="zh-CN" altLang="en-US" sz="4400" b="1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日語：</a:t>
              </a:r>
              <a:endParaRPr lang="en-US" altLang="zh-CN" sz="4400" b="1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7" name="TextBox 15">
              <a:extLst>
                <a:ext uri="{FF2B5EF4-FFF2-40B4-BE49-F238E27FC236}">
                  <a16:creationId xmlns:a16="http://schemas.microsoft.com/office/drawing/2014/main" id="{A1F0342C-880D-1EED-201D-38E59D7D7126}"/>
                </a:ext>
              </a:extLst>
            </p:cNvPr>
            <p:cNvSpPr txBox="1"/>
            <p:nvPr/>
          </p:nvSpPr>
          <p:spPr>
            <a:xfrm>
              <a:off x="8002220" y="770611"/>
              <a:ext cx="2930065" cy="53293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ts val="6000"/>
                </a:lnSpc>
              </a:pPr>
              <a:r>
                <a:rPr lang="en-US" altLang="zh-CN" sz="4400" b="1" dirty="0">
                  <a:solidFill>
                    <a:srgbClr val="FFB600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100</a:t>
              </a:r>
              <a:r>
                <a:rPr lang="zh-CN" altLang="en-US" sz="4400" b="1" dirty="0">
                  <a:solidFill>
                    <a:srgbClr val="FFB600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小時</a:t>
              </a:r>
              <a:endParaRPr lang="en-US" sz="44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  <a:p>
              <a:pPr algn="r">
                <a:lnSpc>
                  <a:spcPts val="6000"/>
                </a:lnSpc>
              </a:pPr>
              <a:r>
                <a:rPr lang="en-US" sz="4400" b="1" dirty="0">
                  <a:solidFill>
                    <a:srgbClr val="FFB600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85</a:t>
              </a:r>
              <a:r>
                <a:rPr lang="zh-CN" altLang="en-US" sz="4400" b="1" dirty="0">
                  <a:solidFill>
                    <a:srgbClr val="FFB600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小時</a:t>
              </a:r>
              <a:endParaRPr lang="en-US" sz="3200" b="1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  <a:p>
              <a:pPr algn="r">
                <a:lnSpc>
                  <a:spcPts val="6000"/>
                </a:lnSpc>
              </a:pPr>
              <a:r>
                <a:rPr lang="en-US" sz="4400" b="1" dirty="0">
                  <a:solidFill>
                    <a:srgbClr val="FFB600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98</a:t>
              </a:r>
              <a:r>
                <a:rPr lang="zh-CN" altLang="en-US" sz="4400" b="1" dirty="0">
                  <a:solidFill>
                    <a:srgbClr val="FFB600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小時</a:t>
              </a:r>
              <a:endParaRPr lang="en-US" sz="32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  <a:p>
              <a:pPr algn="r">
                <a:lnSpc>
                  <a:spcPts val="6000"/>
                </a:lnSpc>
              </a:pPr>
              <a:r>
                <a:rPr lang="en-US" altLang="zh-TW" sz="4400" b="1" dirty="0">
                  <a:solidFill>
                    <a:srgbClr val="FFB600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98</a:t>
              </a:r>
              <a:r>
                <a:rPr lang="zh-CN" altLang="en-US" sz="4400" b="1" dirty="0">
                  <a:solidFill>
                    <a:srgbClr val="FFB600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小時</a:t>
              </a:r>
              <a:endParaRPr lang="en-US" altLang="zh-TW" sz="32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  <a:p>
              <a:pPr algn="r">
                <a:lnSpc>
                  <a:spcPts val="6000"/>
                </a:lnSpc>
              </a:pPr>
              <a:r>
                <a:rPr lang="en-US" altLang="zh-TW" sz="4400" b="1" dirty="0">
                  <a:solidFill>
                    <a:srgbClr val="FFB600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90</a:t>
              </a:r>
              <a:r>
                <a:rPr lang="zh-CN" altLang="en-US" sz="4400" b="1" dirty="0">
                  <a:solidFill>
                    <a:srgbClr val="FFB600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小時</a:t>
              </a:r>
              <a:endParaRPr lang="en-US" altLang="zh-CN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  <a:p>
              <a:pPr algn="r">
                <a:lnSpc>
                  <a:spcPts val="6000"/>
                </a:lnSpc>
              </a:pPr>
              <a:r>
                <a:rPr lang="en-US" sz="4400" b="1" dirty="0">
                  <a:solidFill>
                    <a:srgbClr val="FFB600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106</a:t>
              </a:r>
              <a:r>
                <a:rPr lang="zh-CN" altLang="en-US" sz="4400" b="1" dirty="0">
                  <a:solidFill>
                    <a:srgbClr val="FFB600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小時</a:t>
              </a:r>
              <a:endParaRPr lang="en-US" sz="32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  <a:p>
              <a:pPr algn="r">
                <a:lnSpc>
                  <a:spcPts val="6000"/>
                </a:lnSpc>
              </a:pPr>
              <a:r>
                <a:rPr lang="en-US" sz="4400" b="1" dirty="0">
                  <a:solidFill>
                    <a:srgbClr val="FFB600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118</a:t>
              </a:r>
              <a:r>
                <a:rPr lang="zh-CN" altLang="en-US" sz="4400" b="1" dirty="0">
                  <a:solidFill>
                    <a:srgbClr val="FFB600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小時</a:t>
              </a:r>
              <a:endParaRPr lang="en-US" altLang="zh-CN" sz="4400" b="1" dirty="0">
                <a:solidFill>
                  <a:srgbClr val="40404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" name="矩形: 圆角 9">
              <a:extLst>
                <a:ext uri="{FF2B5EF4-FFF2-40B4-BE49-F238E27FC236}">
                  <a16:creationId xmlns:a16="http://schemas.microsoft.com/office/drawing/2014/main" id="{24EBBAB0-A8BC-BBA2-7E62-CA9AAE12AF8B}"/>
                </a:ext>
              </a:extLst>
            </p:cNvPr>
            <p:cNvSpPr/>
            <p:nvPr/>
          </p:nvSpPr>
          <p:spPr>
            <a:xfrm>
              <a:off x="6077338" y="766311"/>
              <a:ext cx="5092700" cy="742976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rgbClr val="FFB6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Microsoft YaHei UI" panose="020B0503020204020204" pitchFamily="34" charset="-122"/>
                <a:ea typeface="Noto Sans CJK KR" panose="020B0500000000000000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04841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6812</TotalTime>
  <Words>3887</Words>
  <Application>Microsoft Macintosh PowerPoint</Application>
  <PresentationFormat>와이드스크린</PresentationFormat>
  <Paragraphs>356</Paragraphs>
  <Slides>24</Slides>
  <Notes>24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24</vt:i4>
      </vt:variant>
    </vt:vector>
  </HeadingPairs>
  <TitlesOfParts>
    <vt:vector size="34" baseType="lpstr">
      <vt:lpstr>Avenir Next LT Pro</vt:lpstr>
      <vt:lpstr>Calibri</vt:lpstr>
      <vt:lpstr>Symbol</vt:lpstr>
      <vt:lpstr>Calibri Light</vt:lpstr>
      <vt:lpstr>Microsoft YaHei UI</vt:lpstr>
      <vt:lpstr>微軟正黑體</vt:lpstr>
      <vt:lpstr>Arial</vt:lpstr>
      <vt:lpstr>Times New Roman</vt:lpstr>
      <vt:lpstr>Office Theme</vt:lpstr>
      <vt:lpstr>1_Office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 Kim</dc:creator>
  <cp:lastModifiedBy>Esther Won</cp:lastModifiedBy>
  <cp:revision>500</cp:revision>
  <dcterms:created xsi:type="dcterms:W3CDTF">2022-08-02T13:41:17Z</dcterms:created>
  <dcterms:modified xsi:type="dcterms:W3CDTF">2025-08-18T08:28:38Z</dcterms:modified>
</cp:coreProperties>
</file>