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357" r:id="rId2"/>
    <p:sldId id="396" r:id="rId3"/>
    <p:sldId id="365" r:id="rId4"/>
    <p:sldId id="286" r:id="rId5"/>
    <p:sldId id="373" r:id="rId6"/>
    <p:sldId id="388" r:id="rId7"/>
    <p:sldId id="359" r:id="rId8"/>
    <p:sldId id="361" r:id="rId9"/>
    <p:sldId id="389" r:id="rId10"/>
    <p:sldId id="332" r:id="rId11"/>
    <p:sldId id="398" r:id="rId12"/>
    <p:sldId id="366" r:id="rId13"/>
    <p:sldId id="390" r:id="rId14"/>
    <p:sldId id="364" r:id="rId15"/>
    <p:sldId id="258" r:id="rId16"/>
    <p:sldId id="267" r:id="rId17"/>
    <p:sldId id="352" r:id="rId18"/>
    <p:sldId id="370" r:id="rId19"/>
    <p:sldId id="346" r:id="rId20"/>
    <p:sldId id="300" r:id="rId21"/>
    <p:sldId id="339" r:id="rId22"/>
    <p:sldId id="342" r:id="rId23"/>
    <p:sldId id="287" r:id="rId24"/>
    <p:sldId id="274" r:id="rId25"/>
    <p:sldId id="391" r:id="rId26"/>
    <p:sldId id="392" r:id="rId27"/>
    <p:sldId id="298" r:id="rId28"/>
  </p:sldIdLst>
  <p:sldSz cx="12192000" cy="6858000"/>
  <p:notesSz cx="6807200" cy="9939338"/>
  <p:embeddedFontLst>
    <p:embeddedFont>
      <p:font typeface="微軟正黑體" panose="020B0604030504040204" pitchFamily="34" charset="-120"/>
      <p:regular r:id="rId30"/>
      <p:bold r:id="rId31"/>
    </p:embeddedFont>
    <p:embeddedFont>
      <p:font typeface="맑은 고딕" panose="020B0503020000020004" pitchFamily="34" charset="-127"/>
      <p:regular r:id="rId32"/>
      <p:bold r:id="rId33"/>
    </p:embeddedFont>
    <p:embeddedFont>
      <p:font typeface="맑은 고딕" panose="020B0503020000020004" pitchFamily="34" charset="-127"/>
      <p:regular r:id="rId32"/>
      <p:bold r:id="rId33"/>
    </p:embeddedFont>
    <p:embeddedFont>
      <p:font typeface="Avenir Next LT Pro" panose="020B0504020202020204" pitchFamily="34" charset="0"/>
      <p:regular r:id="rId34"/>
      <p:bold r:id="rId35"/>
      <p:italic r:id="rId36"/>
      <p:boldItalic r:id="rId37"/>
    </p:embeddedFont>
    <p:embeddedFont>
      <p:font typeface="Avenir Next LT Pro Demi" panose="020B0504020202020204" pitchFamily="34" charset="0"/>
      <p:regular r:id="rId38"/>
      <p:bold r:id="rId39"/>
      <p:italic r:id="rId40"/>
      <p:boldItalic r:id="rId41"/>
    </p:embeddedFont>
    <p:embeddedFont>
      <p:font typeface="Microsoft YaHei UI" panose="020B0503020204020204" pitchFamily="34" charset="-122"/>
      <p:regular r:id="rId42"/>
      <p:bold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BF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4"/>
    <p:restoredTop sz="96238" autoAdjust="0"/>
  </p:normalViewPr>
  <p:slideViewPr>
    <p:cSldViewPr snapToGrid="0" snapToObjects="1">
      <p:cViewPr varScale="1">
        <p:scale>
          <a:sx n="135" d="100"/>
          <a:sy n="135" d="100"/>
        </p:scale>
        <p:origin x="520" y="1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3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2551-48FD-30C2-1921-3C82BD83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48FD5-1896-3D5C-83C2-F7C16ABEC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3121A-58A1-D8FA-A065-0C131973B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48FCB-2E9C-B9C7-DF84-DD53FACE7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9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我们之所以强调要读</a:t>
            </a:r>
            <a:r>
              <a:rPr lang="en-US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en-US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遍的新约，是因为神通过祂的儿子耶稣基督亲口对我们说话。并且诗篇是圣经中专门记录祷告内容的经卷。</a:t>
            </a:r>
            <a:r>
              <a:rPr lang="zh-CN" altLang="ko-KR" sz="1800" b="1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當我們禱告並讀經時，需要留心幾件事：舊約申命記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这款国际版宣读圣经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是我们用来读经的好工具，它是完全免费的，您可以通过扫码或者翻墙后在苹果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安卓商店中搜索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PRSI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来完成下载。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在这款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App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中，我们目前已有英语、西班牙语、韩语、日语、中文、俄语和印尼语版本的新旧约戏剧圣经和新约的阿拉伯语戏剧圣经。新约的法语版将于今年夏天推出，印地语和葡萄牙语也将稍后推出。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6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这是我们每周三华语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OPEN PRS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全年的阅读计划。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提摩太前书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4:13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说：“</a:t>
            </a:r>
            <a:r>
              <a:rPr lang="zh-CN" altLang="en-US" sz="1200" b="0" dirty="0">
                <a:latin typeface="Avenir Next LT Pro" panose="020B0504020202020204" pitchFamily="34" charset="0"/>
              </a:rPr>
              <a:t>你要以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宣读</a:t>
            </a:r>
            <a:r>
              <a:rPr lang="zh-CN" altLang="en-US" sz="1200" b="0" u="none" dirty="0">
                <a:latin typeface="Avenir Next LT Pro" panose="020B0504020202020204" pitchFamily="34" charset="0"/>
              </a:rPr>
              <a:t>、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劝勉</a:t>
            </a:r>
            <a:r>
              <a:rPr lang="zh-CN" altLang="en-US" sz="1200" b="0" u="none" dirty="0">
                <a:latin typeface="Avenir Next LT Pro" panose="020B0504020202020204" pitchFamily="34" charset="0"/>
              </a:rPr>
              <a:t>、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教导</a:t>
            </a:r>
            <a:r>
              <a:rPr lang="zh-CN" altLang="en-US" sz="1200" b="0" dirty="0">
                <a:latin typeface="Avenir Next LT Pro" panose="020B0504020202020204" pitchFamily="34" charset="0"/>
              </a:rPr>
              <a:t>为念，直等到我来。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”除了宣读圣经之外，我们还通过“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Just Show Up”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读书会来实践这节经文中提到的“教导”。这是一个没有作业的读书俱乐部。我们邀请您加入其中一天的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JSU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，它们是与我们每周的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PRS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一起进行的。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3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我们除了今天的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之外，还会有每周一、每周三的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JSU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读书会时间。</a:t>
            </a:r>
            <a:r>
              <a:rPr lang="zh-CN" altLang="ko-KR" sz="1800" b="1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4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我们除了今天的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之外，还会有每周一、每周三的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JSU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读书会时间。</a:t>
            </a:r>
            <a:r>
              <a:rPr lang="zh-CN" altLang="ko-KR" sz="1800" b="1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A07A-02FA-8FCA-B0DC-61C0CF92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C77C5-D900-998A-6C5A-8B158C613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94B45-658C-E2DF-2C1C-2CDA89603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93F8-47B0-940E-809A-9C26902B7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9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舊約中有許多宣讀聖經的例子。出埃及記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提到第一次宣讀聖經「耶和華對摩西說：你要將這話寫在書上作紀念，又念給約書亞聽。」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提到耶穌「在安息日，照他平常的規矩進了會堂，站起來要念聖經。」另外，使徒行傳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15:21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提到「因為從古以來，摩西的書在各城有人傳講，每逢安息日，在會堂裡誦讀。」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用中文读完整本圣经只需要</a:t>
            </a:r>
            <a:r>
              <a:rPr lang="en-US" altLang="zh-CN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100</a:t>
            </a:r>
            <a:r>
              <a:rPr lang="zh-CN" altLang="en-US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个小时。</a:t>
            </a:r>
            <a:r>
              <a:rPr lang="zh-CN" altLang="en-US" sz="1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0.jp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65176" y="0"/>
            <a:ext cx="84268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11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660615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545775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907141" y="1991858"/>
            <a:ext cx="6790958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线上参加的朋友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，如果方便，请全程保持</a:t>
            </a: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镜头的打开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。</a:t>
            </a:r>
            <a:endParaRPr lang="en-US" sz="4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" panose="020B0502040504020204" pitchFamily="34" charset="0"/>
            </a:endParaRPr>
          </a:p>
          <a:p>
            <a:pPr>
              <a:spcAft>
                <a:spcPts val="4200"/>
              </a:spcAft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这样将有助于我们全神贯注于</a:t>
            </a: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神的话语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。</a:t>
            </a:r>
            <a:endParaRPr lang="en-US" sz="4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" panose="020B050204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200DBB-21BA-60ED-E031-FE7D36EA6737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1C42F54-F9F3-4163-DEF1-EB749326442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B3EFFD43-C23B-96AE-BF7C-5C01E60A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F204258-2895-9365-2BCD-4695150B8E3E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D41338-CC9A-5D35-ABA2-D1BD3A9818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519A9-A55D-20B1-9BFA-5F44E9FC333A}"/>
              </a:ext>
            </a:extLst>
          </p:cNvPr>
          <p:cNvSpPr txBox="1"/>
          <p:nvPr/>
        </p:nvSpPr>
        <p:spPr>
          <a:xfrm>
            <a:off x="0" y="193235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聆听圣经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卷的时长</a:t>
            </a:r>
            <a:endParaRPr lang="en-US" altLang="ko-KR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9DC84-EDCF-8E7B-9AF3-FDB371C86211}"/>
              </a:ext>
            </a:extLst>
          </p:cNvPr>
          <p:cNvSpPr txBox="1"/>
          <p:nvPr/>
        </p:nvSpPr>
        <p:spPr>
          <a:xfrm>
            <a:off x="9760077" y="6277376"/>
            <a:ext cx="2266570" cy="412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按照中文的和合本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174AD11C-3EF1-DF31-6824-D7FA37C771AA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729EDDDE-A7E5-C2E3-845C-982D9CC0E03B}"/>
              </a:ext>
            </a:extLst>
          </p:cNvPr>
          <p:cNvSpPr txBox="1"/>
          <p:nvPr/>
        </p:nvSpPr>
        <p:spPr>
          <a:xfrm>
            <a:off x="9760077" y="2687557"/>
            <a:ext cx="2272446" cy="304628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以西结书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BA9D781C-00A4-922C-5721-ECB8C5AC59F0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A450DECD-5EF9-7842-A8EF-44CBCD6E1F5C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43BAEAA6-A572-6EC1-64F0-9156913F64F5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EB8A5F94-2CAA-F21E-6BF3-95C860536E06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路得记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雅歌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弥迦书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腓立比书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约翰一书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EF9E071D-59BD-AEB4-358E-CCEA47BCB0DA}"/>
              </a:ext>
            </a:extLst>
          </p:cNvPr>
          <p:cNvSpPr txBox="1"/>
          <p:nvPr/>
        </p:nvSpPr>
        <p:spPr>
          <a:xfrm>
            <a:off x="4961649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传道书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以斯帖记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b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CDFD6C9D-ED38-E14B-1423-00E150A47424}"/>
              </a:ext>
            </a:extLst>
          </p:cNvPr>
          <p:cNvSpPr txBox="1"/>
          <p:nvPr/>
        </p:nvSpPr>
        <p:spPr>
          <a:xfrm>
            <a:off x="7372411" y="2682473"/>
            <a:ext cx="2272446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约书亚</a:t>
            </a: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四福音书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2A555D20-A518-9A95-4A13-DA8F82D6F9E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9BECC101-7C99-4536-F8FE-BA80BEAA8408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9C351B2B-8BCA-CC36-199D-77530FF72DC5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323FDADB-E806-0114-FF6E-1362C0C3CC2A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10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7" name="Round Same Side Corner Rectangle 12">
            <a:extLst>
              <a:ext uri="{FF2B5EF4-FFF2-40B4-BE49-F238E27FC236}">
                <a16:creationId xmlns:a16="http://schemas.microsoft.com/office/drawing/2014/main" id="{A2A43462-A5BE-8CE8-A144-E3AB6044E3BF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15-30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8" name="Round Same Side Corner Rectangle 13">
            <a:extLst>
              <a:ext uri="{FF2B5EF4-FFF2-40B4-BE49-F238E27FC236}">
                <a16:creationId xmlns:a16="http://schemas.microsoft.com/office/drawing/2014/main" id="{BF3153F7-3EF1-2F3E-788D-099AFDB0DA75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-1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1" name="Round Same Side Corner Rectangle 14">
            <a:extLst>
              <a:ext uri="{FF2B5EF4-FFF2-40B4-BE49-F238E27FC236}">
                <a16:creationId xmlns:a16="http://schemas.microsoft.com/office/drawing/2014/main" id="{975BC5FD-FDD6-3EDB-0FB8-037DD7985E8D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1-3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2" name="Round Same Side Corner Rectangle 16">
            <a:extLst>
              <a:ext uri="{FF2B5EF4-FFF2-40B4-BE49-F238E27FC236}">
                <a16:creationId xmlns:a16="http://schemas.microsoft.com/office/drawing/2014/main" id="{271E96B5-114B-C162-CA01-E086AF2B080A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3-6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A1489207-AA82-84A2-3BD9-64F7CDE37A69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5C86136C-88AB-A482-C42A-BD4249772FE5}"/>
              </a:ext>
            </a:extLst>
          </p:cNvPr>
          <p:cNvSpPr txBox="1"/>
          <p:nvPr/>
        </p:nvSpPr>
        <p:spPr>
          <a:xfrm>
            <a:off x="163746" y="2682474"/>
            <a:ext cx="2281424" cy="343100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俄巴底亚</a:t>
            </a: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约拿书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哈巴谷书</a:t>
            </a: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提多书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彼得后书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帖撒罗尼迦后书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Rounded Rectangle 15">
            <a:extLst>
              <a:ext uri="{FF2B5EF4-FFF2-40B4-BE49-F238E27FC236}">
                <a16:creationId xmlns:a16="http://schemas.microsoft.com/office/drawing/2014/main" id="{5FF54037-50C6-DE8E-EC51-4E654FF1D96C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6" name="Round Same Side Corner Rectangle 17">
            <a:extLst>
              <a:ext uri="{FF2B5EF4-FFF2-40B4-BE49-F238E27FC236}">
                <a16:creationId xmlns:a16="http://schemas.microsoft.com/office/drawing/2014/main" id="{41DBEA96-2502-F478-3FA9-C0AFB5862ABF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少于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85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0" y="237691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0">
            <a:extLst>
              <a:ext uri="{FF2B5EF4-FFF2-40B4-BE49-F238E27FC236}">
                <a16:creationId xmlns:a16="http://schemas.microsoft.com/office/drawing/2014/main" id="{6481B123-8A2F-4F20-AD17-98434037C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8348"/>
              </p:ext>
            </p:extLst>
          </p:nvPr>
        </p:nvGraphicFramePr>
        <p:xfrm>
          <a:off x="1293911" y="859589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378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1222622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139578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1146422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zh-CN" altLang="en-US" sz="13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旧约 </a:t>
                      </a:r>
                      <a:r>
                        <a:rPr lang="en-US" altLang="ko-KR" sz="13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(</a:t>
                      </a:r>
                      <a:r>
                        <a:rPr lang="zh-CN" altLang="en-US" sz="13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按顺序</a:t>
                      </a:r>
                      <a:r>
                        <a:rPr lang="en-US" altLang="ko-KR" sz="13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)</a:t>
                      </a:r>
                      <a:endParaRPr lang="en-US" altLang="ko-KR" sz="13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创世记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36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j-ea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r>
                        <a:rPr lang="ko-KR" altLang="en-US" sz="1200" dirty="0" err="1"/>
                        <a:t>分钟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传道书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出埃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及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33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雅歌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27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利未记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40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以赛亚书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民数记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31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耶利米书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51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申命记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19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耶利米哀歌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38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约书亚记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ko-KR" altLang="en-US" sz="1200" dirty="0" err="1"/>
                        <a:t>分钟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以西结书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28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士师记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但以理书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路得记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何西阿书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43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撒母耳记上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约珥书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撒母耳记下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21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阿摩司书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33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列王纪上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俄巴底亚书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列王纪下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36</a:t>
                      </a:r>
                      <a:r>
                        <a:rPr lang="ko-KR" altLang="en-US" sz="1200" dirty="0" err="1"/>
                        <a:t>分钟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约拿书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历代志上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45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弥迦书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历代志下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那鸿书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以斯拉记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51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哈巴谷书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尼希米记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西番雅书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13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以斯帖记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39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哈该书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约伯记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/>
                        <a:t>小时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40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撒迦利亚书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47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诗篇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34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玛拉基书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15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360"/>
                        </a:lnSpc>
                      </a:pP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Microsoft Tai Le" panose="020B0502040204020203" pitchFamily="34" charset="0"/>
                        </a:rPr>
                        <a:t>箴言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14</a:t>
                      </a:r>
                      <a:r>
                        <a:rPr lang="ko-KR" altLang="en-US" sz="1200" dirty="0" err="1"/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39</a:t>
                      </a:r>
                      <a:r>
                        <a:rPr lang="ko-KR" altLang="en-US" sz="1100" b="1" i="0" dirty="0">
                          <a:latin typeface="Microsoft YaHei UI" panose="020B0503020204020204" pitchFamily="34" charset="-122"/>
                          <a:ea typeface="+mn-ea"/>
                        </a:rPr>
                        <a:t>卷</a:t>
                      </a:r>
                      <a:r>
                        <a:rPr lang="zh-CN" altLang="en-US" sz="11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总时长</a:t>
                      </a:r>
                      <a:endParaRPr lang="en-US" altLang="ko-Kore-KR" sz="11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77</a:t>
                      </a:r>
                      <a:r>
                        <a:rPr lang="ko-KR" altLang="en-US" sz="1100" b="1" dirty="0" err="1"/>
                        <a:t>小时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 </a:t>
                      </a:r>
                      <a:r>
                        <a:rPr lang="en-US" altLang="ko-Kore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ko-KR" altLang="en-US" sz="1100" b="1" dirty="0" err="1"/>
                        <a:t>分钟</a:t>
                      </a:r>
                      <a:endParaRPr lang="en-US" altLang="ko-Kore-KR" sz="11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73D8604A-7DC4-3BF5-0CA5-AAA4AACF5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85454"/>
              </p:ext>
            </p:extLst>
          </p:nvPr>
        </p:nvGraphicFramePr>
        <p:xfrm>
          <a:off x="6264809" y="859589"/>
          <a:ext cx="4720978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578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1146422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291978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19288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新约 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(</a:t>
                      </a:r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按顺序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Microsoft Tai Le" panose="020B0502040204020203" pitchFamily="34" charset="0"/>
                        </a:rPr>
                        <a:t>)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Microsoft Tai Le" panose="020B0502040204020203" pitchFamily="34" charset="0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马太福音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40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提摩太前书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马可福音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43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提摩太后书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15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路加福音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54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提多书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约翰福音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13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腓利门书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使徒行传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43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希伯来书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54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罗马书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雅各书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19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哥林多前书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彼得前书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哥林多后书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49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彼得后书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13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加拉太书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25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约翰一书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以弗所书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约翰二书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腓立比书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18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约翰三书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歌罗西书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18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犹大书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帖撒罗尼迦前书</a:t>
                      </a:r>
                      <a:endParaRPr lang="en-US" sz="1200" b="1" i="0" u="none" strike="noStrike" kern="120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启示录</a:t>
                      </a:r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spc="-1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帖撒罗尼迦后书</a:t>
                      </a:r>
                      <a:endParaRPr lang="en-US" sz="1200" b="1" i="0" u="none" strike="noStrike" kern="1200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  <a:r>
                        <a:rPr lang="ko-KR" altLang="en-US" sz="11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卷</a:t>
                      </a:r>
                      <a:r>
                        <a:rPr lang="zh-CN" altLang="en-US" sz="1100" b="1" i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总时长</a:t>
                      </a:r>
                      <a:endParaRPr lang="en-US" altLang="ko-Kore-KR" sz="11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</a:rPr>
                        <a:t>小时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+mj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</a:rPr>
                        <a:t>分钟</a:t>
                      </a:r>
                      <a:endParaRPr lang="en-US" altLang="ko-Kore-KR" sz="11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03597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03597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03597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03597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03597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03597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4657" y="183265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</a:t>
            </a:r>
            <a:r>
              <a:rPr lang="en-US" altLang="zh-CN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卷书每卷的聆听时间</a:t>
            </a:r>
            <a:endParaRPr lang="en-US" altLang="ko-KR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A9347-50AB-C1F9-8087-47A11497EE75}"/>
              </a:ext>
            </a:extLst>
          </p:cNvPr>
          <p:cNvSpPr txBox="1"/>
          <p:nvPr/>
        </p:nvSpPr>
        <p:spPr>
          <a:xfrm>
            <a:off x="6264809" y="5069012"/>
            <a:ext cx="472097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320"/>
              </a:lnSpc>
            </a:pP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按和合本中文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ts val="2320"/>
              </a:lnSpc>
            </a:pPr>
            <a:r>
              <a:rPr lang="ko-KR" altLang="en-US" sz="16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华语有声戏剧圣经</a:t>
            </a:r>
            <a:endParaRPr lang="en-US" altLang="ko-KR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935B-3963-05C2-ACDC-3238195F2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1FD56C-BC9E-3907-42F5-D04CF2B17C1B}"/>
              </a:ext>
            </a:extLst>
          </p:cNvPr>
          <p:cNvSpPr/>
          <p:nvPr/>
        </p:nvSpPr>
        <p:spPr>
          <a:xfrm>
            <a:off x="3039962" y="0"/>
            <a:ext cx="915203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438BC727-D92A-59A4-D686-4BD6884C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00" y="0"/>
            <a:ext cx="723900" cy="6858000"/>
          </a:xfrm>
          <a:prstGeom prst="rect">
            <a:avLst/>
          </a:prstGeom>
        </p:spPr>
      </p:pic>
      <p:sp>
        <p:nvSpPr>
          <p:cNvPr id="68" name="TextBox 10">
            <a:extLst>
              <a:ext uri="{FF2B5EF4-FFF2-40B4-BE49-F238E27FC236}">
                <a16:creationId xmlns:a16="http://schemas.microsoft.com/office/drawing/2014/main" id="{7AB1DF2D-2FDC-972B-2B47-5E5C78F06C26}"/>
              </a:ext>
            </a:extLst>
          </p:cNvPr>
          <p:cNvSpPr txBox="1"/>
          <p:nvPr/>
        </p:nvSpPr>
        <p:spPr>
          <a:xfrm>
            <a:off x="448698" y="6187388"/>
            <a:ext cx="2591264" cy="407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 按照戏剧圣经的时长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A843C003-3DE7-2620-02CA-B9EB988200D7}"/>
              </a:ext>
            </a:extLst>
          </p:cNvPr>
          <p:cNvSpPr txBox="1"/>
          <p:nvPr/>
        </p:nvSpPr>
        <p:spPr>
          <a:xfrm>
            <a:off x="5283809" y="6187388"/>
            <a:ext cx="6459493" cy="43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时常均衡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地聆听旧约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83">
            <a:extLst>
              <a:ext uri="{FF2B5EF4-FFF2-40B4-BE49-F238E27FC236}">
                <a16:creationId xmlns:a16="http://schemas.microsoft.com/office/drawing/2014/main" id="{F7FF6259-010F-2BCE-BAA0-3E402B761850}"/>
              </a:ext>
            </a:extLst>
          </p:cNvPr>
          <p:cNvSpPr/>
          <p:nvPr/>
        </p:nvSpPr>
        <p:spPr>
          <a:xfrm>
            <a:off x="3572007" y="4738999"/>
            <a:ext cx="987819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每周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id="{6E2D939B-04C4-69A0-F3F8-0BFF1D5BAAAA}"/>
              </a:ext>
            </a:extLst>
          </p:cNvPr>
          <p:cNvSpPr txBox="1"/>
          <p:nvPr/>
        </p:nvSpPr>
        <p:spPr>
          <a:xfrm>
            <a:off x="4065916" y="583628"/>
            <a:ext cx="7358597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我们推荐</a:t>
            </a: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</a:t>
            </a:r>
            <a:r>
              <a:rPr lang="en-US" altLang="zh-C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</a:t>
            </a:r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的听读目标</a:t>
            </a:r>
            <a:endParaRPr lang="en-US" altLang="ko-KR" sz="35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4" name="TextBox 15">
            <a:extLst>
              <a:ext uri="{FF2B5EF4-FFF2-40B4-BE49-F238E27FC236}">
                <a16:creationId xmlns:a16="http://schemas.microsoft.com/office/drawing/2014/main" id="{CC950E17-ECB2-7650-A28A-4B8AA065803A}"/>
              </a:ext>
            </a:extLst>
          </p:cNvPr>
          <p:cNvSpPr txBox="1"/>
          <p:nvPr/>
        </p:nvSpPr>
        <p:spPr>
          <a:xfrm>
            <a:off x="230665" y="2518500"/>
            <a:ext cx="294762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spc="-15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每年能听</a:t>
            </a:r>
            <a:br>
              <a:rPr lang="en-US" altLang="zh-CN" sz="5000" b="1" spc="-15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多少圣经</a:t>
            </a:r>
            <a:r>
              <a:rPr lang="en-US" altLang="ko-KR" sz="5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5000" b="1" spc="-15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E15AC35-6720-7E02-C7F9-AF5F60056E25}"/>
              </a:ext>
            </a:extLst>
          </p:cNvPr>
          <p:cNvGrpSpPr/>
          <p:nvPr/>
        </p:nvGrpSpPr>
        <p:grpSpPr>
          <a:xfrm>
            <a:off x="3567646" y="1963647"/>
            <a:ext cx="984429" cy="2648590"/>
            <a:chOff x="3472446" y="1963647"/>
            <a:chExt cx="1138601" cy="2648590"/>
          </a:xfrm>
        </p:grpSpPr>
        <p:sp>
          <p:nvSpPr>
            <p:cNvPr id="76" name="Rounded Rectangle 22">
              <a:extLst>
                <a:ext uri="{FF2B5EF4-FFF2-40B4-BE49-F238E27FC236}">
                  <a16:creationId xmlns:a16="http://schemas.microsoft.com/office/drawing/2014/main" id="{95EDC808-2AEA-8B29-5EA0-7073814C282F}"/>
                </a:ext>
              </a:extLst>
            </p:cNvPr>
            <p:cNvSpPr/>
            <p:nvPr/>
          </p:nvSpPr>
          <p:spPr>
            <a:xfrm>
              <a:off x="3477490" y="1963647"/>
              <a:ext cx="1133557" cy="2648590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TextBox 7">
              <a:extLst>
                <a:ext uri="{FF2B5EF4-FFF2-40B4-BE49-F238E27FC236}">
                  <a16:creationId xmlns:a16="http://schemas.microsoft.com/office/drawing/2014/main" id="{6FA11E2A-A703-EE63-ED66-BC0BF41BA67E}"/>
                </a:ext>
              </a:extLst>
            </p:cNvPr>
            <p:cNvSpPr txBox="1"/>
            <p:nvPr/>
          </p:nvSpPr>
          <p:spPr>
            <a:xfrm>
              <a:off x="3524708" y="2022837"/>
              <a:ext cx="1012514" cy="2337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旧约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新约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诗篇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TextBox 2">
              <a:extLst>
                <a:ext uri="{FF2B5EF4-FFF2-40B4-BE49-F238E27FC236}">
                  <a16:creationId xmlns:a16="http://schemas.microsoft.com/office/drawing/2014/main" id="{E83FA36D-04DC-730E-D746-F4D729DBDFBE}"/>
                </a:ext>
              </a:extLst>
            </p:cNvPr>
            <p:cNvSpPr txBox="1"/>
            <p:nvPr/>
          </p:nvSpPr>
          <p:spPr>
            <a:xfrm>
              <a:off x="3472446" y="2291453"/>
              <a:ext cx="1133557" cy="2299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(77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(2</a:t>
              </a:r>
              <a:r>
                <a:rPr lang="en-US" altLang="zh-TW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en-US" altLang="zh-TW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7.5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819C0D3-CE6B-4E8A-42E8-222F3E61B4AE}"/>
              </a:ext>
            </a:extLst>
          </p:cNvPr>
          <p:cNvGrpSpPr/>
          <p:nvPr/>
        </p:nvGrpSpPr>
        <p:grpSpPr>
          <a:xfrm>
            <a:off x="4621670" y="1386981"/>
            <a:ext cx="2473365" cy="4602952"/>
            <a:chOff x="4662011" y="1386981"/>
            <a:chExt cx="2473365" cy="4602952"/>
          </a:xfrm>
        </p:grpSpPr>
        <p:sp>
          <p:nvSpPr>
            <p:cNvPr id="5" name="Triangle 19">
              <a:extLst>
                <a:ext uri="{FF2B5EF4-FFF2-40B4-BE49-F238E27FC236}">
                  <a16:creationId xmlns:a16="http://schemas.microsoft.com/office/drawing/2014/main" id="{F78AF433-4BF6-0E99-2C41-F4999A442B2C}"/>
                </a:ext>
              </a:extLst>
            </p:cNvPr>
            <p:cNvSpPr/>
            <p:nvPr/>
          </p:nvSpPr>
          <p:spPr>
            <a:xfrm rot="10800000">
              <a:off x="5030439" y="4342651"/>
              <a:ext cx="1716987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9C034409-1D27-5B42-878B-139874FC4C50}"/>
                </a:ext>
              </a:extLst>
            </p:cNvPr>
            <p:cNvSpPr/>
            <p:nvPr/>
          </p:nvSpPr>
          <p:spPr>
            <a:xfrm>
              <a:off x="4662015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~1 </a:t>
              </a:r>
              <a:r>
                <a:rPr lang="zh-TW" alt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Rectangle 70">
              <a:extLst>
                <a:ext uri="{FF2B5EF4-FFF2-40B4-BE49-F238E27FC236}">
                  <a16:creationId xmlns:a16="http://schemas.microsoft.com/office/drawing/2014/main" id="{A86462AE-506E-1ADA-068A-5A7A9FADDB4C}"/>
                </a:ext>
              </a:extLst>
            </p:cNvPr>
            <p:cNvSpPr/>
            <p:nvPr/>
          </p:nvSpPr>
          <p:spPr>
            <a:xfrm>
              <a:off x="5855663" y="4738999"/>
              <a:ext cx="1279713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~2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84D59FC-8DE1-FC64-48FC-F7E4B4A85F76}"/>
                </a:ext>
              </a:extLst>
            </p:cNvPr>
            <p:cNvSpPr/>
            <p:nvPr/>
          </p:nvSpPr>
          <p:spPr>
            <a:xfrm>
              <a:off x="466201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“新友”</a:t>
              </a:r>
              <a:r>
                <a:rPr lang="zh-CN" altLang="en-US" sz="1600" b="1" spc="-100" dirty="0">
                  <a:solidFill>
                    <a:prstClr val="blac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小组</a:t>
              </a:r>
              <a:endParaRPr lang="en-US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8E0467E5-3439-1C69-7E3C-23A8200E33A1}"/>
                </a:ext>
              </a:extLst>
            </p:cNvPr>
            <p:cNvSpPr/>
            <p:nvPr/>
          </p:nvSpPr>
          <p:spPr>
            <a:xfrm>
              <a:off x="5855663" y="1386981"/>
              <a:ext cx="1279713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“新友</a:t>
              </a:r>
              <a:r>
                <a:rPr kumimoji="0" lang="en-US" altLang="zh-CN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+</a:t>
              </a:r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77E38988-90F2-257E-AEAE-980956CCCA04}"/>
                </a:ext>
              </a:extLst>
            </p:cNvPr>
            <p:cNvSpPr/>
            <p:nvPr/>
          </p:nvSpPr>
          <p:spPr>
            <a:xfrm>
              <a:off x="4662015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6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~0.5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r>
                <a:rPr lang="en-US" sz="2400" b="1" baseline="30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*</a:t>
              </a: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756C9A1F-83AB-6DD4-627D-73A97164BD61}"/>
                </a:ext>
              </a:extLst>
            </p:cNvPr>
            <p:cNvSpPr/>
            <p:nvPr/>
          </p:nvSpPr>
          <p:spPr>
            <a:xfrm>
              <a:off x="5855662" y="2008790"/>
              <a:ext cx="1271853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AFC844B3-9A3D-DD60-DFC8-CB6CC771D675}"/>
                </a:ext>
              </a:extLst>
            </p:cNvPr>
            <p:cNvSpPr/>
            <p:nvPr/>
          </p:nvSpPr>
          <p:spPr>
            <a:xfrm>
              <a:off x="4662015" y="5437499"/>
              <a:ext cx="2465500" cy="55243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*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创世记 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列王纪下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(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年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历代志上 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玛拉基书 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年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</p:txBody>
        </p:sp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DFC250BA-AC10-B9E3-9B72-92B44B3FF235}"/>
                </a:ext>
              </a:extLst>
            </p:cNvPr>
            <p:cNvSpPr/>
            <p:nvPr/>
          </p:nvSpPr>
          <p:spPr>
            <a:xfrm>
              <a:off x="4662011" y="1386981"/>
              <a:ext cx="2473365" cy="4602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44494C6-223C-AB5C-A9F3-DFEE048F3E74}"/>
              </a:ext>
            </a:extLst>
          </p:cNvPr>
          <p:cNvGrpSpPr/>
          <p:nvPr/>
        </p:nvGrpSpPr>
        <p:grpSpPr>
          <a:xfrm>
            <a:off x="7156465" y="1386981"/>
            <a:ext cx="2477874" cy="4031810"/>
            <a:chOff x="7174476" y="1386981"/>
            <a:chExt cx="2477874" cy="4031810"/>
          </a:xfrm>
        </p:grpSpPr>
        <p:sp>
          <p:nvSpPr>
            <p:cNvPr id="34" name="Rectangle 60">
              <a:extLst>
                <a:ext uri="{FF2B5EF4-FFF2-40B4-BE49-F238E27FC236}">
                  <a16:creationId xmlns:a16="http://schemas.microsoft.com/office/drawing/2014/main" id="{5D0877D1-E599-AEF6-AA1B-0CA37D41D778}"/>
                </a:ext>
              </a:extLst>
            </p:cNvPr>
            <p:cNvSpPr/>
            <p:nvPr/>
          </p:nvSpPr>
          <p:spPr>
            <a:xfrm>
              <a:off x="717447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“老友”小组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483855B-7479-7727-0075-33494F9F0394}"/>
                </a:ext>
              </a:extLst>
            </p:cNvPr>
            <p:cNvGrpSpPr/>
            <p:nvPr/>
          </p:nvGrpSpPr>
          <p:grpSpPr>
            <a:xfrm>
              <a:off x="7174479" y="1386981"/>
              <a:ext cx="2477871" cy="4031810"/>
              <a:chOff x="7214820" y="1386981"/>
              <a:chExt cx="2477871" cy="4031810"/>
            </a:xfrm>
          </p:grpSpPr>
          <p:sp>
            <p:nvSpPr>
              <p:cNvPr id="13" name="Rectangle 71">
                <a:extLst>
                  <a:ext uri="{FF2B5EF4-FFF2-40B4-BE49-F238E27FC236}">
                    <a16:creationId xmlns:a16="http://schemas.microsoft.com/office/drawing/2014/main" id="{98710804-30D4-1A62-5FCD-B991220827BA}"/>
                  </a:ext>
                </a:extLst>
              </p:cNvPr>
              <p:cNvSpPr/>
              <p:nvPr/>
            </p:nvSpPr>
            <p:spPr>
              <a:xfrm>
                <a:off x="7216194" y="4738999"/>
                <a:ext cx="1200135" cy="67979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~2.5</a:t>
                </a:r>
                <a:r>
                  <a:rPr lang="zh-TW" alt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endParaRPr lang="en-US" sz="20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" name="Rectangle 75">
                <a:extLst>
                  <a:ext uri="{FF2B5EF4-FFF2-40B4-BE49-F238E27FC236}">
                    <a16:creationId xmlns:a16="http://schemas.microsoft.com/office/drawing/2014/main" id="{43724F6E-9D80-5635-E173-B03C352DF91C}"/>
                  </a:ext>
                </a:extLst>
              </p:cNvPr>
              <p:cNvSpPr/>
              <p:nvPr/>
            </p:nvSpPr>
            <p:spPr>
              <a:xfrm>
                <a:off x="8416326" y="4738999"/>
                <a:ext cx="1276365" cy="67979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~3</a:t>
                </a:r>
                <a:r>
                  <a:rPr lang="zh-TW" alt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endParaRPr lang="en-US" sz="20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Triangle 79">
                <a:extLst>
                  <a:ext uri="{FF2B5EF4-FFF2-40B4-BE49-F238E27FC236}">
                    <a16:creationId xmlns:a16="http://schemas.microsoft.com/office/drawing/2014/main" id="{6CDA56DE-6DE5-655E-9721-417B59EDE9CA}"/>
                  </a:ext>
                </a:extLst>
              </p:cNvPr>
              <p:cNvSpPr/>
              <p:nvPr/>
            </p:nvSpPr>
            <p:spPr>
              <a:xfrm rot="10800000">
                <a:off x="7563678" y="4342652"/>
                <a:ext cx="1716987" cy="392054"/>
              </a:xfrm>
              <a:prstGeom prst="triangle">
                <a:avLst>
                  <a:gd name="adj" fmla="val 51035"/>
                </a:avLst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Rectangle 61">
                <a:extLst>
                  <a:ext uri="{FF2B5EF4-FFF2-40B4-BE49-F238E27FC236}">
                    <a16:creationId xmlns:a16="http://schemas.microsoft.com/office/drawing/2014/main" id="{83434759-9D64-F4DB-84A7-364947C128F8}"/>
                  </a:ext>
                </a:extLst>
              </p:cNvPr>
              <p:cNvSpPr/>
              <p:nvPr/>
            </p:nvSpPr>
            <p:spPr>
              <a:xfrm>
                <a:off x="8416329" y="1386981"/>
                <a:ext cx="1267396" cy="621810"/>
              </a:xfrm>
              <a:prstGeom prst="rect">
                <a:avLst/>
              </a:prstGeom>
              <a:solidFill>
                <a:srgbClr val="FFB6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“老友</a:t>
                </a:r>
                <a:r>
                  <a:rPr kumimoji="0" lang="en-US" altLang="zh-CN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+</a:t>
                </a:r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”</a:t>
                </a:r>
                <a:r>
                  <a:rPr kumimoji="0" lang="en-US" altLang="zh-CN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小组</a:t>
                </a:r>
                <a:endParaRPr lang="en-US" altLang="ko-KR" sz="16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DLaM Display" panose="02010000000000000000" pitchFamily="2" charset="0"/>
                </a:endParaRPr>
              </a:p>
            </p:txBody>
          </p:sp>
          <p:sp>
            <p:nvSpPr>
              <p:cNvPr id="86" name="Rectangle 65">
                <a:extLst>
                  <a:ext uri="{FF2B5EF4-FFF2-40B4-BE49-F238E27FC236}">
                    <a16:creationId xmlns:a16="http://schemas.microsoft.com/office/drawing/2014/main" id="{FCB72E02-D6D8-0569-939E-6535FCAB89BB}"/>
                  </a:ext>
                </a:extLst>
              </p:cNvPr>
              <p:cNvSpPr/>
              <p:nvPr/>
            </p:nvSpPr>
            <p:spPr>
              <a:xfrm>
                <a:off x="7216193" y="2008790"/>
                <a:ext cx="1227028" cy="258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2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" name="Rectangle 66">
                <a:extLst>
                  <a:ext uri="{FF2B5EF4-FFF2-40B4-BE49-F238E27FC236}">
                    <a16:creationId xmlns:a16="http://schemas.microsoft.com/office/drawing/2014/main" id="{F25FB79B-1899-5C5E-029F-B86F529AE202}"/>
                  </a:ext>
                </a:extLst>
              </p:cNvPr>
              <p:cNvSpPr/>
              <p:nvPr/>
            </p:nvSpPr>
            <p:spPr>
              <a:xfrm>
                <a:off x="8443221" y="2008790"/>
                <a:ext cx="1210377" cy="258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" name="Rectangle 6">
                <a:extLst>
                  <a:ext uri="{FF2B5EF4-FFF2-40B4-BE49-F238E27FC236}">
                    <a16:creationId xmlns:a16="http://schemas.microsoft.com/office/drawing/2014/main" id="{AA9B0F64-7320-CC7E-8CEF-DC3997E992AE}"/>
                  </a:ext>
                </a:extLst>
              </p:cNvPr>
              <p:cNvSpPr/>
              <p:nvPr/>
            </p:nvSpPr>
            <p:spPr>
              <a:xfrm>
                <a:off x="7214820" y="1386981"/>
                <a:ext cx="2459452" cy="40318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DB65295-AF54-AAAC-4290-707ED111FB2B}"/>
              </a:ext>
            </a:extLst>
          </p:cNvPr>
          <p:cNvGrpSpPr/>
          <p:nvPr/>
        </p:nvGrpSpPr>
        <p:grpSpPr>
          <a:xfrm>
            <a:off x="9675449" y="1386981"/>
            <a:ext cx="2403235" cy="4031810"/>
            <a:chOff x="9740729" y="1386981"/>
            <a:chExt cx="2403235" cy="4031810"/>
          </a:xfrm>
        </p:grpSpPr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229C3A5-59FE-16F4-2978-6EFF3D71655F}"/>
                </a:ext>
              </a:extLst>
            </p:cNvPr>
            <p:cNvSpPr/>
            <p:nvPr/>
          </p:nvSpPr>
          <p:spPr>
            <a:xfrm>
              <a:off x="9745562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“高手”小组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sp>
          <p:nvSpPr>
            <p:cNvPr id="37" name="Rectangle 63">
              <a:extLst>
                <a:ext uri="{FF2B5EF4-FFF2-40B4-BE49-F238E27FC236}">
                  <a16:creationId xmlns:a16="http://schemas.microsoft.com/office/drawing/2014/main" id="{64A44438-4C58-15E9-181F-DDCD5AA16A4E}"/>
                </a:ext>
              </a:extLst>
            </p:cNvPr>
            <p:cNvSpPr/>
            <p:nvPr/>
          </p:nvSpPr>
          <p:spPr>
            <a:xfrm>
              <a:off x="10943830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“高手</a:t>
              </a:r>
              <a:r>
                <a:rPr kumimoji="0" lang="en-US" altLang="zh-CN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+</a:t>
              </a:r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0840D50D-7F12-F3F3-6A67-9E6025878BF3}"/>
                </a:ext>
              </a:extLst>
            </p:cNvPr>
            <p:cNvSpPr/>
            <p:nvPr/>
          </p:nvSpPr>
          <p:spPr>
            <a:xfrm>
              <a:off x="9745558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~4.5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AB488331-D394-C91B-102E-C448ACA41827}"/>
                </a:ext>
              </a:extLst>
            </p:cNvPr>
            <p:cNvSpPr/>
            <p:nvPr/>
          </p:nvSpPr>
          <p:spPr>
            <a:xfrm>
              <a:off x="10943827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~5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EAD44A37-A9DD-3C5C-6878-CB4623F5447F}"/>
                </a:ext>
              </a:extLst>
            </p:cNvPr>
            <p:cNvSpPr/>
            <p:nvPr/>
          </p:nvSpPr>
          <p:spPr>
            <a:xfrm rot="10800000">
              <a:off x="10091596" y="4342652"/>
              <a:ext cx="1716986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" name="Rectangle 67">
              <a:extLst>
                <a:ext uri="{FF2B5EF4-FFF2-40B4-BE49-F238E27FC236}">
                  <a16:creationId xmlns:a16="http://schemas.microsoft.com/office/drawing/2014/main" id="{1778F2FC-118E-EADD-F7AB-AB7F0627F6A6}"/>
                </a:ext>
              </a:extLst>
            </p:cNvPr>
            <p:cNvSpPr/>
            <p:nvPr/>
          </p:nvSpPr>
          <p:spPr>
            <a:xfrm>
              <a:off x="9745558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" name="Rectangle 68">
              <a:extLst>
                <a:ext uri="{FF2B5EF4-FFF2-40B4-BE49-F238E27FC236}">
                  <a16:creationId xmlns:a16="http://schemas.microsoft.com/office/drawing/2014/main" id="{58B8559C-1799-7543-7977-684DBD293F60}"/>
                </a:ext>
              </a:extLst>
            </p:cNvPr>
            <p:cNvSpPr/>
            <p:nvPr/>
          </p:nvSpPr>
          <p:spPr>
            <a:xfrm>
              <a:off x="1094382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1" name="Rectangle 7">
              <a:extLst>
                <a:ext uri="{FF2B5EF4-FFF2-40B4-BE49-F238E27FC236}">
                  <a16:creationId xmlns:a16="http://schemas.microsoft.com/office/drawing/2014/main" id="{46A30D66-AD66-6100-45FB-77939EB6988F}"/>
                </a:ext>
              </a:extLst>
            </p:cNvPr>
            <p:cNvSpPr/>
            <p:nvPr/>
          </p:nvSpPr>
          <p:spPr>
            <a:xfrm>
              <a:off x="9740729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BFB019-1B14-3D94-DAA7-D689FBAD9700}"/>
              </a:ext>
            </a:extLst>
          </p:cNvPr>
          <p:cNvGrpSpPr/>
          <p:nvPr/>
        </p:nvGrpSpPr>
        <p:grpSpPr>
          <a:xfrm>
            <a:off x="84748" y="274423"/>
            <a:ext cx="2753472" cy="998511"/>
            <a:chOff x="146649" y="198408"/>
            <a:chExt cx="3140015" cy="113868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BDE9307-B154-9A05-C9E4-3B1072A61CBB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28" name="图片 27" descr="文本&#10;&#10;描述已自动生成">
              <a:extLst>
                <a:ext uri="{FF2B5EF4-FFF2-40B4-BE49-F238E27FC236}">
                  <a16:creationId xmlns:a16="http://schemas.microsoft.com/office/drawing/2014/main" id="{410D4211-E429-50C7-035B-97E141804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58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AFF8C2B-43CA-38B6-A812-C728F3BC183E}"/>
              </a:ext>
            </a:extLst>
          </p:cNvPr>
          <p:cNvSpPr txBox="1"/>
          <p:nvPr/>
        </p:nvSpPr>
        <p:spPr>
          <a:xfrm>
            <a:off x="0" y="387389"/>
            <a:ext cx="12192000" cy="760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为何均衡</a:t>
            </a: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</a:t>
            </a: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新旧约并以诗篇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kumimoji="0" lang="en-US" altLang="ko-KR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1340CE9-0336-AB2A-CFF7-D2505E875A79}"/>
              </a:ext>
            </a:extLst>
          </p:cNvPr>
          <p:cNvSpPr/>
          <p:nvPr/>
        </p:nvSpPr>
        <p:spPr>
          <a:xfrm>
            <a:off x="593905" y="1413245"/>
            <a:ext cx="5411256" cy="225378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B319D37-BB30-73D4-8D21-DD9206D9B298}"/>
              </a:ext>
            </a:extLst>
          </p:cNvPr>
          <p:cNvSpPr txBox="1"/>
          <p:nvPr/>
        </p:nvSpPr>
        <p:spPr>
          <a:xfrm>
            <a:off x="814158" y="1590314"/>
            <a:ext cx="5074633" cy="1927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神既在古时借着众先知多次多方的晓谕列祖，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就在这末世，借着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儿子晓谕我们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CD1FBD3-716A-7C0D-592A-AB2F2FD56B87}"/>
              </a:ext>
            </a:extLst>
          </p:cNvPr>
          <p:cNvSpPr/>
          <p:nvPr/>
        </p:nvSpPr>
        <p:spPr>
          <a:xfrm>
            <a:off x="6132096" y="3368447"/>
            <a:ext cx="5433100" cy="142036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A0C8D85-F23B-B233-DA4F-81EE1F6A77E4}"/>
              </a:ext>
            </a:extLst>
          </p:cNvPr>
          <p:cNvSpPr txBox="1"/>
          <p:nvPr/>
        </p:nvSpPr>
        <p:spPr>
          <a:xfrm>
            <a:off x="6375402" y="3599485"/>
            <a:ext cx="4946490" cy="945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耶西的儿子─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大卫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祈祷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完毕。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2367EBA-F650-97DC-CDBF-B975FDAC1953}"/>
              </a:ext>
            </a:extLst>
          </p:cNvPr>
          <p:cNvSpPr/>
          <p:nvPr/>
        </p:nvSpPr>
        <p:spPr>
          <a:xfrm>
            <a:off x="6132096" y="1413245"/>
            <a:ext cx="5411256" cy="181121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3B1AEC4-B8E3-73D8-9D5E-A73D3911A56C}"/>
              </a:ext>
            </a:extLst>
          </p:cNvPr>
          <p:cNvSpPr txBox="1"/>
          <p:nvPr/>
        </p:nvSpPr>
        <p:spPr>
          <a:xfrm>
            <a:off x="6379092" y="1590314"/>
            <a:ext cx="4677508" cy="1439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我要晚上、早晨、晌午哀声悲叹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也必听我的声音。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213967F9-9610-CEF5-2072-4469E840F49E}"/>
              </a:ext>
            </a:extLst>
          </p:cNvPr>
          <p:cNvSpPr/>
          <p:nvPr/>
        </p:nvSpPr>
        <p:spPr>
          <a:xfrm>
            <a:off x="600021" y="3778751"/>
            <a:ext cx="5411255" cy="257440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7CD1141B-DB6A-7FFE-7DB6-17C64B01E138}"/>
              </a:ext>
            </a:extLst>
          </p:cNvPr>
          <p:cNvSpPr txBox="1"/>
          <p:nvPr/>
        </p:nvSpPr>
        <p:spPr>
          <a:xfrm>
            <a:off x="825682" y="4062240"/>
            <a:ext cx="5063110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有声音从云彩里出来，说：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这是我的儿子，我所拣选的，你们要听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29216C1-EA71-0BCB-300F-91C40437E294}"/>
              </a:ext>
            </a:extLst>
          </p:cNvPr>
          <p:cNvSpPr/>
          <p:nvPr/>
        </p:nvSpPr>
        <p:spPr>
          <a:xfrm>
            <a:off x="6132096" y="4932797"/>
            <a:ext cx="5433100" cy="142036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29BF0EC-D53F-05D3-C6E4-08719AE5119B}"/>
              </a:ext>
            </a:extLst>
          </p:cNvPr>
          <p:cNvSpPr txBox="1"/>
          <p:nvPr/>
        </p:nvSpPr>
        <p:spPr>
          <a:xfrm>
            <a:off x="6379093" y="5163835"/>
            <a:ext cx="4677508" cy="945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你们要时时警醒，常常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536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236275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聆听时</a:t>
            </a:r>
            <a:r>
              <a:rPr lang="zh-TW" altLang="en-US" sz="4400" b="1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请留心几件事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83326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90051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83326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90050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6" y="4066344"/>
            <a:ext cx="554851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玛拉基书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1:8b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将瘸腿的、有病的献上，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这不为恶吗</a:t>
            </a:r>
            <a:r>
              <a:rPr lang="en-US" altLang="ko-KR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dirty="0">
                <a:solidFill>
                  <a:srgbClr val="000000"/>
                </a:solidFill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你献给你的省长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他岂喜悦你，岂能看你的情面吗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这是万军之耶和华说的。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214669"/>
            <a:ext cx="5537725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你们查考圣经，因你们以为内中有永生；给我作见证的就是这经。然而，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你们不肯到我这里来得</a:t>
            </a:r>
            <a:endParaRPr lang="en-US" altLang="zh-TW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</a:t>
            </a:r>
            <a:r>
              <a:rPr lang="zh-TW" altLang="en-US" sz="30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000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60740"/>
            <a:ext cx="5361893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凡听见我这话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好比一个无知的人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把房子盖在沙土上</a:t>
            </a:r>
            <a:r>
              <a:rPr lang="zh-TW" altLang="en-US" sz="30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000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214669"/>
            <a:ext cx="536189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以色列啊，你要听！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耶和华─我们神是独一的主。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你要尽心、尽性、尽力爱耶和华─你的神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69" y="0"/>
            <a:ext cx="723900" cy="6858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00F8E16-A8A5-4419-710A-0C2EF34E28B4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85CB954-01CA-2F9D-58CF-3088FDE26D0B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8" name="图片 17" descr="文本&#10;&#10;描述已自动生成">
              <a:extLst>
                <a:ext uri="{FF2B5EF4-FFF2-40B4-BE49-F238E27FC236}">
                  <a16:creationId xmlns:a16="http://schemas.microsoft.com/office/drawing/2014/main" id="{1A70A017-4995-542F-195A-767E58DE3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BD5218E2-4185-6416-EE71-8941B00CCD90}"/>
              </a:ext>
            </a:extLst>
          </p:cNvPr>
          <p:cNvSpPr txBox="1"/>
          <p:nvPr/>
        </p:nvSpPr>
        <p:spPr>
          <a:xfrm>
            <a:off x="573083" y="1681740"/>
            <a:ext cx="3389062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b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 (</a:t>
            </a:r>
            <a:r>
              <a:rPr lang="zh-CN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国际版</a:t>
            </a:r>
            <a:r>
              <a:rPr lang="en-US" altLang="zh-CN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E394040-3CA0-265C-C186-68E6C511D90A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4F1C7BD-EB26-7A4F-8B43-CBED5404CFA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DB60C1BB-58D9-5DF9-82BD-C2BCF3D39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37A6620E-68CE-BEF8-5784-4BA67DC63799}"/>
              </a:ext>
            </a:extLst>
          </p:cNvPr>
          <p:cNvGrpSpPr/>
          <p:nvPr/>
        </p:nvGrpSpPr>
        <p:grpSpPr>
          <a:xfrm>
            <a:off x="550576" y="3169703"/>
            <a:ext cx="2330026" cy="1097280"/>
            <a:chOff x="322020" y="4715464"/>
            <a:chExt cx="2330026" cy="1097280"/>
          </a:xfrm>
        </p:grpSpPr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EA241296-C0A9-FDC7-7259-D1DFB016B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581B3321-0918-2FD0-AF08-3770AF64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2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809D5B16-4058-A956-6E17-DA11AE5C7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50306CF7-21B1-F4BF-43EC-DAEF29277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5E501C0-B793-D7CE-B4A3-05E6E5FBFF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756" b="2989"/>
          <a:stretch/>
        </p:blipFill>
        <p:spPr>
          <a:xfrm>
            <a:off x="5333100" y="633977"/>
            <a:ext cx="2765960" cy="5525581"/>
          </a:xfrm>
          <a:prstGeom prst="roundRect">
            <a:avLst>
              <a:gd name="adj" fmla="val 8656"/>
            </a:avLst>
          </a:prstGeom>
          <a:ln>
            <a:noFill/>
          </a:ln>
          <a:effectLst/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7721D1CD-0F4B-44AB-7BB0-4EED87A61705}"/>
              </a:ext>
            </a:extLst>
          </p:cNvPr>
          <p:cNvSpPr txBox="1"/>
          <p:nvPr/>
        </p:nvSpPr>
        <p:spPr>
          <a:xfrm rot="20081092">
            <a:off x="4517548" y="436980"/>
            <a:ext cx="1830176" cy="661542"/>
          </a:xfrm>
          <a:prstGeom prst="roundRect">
            <a:avLst>
              <a:gd name="adj" fmla="val 50000"/>
            </a:avLst>
          </a:prstGeom>
          <a:solidFill>
            <a:srgbClr val="FB8500"/>
          </a:solidFill>
        </p:spPr>
        <p:txBody>
          <a:bodyPr wrap="square" lIns="54000" tIns="0" rIns="5400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完全免费</a:t>
            </a:r>
            <a:r>
              <a:rPr lang="en-US" altLang="ko-KR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63505EB-A676-A2DC-08E6-5AFF9544791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489" b="2092"/>
          <a:stretch/>
        </p:blipFill>
        <p:spPr>
          <a:xfrm>
            <a:off x="8608857" y="633558"/>
            <a:ext cx="2731684" cy="5526000"/>
          </a:xfrm>
          <a:prstGeom prst="roundRect">
            <a:avLst>
              <a:gd name="adj" fmla="val 6822"/>
            </a:avLst>
          </a:prstGeom>
          <a:ln>
            <a:noFill/>
          </a:ln>
          <a:effectLst/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769CE337-14BB-FEDD-1563-E71C87FF96F4}"/>
              </a:ext>
            </a:extLst>
          </p:cNvPr>
          <p:cNvSpPr txBox="1"/>
          <p:nvPr/>
        </p:nvSpPr>
        <p:spPr>
          <a:xfrm>
            <a:off x="573083" y="4438484"/>
            <a:ext cx="2339936" cy="5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简体中文版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30" descr="QR 代码&#10;&#10;描述已自动生成">
            <a:extLst>
              <a:ext uri="{FF2B5EF4-FFF2-40B4-BE49-F238E27FC236}">
                <a16:creationId xmlns:a16="http://schemas.microsoft.com/office/drawing/2014/main" id="{3AE6AA19-DEA1-EE31-4EDE-F8FDE8660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31" y="5068873"/>
            <a:ext cx="1131043" cy="1125121"/>
          </a:xfrm>
          <a:prstGeom prst="rect">
            <a:avLst/>
          </a:prstGeom>
        </p:spPr>
      </p:pic>
      <p:pic>
        <p:nvPicPr>
          <p:cNvPr id="5" name="图片 31" descr="文本&#10;&#10;描述已自动生成">
            <a:extLst>
              <a:ext uri="{FF2B5EF4-FFF2-40B4-BE49-F238E27FC236}">
                <a16:creationId xmlns:a16="http://schemas.microsoft.com/office/drawing/2014/main" id="{CA8907A5-8453-E33C-9517-56059A8507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203" t="19497" r="10602" b="66275"/>
          <a:stretch/>
        </p:blipFill>
        <p:spPr>
          <a:xfrm>
            <a:off x="1679989" y="5032247"/>
            <a:ext cx="2489550" cy="1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69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6" y="1041995"/>
            <a:ext cx="3512053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EA498C19-E993-AAB3-337E-ACEDED437702}"/>
              </a:ext>
            </a:extLst>
          </p:cNvPr>
          <p:cNvSpPr txBox="1"/>
          <p:nvPr/>
        </p:nvSpPr>
        <p:spPr>
          <a:xfrm>
            <a:off x="6222190" y="383675"/>
            <a:ext cx="517759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高品质的有声戏剧圣经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5FFBA-0039-194A-DD40-310BD72B69FB}"/>
              </a:ext>
            </a:extLst>
          </p:cNvPr>
          <p:cNvSpPr txBox="1"/>
          <p:nvPr/>
        </p:nvSpPr>
        <p:spPr>
          <a:xfrm>
            <a:off x="5162874" y="1287423"/>
            <a:ext cx="2893879" cy="5165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现有语种：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NKJV</a:t>
            </a: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NLT(</a:t>
            </a: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西班牙语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韩语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印尼语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ko-KR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NVD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GNA(</a:t>
            </a: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6A7B0BD8-E0C2-CFBF-FC3C-F923A280BDB8}"/>
              </a:ext>
            </a:extLst>
          </p:cNvPr>
          <p:cNvSpPr txBox="1"/>
          <p:nvPr/>
        </p:nvSpPr>
        <p:spPr>
          <a:xfrm>
            <a:off x="8711521" y="1301349"/>
            <a:ext cx="268370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即将登场：</a:t>
            </a:r>
            <a:endParaRPr lang="en-US" altLang="zh-CN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060E01C-9D12-A210-71B9-443247BC7A16}"/>
              </a:ext>
            </a:extLst>
          </p:cNvPr>
          <p:cNvSpPr txBox="1"/>
          <p:nvPr/>
        </p:nvSpPr>
        <p:spPr>
          <a:xfrm>
            <a:off x="573083" y="1681740"/>
            <a:ext cx="3389062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b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 (</a:t>
            </a:r>
            <a:r>
              <a:rPr lang="zh-CN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国际版</a:t>
            </a:r>
            <a:r>
              <a:rPr lang="en-US" altLang="zh-CN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880D8D64-9FE9-C9BB-F721-34D1B0B12F0A}"/>
              </a:ext>
            </a:extLst>
          </p:cNvPr>
          <p:cNvGrpSpPr/>
          <p:nvPr/>
        </p:nvGrpSpPr>
        <p:grpSpPr>
          <a:xfrm>
            <a:off x="550576" y="3169703"/>
            <a:ext cx="2330026" cy="1097280"/>
            <a:chOff x="322020" y="4715464"/>
            <a:chExt cx="2330026" cy="1097280"/>
          </a:xfrm>
        </p:grpSpPr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921B46ED-B0F1-1DB9-62F0-035AD169A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6" name="Picture 22">
              <a:extLst>
                <a:ext uri="{FF2B5EF4-FFF2-40B4-BE49-F238E27FC236}">
                  <a16:creationId xmlns:a16="http://schemas.microsoft.com/office/drawing/2014/main" id="{997FF187-546E-3FC2-D49B-0F987E683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9" name="图片 30" descr="QR 代码&#10;&#10;描述已自动生成">
            <a:extLst>
              <a:ext uri="{FF2B5EF4-FFF2-40B4-BE49-F238E27FC236}">
                <a16:creationId xmlns:a16="http://schemas.microsoft.com/office/drawing/2014/main" id="{55DC85E4-927A-17CE-6E03-5351E895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31" y="5068873"/>
            <a:ext cx="1131043" cy="1125121"/>
          </a:xfrm>
          <a:prstGeom prst="rect">
            <a:avLst/>
          </a:prstGeom>
        </p:spPr>
      </p:pic>
      <p:pic>
        <p:nvPicPr>
          <p:cNvPr id="30" name="图片 31" descr="文本&#10;&#10;描述已自动生成">
            <a:extLst>
              <a:ext uri="{FF2B5EF4-FFF2-40B4-BE49-F238E27FC236}">
                <a16:creationId xmlns:a16="http://schemas.microsoft.com/office/drawing/2014/main" id="{E1B21224-7AC2-22B0-78BF-2FF314F046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03" t="19497" r="10602" b="66275"/>
          <a:stretch/>
        </p:blipFill>
        <p:spPr>
          <a:xfrm>
            <a:off x="1679989" y="5032247"/>
            <a:ext cx="2489550" cy="11617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C870038-75FA-ACCF-D35F-C54D3E02DD44}"/>
              </a:ext>
            </a:extLst>
          </p:cNvPr>
          <p:cNvSpPr txBox="1"/>
          <p:nvPr/>
        </p:nvSpPr>
        <p:spPr>
          <a:xfrm>
            <a:off x="8602392" y="2255357"/>
            <a:ext cx="854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秋季</a:t>
            </a:r>
            <a:r>
              <a:rPr lang="zh-CN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3AE642-8B85-36EA-1829-E1D526456E9E}"/>
              </a:ext>
            </a:extLst>
          </p:cNvPr>
          <p:cNvSpPr txBox="1"/>
          <p:nvPr/>
        </p:nvSpPr>
        <p:spPr>
          <a:xfrm>
            <a:off x="9261173" y="2276674"/>
            <a:ext cx="2683708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葡萄牙语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印地语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zh-CN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GNA(</a:t>
            </a:r>
            <a:r>
              <a:rPr lang="zh-CN" altLang="en-US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zh-CN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B226C4F4-D46D-5D0F-4006-4FDC09106EA1}"/>
              </a:ext>
            </a:extLst>
          </p:cNvPr>
          <p:cNvSpPr txBox="1"/>
          <p:nvPr/>
        </p:nvSpPr>
        <p:spPr>
          <a:xfrm rot="20081092">
            <a:off x="4111170" y="660673"/>
            <a:ext cx="1830176" cy="661542"/>
          </a:xfrm>
          <a:prstGeom prst="roundRect">
            <a:avLst>
              <a:gd name="adj" fmla="val 50000"/>
            </a:avLst>
          </a:prstGeom>
          <a:solidFill>
            <a:srgbClr val="FB8500"/>
          </a:solidFill>
        </p:spPr>
        <p:txBody>
          <a:bodyPr wrap="square" lIns="54000" tIns="0" rIns="5400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完全免费</a:t>
            </a:r>
            <a:r>
              <a:rPr lang="en-US" altLang="ko-KR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7717A-BC87-842F-8A06-E911B4C01E35}"/>
              </a:ext>
            </a:extLst>
          </p:cNvPr>
          <p:cNvSpPr txBox="1"/>
          <p:nvPr/>
        </p:nvSpPr>
        <p:spPr>
          <a:xfrm>
            <a:off x="573083" y="4438484"/>
            <a:ext cx="2339936" cy="5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简体中文版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合 7">
            <a:extLst>
              <a:ext uri="{FF2B5EF4-FFF2-40B4-BE49-F238E27FC236}">
                <a16:creationId xmlns:a16="http://schemas.microsoft.com/office/drawing/2014/main" id="{7C0E6C60-E563-92CE-6DBD-023617649415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17" name="矩形 8">
              <a:extLst>
                <a:ext uri="{FF2B5EF4-FFF2-40B4-BE49-F238E27FC236}">
                  <a16:creationId xmlns:a16="http://schemas.microsoft.com/office/drawing/2014/main" id="{2B30EB01-80AF-598B-672F-98559DC5EA7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9" name="图片 9" descr="文本&#10;&#10;描述已自动生成">
              <a:extLst>
                <a:ext uri="{FF2B5EF4-FFF2-40B4-BE49-F238E27FC236}">
                  <a16:creationId xmlns:a16="http://schemas.microsoft.com/office/drawing/2014/main" id="{1035002F-7C77-36D8-5064-56383D7A0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1E19C6-A662-AC45-A131-C0939B2D9640}"/>
              </a:ext>
            </a:extLst>
          </p:cNvPr>
          <p:cNvSpPr txBox="1"/>
          <p:nvPr/>
        </p:nvSpPr>
        <p:spPr>
          <a:xfrm>
            <a:off x="9261173" y="4269453"/>
            <a:ext cx="1955876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葡萄牙语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印地语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3DDFD-418F-E3A0-F4A8-375265B66966}"/>
              </a:ext>
            </a:extLst>
          </p:cNvPr>
          <p:cNvSpPr txBox="1"/>
          <p:nvPr/>
        </p:nvSpPr>
        <p:spPr>
          <a:xfrm>
            <a:off x="8602392" y="4253867"/>
            <a:ext cx="794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秋季</a:t>
            </a:r>
            <a:r>
              <a:rPr lang="zh-CN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CA1D2-4547-ACD8-CB15-F72E1D7F9C67}"/>
              </a:ext>
            </a:extLst>
          </p:cNvPr>
          <p:cNvSpPr txBox="1"/>
          <p:nvPr/>
        </p:nvSpPr>
        <p:spPr>
          <a:xfrm>
            <a:off x="8602392" y="3821833"/>
            <a:ext cx="1097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</a:t>
            </a:r>
            <a:r>
              <a:rPr lang="zh-CN" alt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altLang="ko-KR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CD53E-BAD3-F4E9-AED7-3F763A811DEE}"/>
              </a:ext>
            </a:extLst>
          </p:cNvPr>
          <p:cNvSpPr txBox="1"/>
          <p:nvPr/>
        </p:nvSpPr>
        <p:spPr>
          <a:xfrm>
            <a:off x="8602392" y="3161806"/>
            <a:ext cx="794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冬季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EBC2D-FBC5-F604-62A0-B927A7D65F72}"/>
              </a:ext>
            </a:extLst>
          </p:cNvPr>
          <p:cNvSpPr txBox="1"/>
          <p:nvPr/>
        </p:nvSpPr>
        <p:spPr>
          <a:xfrm>
            <a:off x="8602392" y="4680505"/>
            <a:ext cx="794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冬季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37840" y="0"/>
            <a:ext cx="865416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838D3F8-7067-B5E6-B58C-2A1BF538064A}"/>
              </a:ext>
            </a:extLst>
          </p:cNvPr>
          <p:cNvGrpSpPr/>
          <p:nvPr/>
        </p:nvGrpSpPr>
        <p:grpSpPr>
          <a:xfrm>
            <a:off x="3964640" y="1128997"/>
            <a:ext cx="8158145" cy="5411972"/>
            <a:chOff x="3926604" y="1023398"/>
            <a:chExt cx="8298367" cy="5504993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3205" y="1032363"/>
              <a:ext cx="2884847" cy="5496028"/>
            </a:xfrm>
            <a:prstGeom prst="rect">
              <a:avLst/>
            </a:prstGeom>
          </p:spPr>
        </p:pic>
        <p:pic>
          <p:nvPicPr>
            <p:cNvPr id="14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B0A64847-A75A-4DB1-48EB-E07C4095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0124" y="1023398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022C84E9-E3A0-A762-1221-A51AC021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604" y="1030812"/>
              <a:ext cx="2884847" cy="549602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683C83B-4DD0-34FA-43B1-BA6CD41E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756" b="2989"/>
            <a:stretch/>
          </p:blipFill>
          <p:spPr>
            <a:xfrm>
              <a:off x="4107943" y="1219853"/>
              <a:ext cx="2522890" cy="5040000"/>
            </a:xfrm>
            <a:prstGeom prst="roundRect">
              <a:avLst>
                <a:gd name="adj" fmla="val 8656"/>
              </a:avLst>
            </a:prstGeom>
            <a:ln>
              <a:noFill/>
            </a:ln>
            <a:effectLst/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4886D50-B4CA-B9A9-F9E8-B6B5FE3D2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666" b="3321"/>
            <a:stretch/>
          </p:blipFill>
          <p:spPr>
            <a:xfrm>
              <a:off x="9494263" y="1219853"/>
              <a:ext cx="2557317" cy="5040000"/>
            </a:xfrm>
            <a:prstGeom prst="roundRect">
              <a:avLst>
                <a:gd name="adj" fmla="val 4964"/>
              </a:avLst>
            </a:prstGeom>
            <a:ln>
              <a:noFill/>
            </a:ln>
            <a:effectLst/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A19C344-C984-B6C4-AF37-A2423817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4806" b="3322"/>
            <a:stretch/>
          </p:blipFill>
          <p:spPr>
            <a:xfrm>
              <a:off x="6814335" y="1226356"/>
              <a:ext cx="2539156" cy="5051427"/>
            </a:xfrm>
            <a:prstGeom prst="roundRect">
              <a:avLst>
                <a:gd name="adj" fmla="val 8322"/>
              </a:avLst>
            </a:prstGeom>
            <a:ln>
              <a:noFill/>
            </a:ln>
            <a:effectLst/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862" y="0"/>
            <a:ext cx="723900" cy="6858000"/>
          </a:xfrm>
          <a:prstGeom prst="rect">
            <a:avLst/>
          </a:prstGeom>
        </p:spPr>
      </p:pic>
      <p:sp>
        <p:nvSpPr>
          <p:cNvPr id="28" name="TextBox 7">
            <a:extLst>
              <a:ext uri="{FF2B5EF4-FFF2-40B4-BE49-F238E27FC236}">
                <a16:creationId xmlns:a16="http://schemas.microsoft.com/office/drawing/2014/main" id="{CBAC972F-545A-F6EB-7FC5-0DB45C578374}"/>
              </a:ext>
            </a:extLst>
          </p:cNvPr>
          <p:cNvSpPr txBox="1"/>
          <p:nvPr/>
        </p:nvSpPr>
        <p:spPr>
          <a:xfrm>
            <a:off x="4953693" y="317031"/>
            <a:ext cx="62604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记录我的听读圣经的进</a:t>
            </a: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9DD3E66-1BE1-B82E-E278-7334FFD42D38}"/>
              </a:ext>
            </a:extLst>
          </p:cNvPr>
          <p:cNvSpPr/>
          <p:nvPr/>
        </p:nvSpPr>
        <p:spPr>
          <a:xfrm>
            <a:off x="4118122" y="3478196"/>
            <a:ext cx="856837" cy="355583"/>
          </a:xfrm>
          <a:prstGeom prst="roundRect">
            <a:avLst>
              <a:gd name="adj" fmla="val 41683"/>
            </a:avLst>
          </a:prstGeom>
          <a:noFill/>
          <a:ln w="38100">
            <a:solidFill>
              <a:srgbClr val="FF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8C7A666-7016-FD68-189A-E7A1BDCD34CC}"/>
              </a:ext>
            </a:extLst>
          </p:cNvPr>
          <p:cNvSpPr txBox="1"/>
          <p:nvPr/>
        </p:nvSpPr>
        <p:spPr>
          <a:xfrm>
            <a:off x="392286" y="1829626"/>
            <a:ext cx="3286376" cy="1627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重要功能</a:t>
            </a:r>
            <a:r>
              <a:rPr lang="en-US" altLang="ko-KR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endParaRPr lang="en-US" altLang="zh-CN" sz="46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6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读经进度表</a:t>
            </a:r>
            <a:endParaRPr lang="en-US" sz="46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88C081D2-383C-E6A1-7D7D-480B3EC8C504}"/>
              </a:ext>
            </a:extLst>
          </p:cNvPr>
          <p:cNvGrpSpPr/>
          <p:nvPr/>
        </p:nvGrpSpPr>
        <p:grpSpPr>
          <a:xfrm>
            <a:off x="389435" y="3723233"/>
            <a:ext cx="2330026" cy="1097280"/>
            <a:chOff x="322020" y="4715464"/>
            <a:chExt cx="2330026" cy="1097280"/>
          </a:xfrm>
        </p:grpSpPr>
        <p:pic>
          <p:nvPicPr>
            <p:cNvPr id="19" name="Picture 21">
              <a:extLst>
                <a:ext uri="{FF2B5EF4-FFF2-40B4-BE49-F238E27FC236}">
                  <a16:creationId xmlns:a16="http://schemas.microsoft.com/office/drawing/2014/main" id="{4046F1CF-FD71-0232-F48F-A93AD711F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ABE78E21-EE2F-FDA2-6D9A-3D5206CB3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1" name="图片 20" descr="QR 代码&#10;&#10;描述已自动生成">
            <a:extLst>
              <a:ext uri="{FF2B5EF4-FFF2-40B4-BE49-F238E27FC236}">
                <a16:creationId xmlns:a16="http://schemas.microsoft.com/office/drawing/2014/main" id="{AE9CEA9F-2CB7-D991-A5CE-2F3A6F9C0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804" y="4992413"/>
            <a:ext cx="1202377" cy="1196082"/>
          </a:xfrm>
          <a:prstGeom prst="rect">
            <a:avLst/>
          </a:prstGeom>
        </p:spPr>
      </p:pic>
      <p:grpSp>
        <p:nvGrpSpPr>
          <p:cNvPr id="5" name="组合 7">
            <a:extLst>
              <a:ext uri="{FF2B5EF4-FFF2-40B4-BE49-F238E27FC236}">
                <a16:creationId xmlns:a16="http://schemas.microsoft.com/office/drawing/2014/main" id="{1BEE82AB-EDA5-25B5-737E-8769A75CE421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D25C7483-3AFF-A8FD-8A0C-D06C8A530EB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8" name="图片 9" descr="文本&#10;&#10;描述已自动生成">
              <a:extLst>
                <a:ext uri="{FF2B5EF4-FFF2-40B4-BE49-F238E27FC236}">
                  <a16:creationId xmlns:a16="http://schemas.microsoft.com/office/drawing/2014/main" id="{DF459240-DC7F-1413-F211-51CE571C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40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708763" y="3065064"/>
            <a:ext cx="2594102" cy="1156087"/>
            <a:chOff x="5840616" y="3183707"/>
            <a:chExt cx="2594102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840616" y="3265417"/>
              <a:ext cx="165403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例如这样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278631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554" y="449404"/>
            <a:ext cx="3221583" cy="621809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3D0C533-A7EA-2CC4-4F54-0FE141CA35C4}"/>
              </a:ext>
            </a:extLst>
          </p:cNvPr>
          <p:cNvSpPr txBox="1"/>
          <p:nvPr/>
        </p:nvSpPr>
        <p:spPr>
          <a:xfrm>
            <a:off x="592182" y="666391"/>
            <a:ext cx="7605497" cy="1768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</a:t>
            </a:r>
            <a:r>
              <a:rPr kumimoji="0" lang="zh-CN" altLang="en-US" sz="48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“老友”小组 </a:t>
            </a:r>
            <a: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(1-2-3)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为例，推荐您设定</a:t>
            </a:r>
            <a: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个追踪器</a:t>
            </a: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1271478-0206-1635-4C64-6FE7C2D4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53176" y="4212306"/>
            <a:ext cx="1329664" cy="1329664"/>
          </a:xfrm>
          <a:prstGeom prst="roundRect">
            <a:avLst>
              <a:gd name="adj" fmla="val 6667"/>
            </a:avLst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1DC21296-8650-4E8F-A891-EC7C8A7D93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2182" y="4212307"/>
            <a:ext cx="1329663" cy="1329663"/>
          </a:xfrm>
          <a:prstGeom prst="roundRect">
            <a:avLst>
              <a:gd name="adj" fmla="val 23334"/>
            </a:avLst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8DF75272-5A00-66D6-BB59-4311EBBFAE2E}"/>
              </a:ext>
            </a:extLst>
          </p:cNvPr>
          <p:cNvSpPr txBox="1"/>
          <p:nvPr/>
        </p:nvSpPr>
        <p:spPr>
          <a:xfrm>
            <a:off x="632705" y="5728939"/>
            <a:ext cx="2817477" cy="39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请扫码下载</a:t>
            </a: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6A59BF1-0968-75B7-7E1F-24865D00E7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06" b="3322"/>
          <a:stretch/>
        </p:blipFill>
        <p:spPr>
          <a:xfrm>
            <a:off x="8549747" y="666391"/>
            <a:ext cx="2862000" cy="5693696"/>
          </a:xfrm>
          <a:prstGeom prst="roundRect">
            <a:avLst>
              <a:gd name="adj" fmla="val 10828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353671"/>
            <a:ext cx="11666227" cy="493581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11391" y="3279683"/>
            <a:ext cx="11185209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 </a:t>
            </a:r>
            <a:r>
              <a:rPr lang="zh-CN" altLang="en-US" sz="3500" b="1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交托给那些又忠心又能够教导别人的人</a:t>
            </a:r>
            <a:r>
              <a:rPr lang="zh-CN" altLang="en-US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。你应当和我同受磨难，好像</a:t>
            </a:r>
            <a:r>
              <a:rPr lang="zh-CN" altLang="en-US" sz="3500" b="1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基督耶稣的精兵</a:t>
            </a:r>
            <a:r>
              <a:rPr lang="zh-CN" altLang="en-US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当兵的人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不让世务缠身，为要使那招兵的人欢喜。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竞赛的人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若不遵守规则，就不能得冠冕。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劳力的农夫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理当先尝果实</a:t>
            </a:r>
            <a:r>
              <a:rPr lang="zh-CN" altLang="en-US" sz="35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提后</a:t>
            </a:r>
            <a:r>
              <a:rPr lang="en-US" altLang="ko-KR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2:2-6 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新译本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ko-KR" sz="25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11392" y="1778068"/>
            <a:ext cx="11185210" cy="1092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不高于他的老师，但所有</a:t>
            </a: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学成的人</a:t>
            </a:r>
            <a:r>
              <a:rPr lang="en-US" altLang="zh-CN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ko-KR" sz="3600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altLang="ko-KR" sz="36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trained)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，将会像他的</a:t>
            </a: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老师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一样。</a:t>
            </a:r>
            <a:r>
              <a:rPr lang="zh-CN" altLang="en-US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3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en-US" altLang="ko-KR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:40</a:t>
            </a:r>
            <a:r>
              <a:rPr lang="en-US" altLang="ko-KR" sz="3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中文标准译本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35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D943D9D-0130-1676-2F60-0ACD6C2060A0}"/>
              </a:ext>
            </a:extLst>
          </p:cNvPr>
          <p:cNvSpPr txBox="1"/>
          <p:nvPr/>
        </p:nvSpPr>
        <p:spPr>
          <a:xfrm>
            <a:off x="0" y="382263"/>
            <a:ext cx="1219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6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zh-CN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共同训练，而不是独自尝试。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951913" y="1967061"/>
            <a:ext cx="6478417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的过程中，为了表达对聆听神话语的尊重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请您在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开始之前用餐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或请在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结束后用餐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AFB8E8-0CD4-2FCF-32B0-1CC1386C5C71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DB11413-239D-B44C-6FDF-5F00E86F9123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E7554D80-AD34-BCBD-5C0A-B304A9758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75B3B6-C577-6C6F-3D2C-C93143FD5667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83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984111" y="1659284"/>
            <a:ext cx="5445889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zh-CN" altLang="en-US" sz="6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sz="6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33</a:t>
            </a:r>
          </a:p>
          <a:p>
            <a:pPr>
              <a:spcAft>
                <a:spcPts val="3000"/>
              </a:spcAft>
            </a:pP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r>
              <a:rPr lang="ko-KR" altLang="en-US" sz="6000" b="1" dirty="0"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1-7</a:t>
            </a:r>
          </a:p>
          <a:p>
            <a:pPr>
              <a:spcAft>
                <a:spcPts val="3000"/>
              </a:spcAft>
            </a:pP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34</a:t>
            </a:r>
            <a:endParaRPr lang="en-US" sz="6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1765783"/>
            <a:ext cx="254072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今日的</a:t>
            </a:r>
            <a:endParaRPr lang="en-US" altLang="zh-CN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训练成果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8F69C3-6F7F-5273-EC3A-7D20DA273810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DD217F7-0BFE-E152-6DAE-F1982D33178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322D9539-F3DF-C9B2-7183-4C4011137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82BF71B5-58AC-C068-0935-7D720C8BE65B}"/>
              </a:ext>
            </a:extLst>
          </p:cNvPr>
          <p:cNvGrpSpPr/>
          <p:nvPr/>
        </p:nvGrpSpPr>
        <p:grpSpPr>
          <a:xfrm>
            <a:off x="550576" y="3418305"/>
            <a:ext cx="2330026" cy="1097280"/>
            <a:chOff x="322020" y="4715464"/>
            <a:chExt cx="2330026" cy="1097280"/>
          </a:xfrm>
        </p:grpSpPr>
        <p:pic>
          <p:nvPicPr>
            <p:cNvPr id="14" name="Picture 21">
              <a:extLst>
                <a:ext uri="{FF2B5EF4-FFF2-40B4-BE49-F238E27FC236}">
                  <a16:creationId xmlns:a16="http://schemas.microsoft.com/office/drawing/2014/main" id="{B3635C0D-8559-9E68-DCDF-BB0F99C4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5" name="Picture 22">
              <a:extLst>
                <a:ext uri="{FF2B5EF4-FFF2-40B4-BE49-F238E27FC236}">
                  <a16:creationId xmlns:a16="http://schemas.microsoft.com/office/drawing/2014/main" id="{FA5E2E47-13E6-2562-AADE-C3FE98803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6" name="图片 30" descr="QR 代码&#10;&#10;描述已自动生成">
            <a:extLst>
              <a:ext uri="{FF2B5EF4-FFF2-40B4-BE49-F238E27FC236}">
                <a16:creationId xmlns:a16="http://schemas.microsoft.com/office/drawing/2014/main" id="{B4C89FF9-F970-BDFE-EAC8-0ADF0997F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31" y="4707356"/>
            <a:ext cx="1131043" cy="1125121"/>
          </a:xfrm>
          <a:prstGeom prst="rect">
            <a:avLst/>
          </a:prstGeom>
        </p:spPr>
      </p:pic>
      <p:pic>
        <p:nvPicPr>
          <p:cNvPr id="17" name="图片 31" descr="文本&#10;&#10;描述已自动生成">
            <a:extLst>
              <a:ext uri="{FF2B5EF4-FFF2-40B4-BE49-F238E27FC236}">
                <a16:creationId xmlns:a16="http://schemas.microsoft.com/office/drawing/2014/main" id="{F8F9EF66-1291-3F3B-EE76-BFA83D2C68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03" t="19497" r="10602" b="66275"/>
          <a:stretch/>
        </p:blipFill>
        <p:spPr>
          <a:xfrm>
            <a:off x="1743786" y="4670730"/>
            <a:ext cx="2489550" cy="1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4" y="1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2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2535454"/>
            <a:ext cx="3427880" cy="1787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0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聆听圣经的</a:t>
            </a:r>
            <a:br>
              <a:rPr lang="en-US" sz="5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000" dirty="0" err="1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三步制胜法</a:t>
            </a:r>
            <a:endParaRPr lang="en-US" sz="5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1B5CCF3-D7F3-5EB4-11CD-279C17BFE98F}"/>
              </a:ext>
            </a:extLst>
          </p:cNvPr>
          <p:cNvGrpSpPr/>
          <p:nvPr/>
        </p:nvGrpSpPr>
        <p:grpSpPr>
          <a:xfrm>
            <a:off x="5170796" y="549620"/>
            <a:ext cx="6132735" cy="1633179"/>
            <a:chOff x="4979403" y="400762"/>
            <a:chExt cx="6132735" cy="163317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52F629C-1B5B-DFC5-5185-E51B63674259}"/>
                </a:ext>
              </a:extLst>
            </p:cNvPr>
            <p:cNvGrpSpPr/>
            <p:nvPr/>
          </p:nvGrpSpPr>
          <p:grpSpPr>
            <a:xfrm>
              <a:off x="6534510" y="400762"/>
              <a:ext cx="4577628" cy="1633179"/>
              <a:chOff x="6534510" y="400762"/>
              <a:chExt cx="4577628" cy="163317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977005-6B31-74D0-6864-0A113CE28076}"/>
                  </a:ext>
                </a:extLst>
              </p:cNvPr>
              <p:cNvSpPr txBox="1"/>
              <p:nvPr/>
            </p:nvSpPr>
            <p:spPr>
              <a:xfrm>
                <a:off x="6534510" y="400762"/>
                <a:ext cx="4577628" cy="1154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加入一个PRS小组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最好和</a:t>
                </a:r>
                <a:r>
                  <a:rPr lang="en-US" altLang="zh-CN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1-2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个朋友一起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43E59-A20F-64AE-D553-23A38E0FBD59}"/>
                  </a:ext>
                </a:extLst>
              </p:cNvPr>
              <p:cNvSpPr txBox="1"/>
              <p:nvPr/>
            </p:nvSpPr>
            <p:spPr>
              <a:xfrm>
                <a:off x="6534510" y="1611005"/>
                <a:ext cx="4385128" cy="422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传道书4:12</a:t>
                </a:r>
                <a:r>
                  <a:rPr lang="zh-CN" alt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</a:t>
                </a:r>
                <a:r>
                  <a:rPr lang="en-US" sz="2800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路加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福音</a:t>
                </a:r>
                <a:r>
                  <a:rPr 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4:16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979403" y="552262"/>
              <a:ext cx="1366038" cy="1366038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AADBAC5-A5CF-31CD-0A81-EA8621D1087A}"/>
              </a:ext>
            </a:extLst>
          </p:cNvPr>
          <p:cNvGrpSpPr/>
          <p:nvPr/>
        </p:nvGrpSpPr>
        <p:grpSpPr>
          <a:xfrm>
            <a:off x="5170795" y="2820410"/>
            <a:ext cx="5940236" cy="1366039"/>
            <a:chOff x="4979402" y="2666934"/>
            <a:chExt cx="5940236" cy="136603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6DE0473-9BA1-8EEB-E56C-ECA3D4333DAB}"/>
                </a:ext>
              </a:extLst>
            </p:cNvPr>
            <p:cNvGrpSpPr/>
            <p:nvPr/>
          </p:nvGrpSpPr>
          <p:grpSpPr>
            <a:xfrm>
              <a:off x="6534509" y="2849884"/>
              <a:ext cx="4385129" cy="1000139"/>
              <a:chOff x="6534509" y="2847213"/>
              <a:chExt cx="4385129" cy="10001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FFB514-79B6-049D-10AA-445C35313CE8}"/>
                  </a:ext>
                </a:extLst>
              </p:cNvPr>
              <p:cNvSpPr txBox="1"/>
              <p:nvPr/>
            </p:nvSpPr>
            <p:spPr>
              <a:xfrm>
                <a:off x="6534509" y="2847213"/>
                <a:ext cx="4063821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设定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一个全</a:t>
                </a:r>
                <a:r>
                  <a:rPr 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年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</a:t>
                </a: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目标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8C57F4-BA01-700E-A4C6-5517C0AF271B}"/>
                  </a:ext>
                </a:extLst>
              </p:cNvPr>
              <p:cNvSpPr txBox="1"/>
              <p:nvPr/>
            </p:nvSpPr>
            <p:spPr>
              <a:xfrm>
                <a:off x="6534510" y="3420953"/>
                <a:ext cx="4385128" cy="426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箴言21:5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，哥林多前书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9:26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979402" y="2666934"/>
              <a:ext cx="1366039" cy="1366039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FF4A0E9-F0E6-4399-BE53-BAA51196E1E8}"/>
              </a:ext>
            </a:extLst>
          </p:cNvPr>
          <p:cNvGrpSpPr/>
          <p:nvPr/>
        </p:nvGrpSpPr>
        <p:grpSpPr>
          <a:xfrm>
            <a:off x="5170795" y="4824060"/>
            <a:ext cx="6132736" cy="1366040"/>
            <a:chOff x="4979402" y="4824060"/>
            <a:chExt cx="6132736" cy="136604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826FB01-DD0C-F68B-38D7-661F0E896C5A}"/>
                </a:ext>
              </a:extLst>
            </p:cNvPr>
            <p:cNvGrpSpPr/>
            <p:nvPr/>
          </p:nvGrpSpPr>
          <p:grpSpPr>
            <a:xfrm>
              <a:off x="6534509" y="4990614"/>
              <a:ext cx="4577629" cy="1000139"/>
              <a:chOff x="6534509" y="5032946"/>
              <a:chExt cx="4577629" cy="100013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05F0E6-F740-A408-A3A5-66544E65F457}"/>
                  </a:ext>
                </a:extLst>
              </p:cNvPr>
              <p:cNvSpPr txBox="1"/>
              <p:nvPr/>
            </p:nvSpPr>
            <p:spPr>
              <a:xfrm>
                <a:off x="6534509" y="5032946"/>
                <a:ext cx="3192965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记录和分享进度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AF2CC9-0DAE-F016-2483-6A9C72DDA0C0}"/>
                  </a:ext>
                </a:extLst>
              </p:cNvPr>
              <p:cNvSpPr txBox="1"/>
              <p:nvPr/>
            </p:nvSpPr>
            <p:spPr>
              <a:xfrm>
                <a:off x="6534509" y="5606686"/>
                <a:ext cx="4577629" cy="426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箴言27:17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，提摩太前书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4:15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979402" y="4824060"/>
              <a:ext cx="1366040" cy="136604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0CFD96-033E-D4EE-3DF4-AFBE6FB035B0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0EE9E4-1C8C-E6AF-6768-0237F5C56213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8B20F42E-42FF-33C5-3E4A-2F1B01398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80422"/>
            <a:ext cx="11613862" cy="20548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1" y="1108046"/>
            <a:ext cx="481347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传道书</a:t>
            </a:r>
            <a:r>
              <a:rPr lang="en-US" altLang="ko-KR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4:12 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altLang="ko-KR" sz="2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>
              <a:spcBef>
                <a:spcPts val="600"/>
              </a:spcBef>
            </a:pPr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人攻胜孤身一人，若有二人便能敌挡他；</a:t>
            </a:r>
            <a:br>
              <a:rPr lang="en-US" altLang="zh-CN" sz="2000" dirty="0">
                <a:solidFill>
                  <a:srgbClr val="000000"/>
                </a:solidFill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</a:b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三股合成的绳子不容易折断</a:t>
            </a:r>
            <a:r>
              <a:rPr lang="zh-CN" alt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。</a:t>
            </a:r>
            <a:endParaRPr lang="en-US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24540"/>
            <a:ext cx="644638" cy="644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FA382-25D6-D45E-A684-693E217E1932}"/>
              </a:ext>
            </a:extLst>
          </p:cNvPr>
          <p:cNvSpPr txBox="1"/>
          <p:nvPr/>
        </p:nvSpPr>
        <p:spPr>
          <a:xfrm>
            <a:off x="1217871" y="510891"/>
            <a:ext cx="10379962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加入一个PRS小组</a:t>
            </a: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ko-KR" altLang="en-US" sz="30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</a:t>
            </a:r>
            <a:r>
              <a:rPr lang="en-US" altLang="zh-CN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1-2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个朋友一起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0620"/>
            <a:ext cx="11613862" cy="224122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223325"/>
            <a:ext cx="552467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申命记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8:3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祂苦炼你，任你饥饿，将你和你列祖所不认识的吗哪赐给你吃，使你知道，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人活着不是单靠食物，</a:t>
            </a:r>
            <a:endParaRPr lang="en-US" altLang="zh-CN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乃是靠耶和华口里所出的一切话。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064273" y="3223325"/>
            <a:ext cx="46955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马太福音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4:4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耶稣却回答说：“经上记着说：</a:t>
            </a: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 ‘人活着不是单靠食物，</a:t>
            </a: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 乃是靠神口里所出的</a:t>
            </a:r>
            <a:r>
              <a:rPr lang="zh-CN" altLang="en-US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一切话</a:t>
            </a:r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。’”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621277"/>
            <a:ext cx="641023" cy="641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DFA6EE-4B4B-3ACB-6C90-5397F2103024}"/>
              </a:ext>
            </a:extLst>
          </p:cNvPr>
          <p:cNvSpPr txBox="1"/>
          <p:nvPr/>
        </p:nvSpPr>
        <p:spPr>
          <a:xfrm>
            <a:off x="1217871" y="2618108"/>
            <a:ext cx="381568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设定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一个全</a:t>
            </a: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目标</a:t>
            </a:r>
            <a:endParaRPr lang="en-US" altLang="ko-KR" sz="3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757259"/>
            <a:ext cx="11613862" cy="184907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88825"/>
            <a:ext cx="48781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箴言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27:17 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lang="zh-CN" altLang="en-US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新译本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铁磨铁，磨得锋利；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朋友互相切磋，才智也变得敏锐。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064273" y="5488825"/>
            <a:ext cx="46596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提摩太前书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4:15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这些事你要殷勤去做，并要在此专心，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使众人看出你的长进来。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4874105"/>
            <a:ext cx="639864" cy="639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B5C241-1A56-3328-3D6A-95886C380883}"/>
              </a:ext>
            </a:extLst>
          </p:cNvPr>
          <p:cNvSpPr txBox="1"/>
          <p:nvPr/>
        </p:nvSpPr>
        <p:spPr>
          <a:xfrm>
            <a:off x="1217871" y="4944527"/>
            <a:ext cx="33105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记录和分享进度</a:t>
            </a:r>
            <a:endParaRPr lang="en-US" altLang="ko-KR" sz="3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064273" y="1043205"/>
            <a:ext cx="46596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路加福音</a:t>
            </a:r>
            <a:r>
              <a:rPr lang="en-US" altLang="ko-KR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4:16 (</a:t>
            </a: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耶稣来到拿撒勒，就是祂长大的地方。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在安息日，照祂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平常的规矩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进了会堂，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站起来要念圣经。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6964248-E01F-EF37-6C8B-B3343F6348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A8D1DD-2C98-AB32-71BB-B6AA781A4ED2}"/>
              </a:ext>
            </a:extLst>
          </p:cNvPr>
          <p:cNvSpPr txBox="1"/>
          <p:nvPr/>
        </p:nvSpPr>
        <p:spPr>
          <a:xfrm>
            <a:off x="0" y="255421"/>
            <a:ext cx="1219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年周三</a:t>
            </a:r>
            <a:r>
              <a:rPr lang="en-US" altLang="zh-CN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的计划</a:t>
            </a:r>
            <a:endParaRPr lang="en-US" sz="4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31802C7-89A0-3A89-6909-6840FC9E6A8A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778D1040-2746-5BA6-1D88-52DA1AFE608A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342BD9-BAD0-62F7-4B4C-56A2B6463B18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538EFF-1CFF-6425-346C-13BE5272BEF9}"/>
              </a:ext>
            </a:extLst>
          </p:cNvPr>
          <p:cNvSpPr txBox="1"/>
          <p:nvPr/>
        </p:nvSpPr>
        <p:spPr>
          <a:xfrm>
            <a:off x="159082" y="175294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6A1ECE7-E0A8-C056-CAA6-DF95F7ECDDBB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A06CFE60-AB03-DE95-39F2-E35C68C1CCE7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BB99FDC-1623-3CE9-6B50-332005BED732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276B726-3F33-092B-425D-3BFF5BBD41E3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D88E372-E22F-10EC-6A00-893197325D5F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Round Same Side Corner Rectangle 58">
            <a:extLst>
              <a:ext uri="{FF2B5EF4-FFF2-40B4-BE49-F238E27FC236}">
                <a16:creationId xmlns:a16="http://schemas.microsoft.com/office/drawing/2014/main" id="{4059113E-E901-0483-CF35-D639546FECC4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Round Same Side Corner Rectangle 59">
            <a:extLst>
              <a:ext uri="{FF2B5EF4-FFF2-40B4-BE49-F238E27FC236}">
                <a16:creationId xmlns:a16="http://schemas.microsoft.com/office/drawing/2014/main" id="{A620B3D1-9CAE-9E6E-BA1B-FBA360E2B7A6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3FF7B906-8644-D80B-62D7-9A1277BF7A08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Round Same Side Corner Rectangle 61">
            <a:extLst>
              <a:ext uri="{FF2B5EF4-FFF2-40B4-BE49-F238E27FC236}">
                <a16:creationId xmlns:a16="http://schemas.microsoft.com/office/drawing/2014/main" id="{F612C829-0CC7-A05C-BB33-3C377DE2A5FC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Round Same Side Corner Rectangle 62">
            <a:extLst>
              <a:ext uri="{FF2B5EF4-FFF2-40B4-BE49-F238E27FC236}">
                <a16:creationId xmlns:a16="http://schemas.microsoft.com/office/drawing/2014/main" id="{F9B49865-A8F9-5964-F1B7-797A7B68C02E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84F9FA-8ACE-4EE8-A8DC-ABBDE18C8234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09220EE-6B04-0DF5-9DCE-72F3E092FC0F}"/>
              </a:ext>
            </a:extLst>
          </p:cNvPr>
          <p:cNvSpPr txBox="1"/>
          <p:nvPr/>
        </p:nvSpPr>
        <p:spPr>
          <a:xfrm>
            <a:off x="2160243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C5D146-DC16-A153-61E7-C3199B5BEE3B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D52483D-1F92-C868-80C7-79CFE6D8FD2B}"/>
              </a:ext>
            </a:extLst>
          </p:cNvPr>
          <p:cNvSpPr txBox="1"/>
          <p:nvPr/>
        </p:nvSpPr>
        <p:spPr>
          <a:xfrm>
            <a:off x="4161336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CDC383-995B-2888-390B-BD7F4946B679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28232A-F003-1DD9-E78A-D1229DB152D2}"/>
              </a:ext>
            </a:extLst>
          </p:cNvPr>
          <p:cNvSpPr txBox="1"/>
          <p:nvPr/>
        </p:nvSpPr>
        <p:spPr>
          <a:xfrm>
            <a:off x="6172997" y="175294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民数记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FB00F0-EF3D-0505-181A-0FD3921E108F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13A0F8D-9552-CA35-7A5D-A45B4E7F6602}"/>
              </a:ext>
            </a:extLst>
          </p:cNvPr>
          <p:cNvSpPr txBox="1"/>
          <p:nvPr/>
        </p:nvSpPr>
        <p:spPr>
          <a:xfrm>
            <a:off x="8176790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6CD61A-A592-C74E-E954-3CB935C38A5C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220E08-0D63-A2D3-BCEA-846350313591}"/>
              </a:ext>
            </a:extLst>
          </p:cNvPr>
          <p:cNvSpPr txBox="1"/>
          <p:nvPr/>
        </p:nvSpPr>
        <p:spPr>
          <a:xfrm>
            <a:off x="10183099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5FE7F917-A66F-53EE-F7B5-7C6B59B49662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9" name="Round Same Side Corner Rectangle 98">
            <a:extLst>
              <a:ext uri="{FF2B5EF4-FFF2-40B4-BE49-F238E27FC236}">
                <a16:creationId xmlns:a16="http://schemas.microsoft.com/office/drawing/2014/main" id="{D1366650-ADC8-C629-38D2-D202FF5FBE40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B9845A-009B-2202-E956-66C2BFD35C80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4E56D8F-547C-2457-7A9E-2DAE8ED06287}"/>
              </a:ext>
            </a:extLst>
          </p:cNvPr>
          <p:cNvSpPr txBox="1"/>
          <p:nvPr/>
        </p:nvSpPr>
        <p:spPr>
          <a:xfrm>
            <a:off x="159082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A62B91E-2666-9721-5F2E-6E59201A1722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74ADE42A-D317-B3F5-8850-B1156009843D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6998516A-C126-A047-2ED8-9A008513FF27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7C71D99F-B5F2-16C7-0F2D-9E5F48B71073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D7D023E2-047B-EF7B-31B8-5577E6973087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7" name="Round Same Side Corner Rectangle 106">
            <a:extLst>
              <a:ext uri="{FF2B5EF4-FFF2-40B4-BE49-F238E27FC236}">
                <a16:creationId xmlns:a16="http://schemas.microsoft.com/office/drawing/2014/main" id="{D97CB251-2508-B683-9BB8-027F59DF9E6B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DD189150-68EC-4AEB-162F-7B36B8F773AD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id="{F4B12887-4252-D705-5806-CDE2621B166A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0" name="Round Same Side Corner Rectangle 109">
            <a:extLst>
              <a:ext uri="{FF2B5EF4-FFF2-40B4-BE49-F238E27FC236}">
                <a16:creationId xmlns:a16="http://schemas.microsoft.com/office/drawing/2014/main" id="{ECE7A753-B993-EDA0-FB2A-24394734617A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1" name="Round Same Side Corner Rectangle 110">
            <a:extLst>
              <a:ext uri="{FF2B5EF4-FFF2-40B4-BE49-F238E27FC236}">
                <a16:creationId xmlns:a16="http://schemas.microsoft.com/office/drawing/2014/main" id="{036019A1-DDFA-56F2-4AA1-82C037B4C569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DC9E10-811B-1E6A-7485-B3C581C5235B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89488F-6CFF-46F2-38ED-A4167500A5EE}"/>
              </a:ext>
            </a:extLst>
          </p:cNvPr>
          <p:cNvSpPr txBox="1"/>
          <p:nvPr/>
        </p:nvSpPr>
        <p:spPr>
          <a:xfrm>
            <a:off x="2165339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8AF0B19-F79B-3F4E-3DF1-28952D416D91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44CCFC8-933B-0892-8A3E-7393EB69453A}"/>
              </a:ext>
            </a:extLst>
          </p:cNvPr>
          <p:cNvSpPr txBox="1"/>
          <p:nvPr/>
        </p:nvSpPr>
        <p:spPr>
          <a:xfrm>
            <a:off x="4166432" y="4600647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4F7399-9085-3244-9714-ABF25E26F70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563726E-4C95-01DE-2EFC-76EE1063268B}"/>
              </a:ext>
            </a:extLst>
          </p:cNvPr>
          <p:cNvSpPr txBox="1"/>
          <p:nvPr/>
        </p:nvSpPr>
        <p:spPr>
          <a:xfrm>
            <a:off x="6178093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6BC7840-C3A0-CFF1-526D-1E33DE9908D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C90183D-9E00-D4F2-8300-A4AAEDE84440}"/>
              </a:ext>
            </a:extLst>
          </p:cNvPr>
          <p:cNvSpPr txBox="1"/>
          <p:nvPr/>
        </p:nvSpPr>
        <p:spPr>
          <a:xfrm>
            <a:off x="8181886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E562429-EB76-D0DC-E3E2-BAC2CC43ABAD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01BE93D-162A-98DF-FB79-89A4A2E37C8C}"/>
              </a:ext>
            </a:extLst>
          </p:cNvPr>
          <p:cNvSpPr txBox="1"/>
          <p:nvPr/>
        </p:nvSpPr>
        <p:spPr>
          <a:xfrm>
            <a:off x="10188195" y="4600647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01FC355-F9E9-CD36-A716-BDDB3408003C}"/>
              </a:ext>
            </a:extLst>
          </p:cNvPr>
          <p:cNvSpPr/>
          <p:nvPr/>
        </p:nvSpPr>
        <p:spPr>
          <a:xfrm>
            <a:off x="4166416" y="3993322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044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C5EE6F5-FF0F-33DA-F2CB-017244C1D173}"/>
              </a:ext>
            </a:extLst>
          </p:cNvPr>
          <p:cNvSpPr/>
          <p:nvPr/>
        </p:nvSpPr>
        <p:spPr>
          <a:xfrm>
            <a:off x="4011159" y="354249"/>
            <a:ext cx="7868886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85"/>
          <a:stretch>
            <a:fillRect/>
          </a:stretch>
        </p:blipFill>
        <p:spPr>
          <a:xfrm>
            <a:off x="3361929" y="0"/>
            <a:ext cx="4800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983657" y="1431019"/>
            <a:ext cx="6211780" cy="1290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>
              <a:lnSpc>
                <a:spcPts val="5200"/>
              </a:lnSpc>
            </a:pP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CN" altLang="en-US" sz="380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80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80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教导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为念，</a:t>
            </a:r>
            <a:br>
              <a:rPr lang="en-US" altLang="zh-CN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直等到我来</a:t>
            </a:r>
            <a:r>
              <a:rPr lang="zh-CN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65221" y="3147461"/>
            <a:ext cx="5851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r>
              <a:rPr 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 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 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</a:t>
            </a:r>
            <a:endParaRPr 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65221" y="4004095"/>
            <a:ext cx="64817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劝勉：主日证道中的话语</a:t>
            </a:r>
            <a:endParaRPr 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565221" y="4866274"/>
            <a:ext cx="73847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教导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读书 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(JSU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读书会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&amp; 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个人阅读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b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查经学习</a:t>
            </a:r>
            <a:endParaRPr lang="en-US" altLang="ko-KR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F5ABC167-8447-ABFB-E856-25B3831CFAFD}"/>
              </a:ext>
            </a:extLst>
          </p:cNvPr>
          <p:cNvSpPr txBox="1"/>
          <p:nvPr/>
        </p:nvSpPr>
        <p:spPr>
          <a:xfrm>
            <a:off x="554721" y="2280547"/>
            <a:ext cx="280720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综合型的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学习平台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8B63700-F771-7E4F-752E-8A49B41472CE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1C98DFA-5BA1-E66B-8383-5FE60B7B224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SC Regular" panose="020B0500000000000000" pitchFamily="34" charset="-127"/>
              </a:endParaRPr>
            </a:p>
          </p:txBody>
        </p:sp>
        <p:pic>
          <p:nvPicPr>
            <p:cNvPr id="9" name="图片 8" descr="文本&#10;&#10;描述已自动生成">
              <a:extLst>
                <a:ext uri="{FF2B5EF4-FFF2-40B4-BE49-F238E27FC236}">
                  <a16:creationId xmlns:a16="http://schemas.microsoft.com/office/drawing/2014/main" id="{245F069B-0749-E7B3-E8D6-80EFB292C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767386E6-19B0-6F77-72CF-868936C070FF}"/>
              </a:ext>
            </a:extLst>
          </p:cNvPr>
          <p:cNvSpPr txBox="1"/>
          <p:nvPr/>
        </p:nvSpPr>
        <p:spPr>
          <a:xfrm>
            <a:off x="7078812" y="686788"/>
            <a:ext cx="2021470" cy="626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7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提前</a:t>
            </a:r>
            <a:r>
              <a:rPr lang="en-US" altLang="zh-CN" sz="37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</a:t>
            </a:r>
            <a:r>
              <a:rPr lang="en-US" altLang="ko-KR" sz="37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en-US" sz="37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960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27F2DBA-0E47-F939-A583-92409148E7C4}"/>
              </a:ext>
            </a:extLst>
          </p:cNvPr>
          <p:cNvSpPr txBox="1"/>
          <p:nvPr/>
        </p:nvSpPr>
        <p:spPr>
          <a:xfrm>
            <a:off x="0" y="449686"/>
            <a:ext cx="12192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每周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的时间表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A55E04B9-D179-89E5-853C-3AC11BC0E90A}"/>
              </a:ext>
            </a:extLst>
          </p:cNvPr>
          <p:cNvGrpSpPr/>
          <p:nvPr/>
        </p:nvGrpSpPr>
        <p:grpSpPr>
          <a:xfrm>
            <a:off x="6168649" y="1460937"/>
            <a:ext cx="2748061" cy="5096427"/>
            <a:chOff x="6230610" y="1586704"/>
            <a:chExt cx="2748061" cy="5096427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DEA3883-0A4B-D6FE-7758-AC46B91C8387}"/>
                </a:ext>
              </a:extLst>
            </p:cNvPr>
            <p:cNvSpPr txBox="1"/>
            <p:nvPr/>
          </p:nvSpPr>
          <p:spPr>
            <a:xfrm>
              <a:off x="6541838" y="6129133"/>
              <a:ext cx="2248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779 588 5296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1975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28D3599-9B4B-9EA3-DCF0-84603A8C0684}"/>
                </a:ext>
              </a:extLst>
            </p:cNvPr>
            <p:cNvGrpSpPr/>
            <p:nvPr/>
          </p:nvGrpSpPr>
          <p:grpSpPr>
            <a:xfrm>
              <a:off x="6230610" y="1586704"/>
              <a:ext cx="2748061" cy="4463031"/>
              <a:chOff x="6230610" y="1586704"/>
              <a:chExt cx="2748061" cy="4463031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E6EE08EE-7AC2-69E1-15AD-E817DA668051}"/>
                  </a:ext>
                </a:extLst>
              </p:cNvPr>
              <p:cNvGrpSpPr/>
              <p:nvPr/>
            </p:nvGrpSpPr>
            <p:grpSpPr>
              <a:xfrm>
                <a:off x="6236655" y="1600555"/>
                <a:ext cx="2740000" cy="4449180"/>
                <a:chOff x="6236655" y="1600555"/>
                <a:chExt cx="2740000" cy="4449180"/>
              </a:xfrm>
            </p:grpSpPr>
            <p:sp>
              <p:nvSpPr>
                <p:cNvPr id="16" name="Rounded Rectangle 1">
                  <a:extLst>
                    <a:ext uri="{FF2B5EF4-FFF2-40B4-BE49-F238E27FC236}">
                      <a16:creationId xmlns:a16="http://schemas.microsoft.com/office/drawing/2014/main" id="{76F1377B-2431-EE49-FFED-060FE167C4A7}"/>
                    </a:ext>
                  </a:extLst>
                </p:cNvPr>
                <p:cNvSpPr/>
                <p:nvPr/>
              </p:nvSpPr>
              <p:spPr>
                <a:xfrm>
                  <a:off x="6236655" y="1600555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7" name="TextBox 4">
                  <a:extLst>
                    <a:ext uri="{FF2B5EF4-FFF2-40B4-BE49-F238E27FC236}">
                      <a16:creationId xmlns:a16="http://schemas.microsoft.com/office/drawing/2014/main" id="{B5CCBC4F-14A0-76F9-D8F6-C506F1482208}"/>
                    </a:ext>
                  </a:extLst>
                </p:cNvPr>
                <p:cNvSpPr txBox="1"/>
                <p:nvPr/>
              </p:nvSpPr>
              <p:spPr>
                <a:xfrm>
                  <a:off x="6246804" y="3447228"/>
                  <a:ext cx="2719366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申命记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路加福音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下一经卷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约书亚记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士师记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约翰福音</a:t>
                  </a:r>
                  <a:endParaRPr lang="en-US" altLang="zh-CN" sz="2000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9035DCD1-439B-1F51-9662-DEE2088E0D8B}"/>
                  </a:ext>
                </a:extLst>
              </p:cNvPr>
              <p:cNvGrpSpPr/>
              <p:nvPr/>
            </p:nvGrpSpPr>
            <p:grpSpPr>
              <a:xfrm>
                <a:off x="6230610" y="1586704"/>
                <a:ext cx="2748061" cy="659664"/>
                <a:chOff x="6230610" y="1586704"/>
                <a:chExt cx="2748061" cy="659664"/>
              </a:xfrm>
            </p:grpSpPr>
            <p:sp>
              <p:nvSpPr>
                <p:cNvPr id="17" name="Round Same Side Corner Rectangle 35">
                  <a:extLst>
                    <a:ext uri="{FF2B5EF4-FFF2-40B4-BE49-F238E27FC236}">
                      <a16:creationId xmlns:a16="http://schemas.microsoft.com/office/drawing/2014/main" id="{134D643B-518E-B754-08BF-D49BC238D8C6}"/>
                    </a:ext>
                  </a:extLst>
                </p:cNvPr>
                <p:cNvSpPr/>
                <p:nvPr/>
              </p:nvSpPr>
              <p:spPr>
                <a:xfrm>
                  <a:off x="6230610" y="1586704"/>
                  <a:ext cx="2748061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" name="TextBox 12">
                  <a:extLst>
                    <a:ext uri="{FF2B5EF4-FFF2-40B4-BE49-F238E27FC236}">
                      <a16:creationId xmlns:a16="http://schemas.microsoft.com/office/drawing/2014/main" id="{EF472BEE-81A7-9B3B-E5D3-85CDC4C1F284}"/>
                    </a:ext>
                  </a:extLst>
                </p:cNvPr>
                <p:cNvSpPr txBox="1"/>
                <p:nvPr/>
              </p:nvSpPr>
              <p:spPr>
                <a:xfrm>
                  <a:off x="6232626" y="1756988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每周三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F652D6F9-882B-493C-FC84-6A57DCF8DF6E}"/>
                  </a:ext>
                </a:extLst>
              </p:cNvPr>
              <p:cNvGrpSpPr/>
              <p:nvPr/>
            </p:nvGrpSpPr>
            <p:grpSpPr>
              <a:xfrm>
                <a:off x="6236654" y="2218137"/>
                <a:ext cx="2740000" cy="1088473"/>
                <a:chOff x="6236654" y="2218137"/>
                <a:chExt cx="2740000" cy="1088473"/>
              </a:xfrm>
            </p:grpSpPr>
            <p:sp>
              <p:nvSpPr>
                <p:cNvPr id="19" name="Rectangle 37">
                  <a:extLst>
                    <a:ext uri="{FF2B5EF4-FFF2-40B4-BE49-F238E27FC236}">
                      <a16:creationId xmlns:a16="http://schemas.microsoft.com/office/drawing/2014/main" id="{9B275358-6D2F-A722-9F3F-42C10F7992FA}"/>
                    </a:ext>
                  </a:extLst>
                </p:cNvPr>
                <p:cNvSpPr/>
                <p:nvPr/>
              </p:nvSpPr>
              <p:spPr>
                <a:xfrm>
                  <a:off x="6236654" y="2218137"/>
                  <a:ext cx="2740000" cy="1088473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31" name="그룹 30">
                  <a:extLst>
                    <a:ext uri="{FF2B5EF4-FFF2-40B4-BE49-F238E27FC236}">
                      <a16:creationId xmlns:a16="http://schemas.microsoft.com/office/drawing/2014/main" id="{F088B2D0-DD42-CD2B-A730-8F56E3A3419F}"/>
                    </a:ext>
                  </a:extLst>
                </p:cNvPr>
                <p:cNvGrpSpPr/>
                <p:nvPr/>
              </p:nvGrpSpPr>
              <p:grpSpPr>
                <a:xfrm>
                  <a:off x="6336929" y="2526687"/>
                  <a:ext cx="2515260" cy="536557"/>
                  <a:chOff x="6336929" y="2526687"/>
                  <a:chExt cx="2515260" cy="536557"/>
                </a:xfrm>
              </p:grpSpPr>
              <p:pic>
                <p:nvPicPr>
                  <p:cNvPr id="4" name="그림 3">
                    <a:extLst>
                      <a:ext uri="{FF2B5EF4-FFF2-40B4-BE49-F238E27FC236}">
                        <a16:creationId xmlns:a16="http://schemas.microsoft.com/office/drawing/2014/main" id="{475443BB-F270-B90F-1ED9-81F62B6132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21228" t="49252" r="15616"/>
                  <a:stretch>
                    <a:fillRect/>
                  </a:stretch>
                </p:blipFill>
                <p:spPr>
                  <a:xfrm>
                    <a:off x="6336929" y="2560449"/>
                    <a:ext cx="334491" cy="469033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13">
                    <a:extLst>
                      <a:ext uri="{FF2B5EF4-FFF2-40B4-BE49-F238E27FC236}">
                        <a16:creationId xmlns:a16="http://schemas.microsoft.com/office/drawing/2014/main" id="{D8C7F601-08DB-BF36-FF7E-A9F27B6F7A10}"/>
                      </a:ext>
                    </a:extLst>
                  </p:cNvPr>
                  <p:cNvSpPr txBox="1"/>
                  <p:nvPr/>
                </p:nvSpPr>
                <p:spPr>
                  <a:xfrm>
                    <a:off x="6715317" y="2526687"/>
                    <a:ext cx="2136872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-CN" altLang="en-US" sz="1700" b="1" spc="-16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在韩华人</a:t>
                    </a:r>
                    <a:r>
                      <a:rPr kumimoji="0" lang="zh-CN" altLang="en-US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宣读圣经 </a:t>
                    </a:r>
                    <a:r>
                      <a:rPr kumimoji="0" lang="en-US" altLang="zh-CN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kumimoji="0" lang="en-US" altLang="zh-CN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sz="1700" b="1" i="0" u="none" strike="noStrike" kern="1200" cap="none" spc="-16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首尔时间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12:00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7024AA28-12DC-88D5-9D85-66F64DB8B54F}"/>
              </a:ext>
            </a:extLst>
          </p:cNvPr>
          <p:cNvGrpSpPr/>
          <p:nvPr/>
        </p:nvGrpSpPr>
        <p:grpSpPr>
          <a:xfrm>
            <a:off x="3242841" y="1460937"/>
            <a:ext cx="2754101" cy="5096708"/>
            <a:chOff x="3267780" y="1571885"/>
            <a:chExt cx="2754101" cy="509670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66C99E3-E080-F651-5892-8D9F0915932C}"/>
                </a:ext>
              </a:extLst>
            </p:cNvPr>
            <p:cNvSpPr txBox="1"/>
            <p:nvPr/>
          </p:nvSpPr>
          <p:spPr>
            <a:xfrm>
              <a:off x="3571297" y="6114595"/>
              <a:ext cx="2289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  <a:endParaRPr lang="en-US" altLang="zh-CN" sz="1500" spc="3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51DC45DA-4DAC-C35E-A41B-932F77D41B2D}"/>
                </a:ext>
              </a:extLst>
            </p:cNvPr>
            <p:cNvGrpSpPr/>
            <p:nvPr/>
          </p:nvGrpSpPr>
          <p:grpSpPr>
            <a:xfrm>
              <a:off x="3267780" y="1571885"/>
              <a:ext cx="2754101" cy="4463031"/>
              <a:chOff x="3267780" y="1571885"/>
              <a:chExt cx="2754101" cy="4463031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90F6B7BE-0A35-43AB-E08B-F6D7A8EB19CC}"/>
                  </a:ext>
                </a:extLst>
              </p:cNvPr>
              <p:cNvGrpSpPr/>
              <p:nvPr/>
            </p:nvGrpSpPr>
            <p:grpSpPr>
              <a:xfrm>
                <a:off x="3267780" y="1585736"/>
                <a:ext cx="2754101" cy="4449180"/>
                <a:chOff x="3267780" y="1585736"/>
                <a:chExt cx="2754101" cy="4449180"/>
              </a:xfrm>
            </p:grpSpPr>
            <p:sp>
              <p:nvSpPr>
                <p:cNvPr id="9" name="Rounded Rectangle 1">
                  <a:extLst>
                    <a:ext uri="{FF2B5EF4-FFF2-40B4-BE49-F238E27FC236}">
                      <a16:creationId xmlns:a16="http://schemas.microsoft.com/office/drawing/2014/main" id="{88BC0CA6-B37A-E3E4-0326-BBF76357408A}"/>
                    </a:ext>
                  </a:extLst>
                </p:cNvPr>
                <p:cNvSpPr/>
                <p:nvPr/>
              </p:nvSpPr>
              <p:spPr>
                <a:xfrm>
                  <a:off x="3276388" y="1585736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2" name="TextBox 4">
                  <a:extLst>
                    <a:ext uri="{FF2B5EF4-FFF2-40B4-BE49-F238E27FC236}">
                      <a16:creationId xmlns:a16="http://schemas.microsoft.com/office/drawing/2014/main" id="{F2B587F7-91B6-6FD1-9A84-007CDDF749BB}"/>
                    </a:ext>
                  </a:extLst>
                </p:cNvPr>
                <p:cNvSpPr txBox="1"/>
                <p:nvPr/>
              </p:nvSpPr>
              <p:spPr>
                <a:xfrm>
                  <a:off x="3267780" y="3447228"/>
                  <a:ext cx="2754101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目前在讀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撒母耳記上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哥林多後書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下一經卷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撒母耳記下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腓利比書</a:t>
                  </a:r>
                  <a:endPara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歌羅西書</a:t>
                  </a:r>
                  <a:endParaRPr lang="en-US" altLang="zh-CN" sz="2000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D68304CB-3B79-5507-88BC-994993685E9D}"/>
                  </a:ext>
                </a:extLst>
              </p:cNvPr>
              <p:cNvGrpSpPr/>
              <p:nvPr/>
            </p:nvGrpSpPr>
            <p:grpSpPr>
              <a:xfrm>
                <a:off x="3270344" y="1571885"/>
                <a:ext cx="2746044" cy="659664"/>
                <a:chOff x="3270344" y="1571885"/>
                <a:chExt cx="2746044" cy="659664"/>
              </a:xfrm>
            </p:grpSpPr>
            <p:sp>
              <p:nvSpPr>
                <p:cNvPr id="12" name="Round Same Side Corner Rectangle 35">
                  <a:extLst>
                    <a:ext uri="{FF2B5EF4-FFF2-40B4-BE49-F238E27FC236}">
                      <a16:creationId xmlns:a16="http://schemas.microsoft.com/office/drawing/2014/main" id="{A385759B-87FA-289D-AA2F-FD5BD77B61D7}"/>
                    </a:ext>
                  </a:extLst>
                </p:cNvPr>
                <p:cNvSpPr/>
                <p:nvPr/>
              </p:nvSpPr>
              <p:spPr>
                <a:xfrm>
                  <a:off x="3270344" y="1571885"/>
                  <a:ext cx="2745406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7266D33-F17D-0CE3-DFCF-301156893C7D}"/>
                    </a:ext>
                  </a:extLst>
                </p:cNvPr>
                <p:cNvSpPr txBox="1"/>
                <p:nvPr/>
              </p:nvSpPr>
              <p:spPr>
                <a:xfrm>
                  <a:off x="3272359" y="1742169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每週二</a:t>
                  </a:r>
                  <a:endParaRPr lang="en-US" altLang="ko-KR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E77FF65D-CCB2-6BC9-07E8-7DE95A151A67}"/>
                  </a:ext>
                </a:extLst>
              </p:cNvPr>
              <p:cNvGrpSpPr/>
              <p:nvPr/>
            </p:nvGrpSpPr>
            <p:grpSpPr>
              <a:xfrm>
                <a:off x="3276388" y="2225039"/>
                <a:ext cx="2739362" cy="1055866"/>
                <a:chOff x="3276388" y="2225039"/>
                <a:chExt cx="2739362" cy="1055866"/>
              </a:xfrm>
            </p:grpSpPr>
            <p:sp>
              <p:nvSpPr>
                <p:cNvPr id="14" name="Rectangle 37">
                  <a:extLst>
                    <a:ext uri="{FF2B5EF4-FFF2-40B4-BE49-F238E27FC236}">
                      <a16:creationId xmlns:a16="http://schemas.microsoft.com/office/drawing/2014/main" id="{D90ADE55-C5CF-9027-219E-3531F2E8DF94}"/>
                    </a:ext>
                  </a:extLst>
                </p:cNvPr>
                <p:cNvSpPr/>
                <p:nvPr/>
              </p:nvSpPr>
              <p:spPr>
                <a:xfrm>
                  <a:off x="3276388" y="2225039"/>
                  <a:ext cx="2739362" cy="10558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329C6395-3C49-BDEA-2033-17552C4BC403}"/>
                    </a:ext>
                  </a:extLst>
                </p:cNvPr>
                <p:cNvGrpSpPr/>
                <p:nvPr/>
              </p:nvGrpSpPr>
              <p:grpSpPr>
                <a:xfrm>
                  <a:off x="3446029" y="2526687"/>
                  <a:ext cx="2420206" cy="536557"/>
                  <a:chOff x="3446029" y="2526687"/>
                  <a:chExt cx="2420206" cy="536557"/>
                </a:xfrm>
              </p:grpSpPr>
              <p:sp>
                <p:nvSpPr>
                  <p:cNvPr id="37" name="TextBox 13">
                    <a:extLst>
                      <a:ext uri="{FF2B5EF4-FFF2-40B4-BE49-F238E27FC236}">
                        <a16:creationId xmlns:a16="http://schemas.microsoft.com/office/drawing/2014/main" id="{C5880310-1971-6FFA-6F24-F3CC02BAFA21}"/>
                      </a:ext>
                    </a:extLst>
                  </p:cNvPr>
                  <p:cNvSpPr txBox="1"/>
                  <p:nvPr/>
                </p:nvSpPr>
                <p:spPr>
                  <a:xfrm>
                    <a:off x="3820833" y="2526687"/>
                    <a:ext cx="2045402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台灣宣讀聖經 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12:00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15" name="그림 14" descr="상징, 노랑, 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2AF1C4E7-E50A-A4D7-E8D5-FD6798C141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19387" t="18686" r="14037" b="13481"/>
                  <a:stretch>
                    <a:fillRect/>
                  </a:stretch>
                </p:blipFill>
                <p:spPr>
                  <a:xfrm>
                    <a:off x="3446029" y="2605204"/>
                    <a:ext cx="286532" cy="379522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4AA37AD-5940-C359-5276-6EF10450EB84}"/>
              </a:ext>
            </a:extLst>
          </p:cNvPr>
          <p:cNvGrpSpPr/>
          <p:nvPr/>
        </p:nvGrpSpPr>
        <p:grpSpPr>
          <a:xfrm>
            <a:off x="315017" y="1460937"/>
            <a:ext cx="2756117" cy="5087060"/>
            <a:chOff x="223577" y="1558473"/>
            <a:chExt cx="2756117" cy="508706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65C0E54-DE70-2E32-CCCA-7E5A857F5597}"/>
                </a:ext>
              </a:extLst>
            </p:cNvPr>
            <p:cNvSpPr txBox="1"/>
            <p:nvPr/>
          </p:nvSpPr>
          <p:spPr>
            <a:xfrm>
              <a:off x="555152" y="6091535"/>
              <a:ext cx="22171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2E12E35-9848-6DD3-CA49-E8ED09CB3A82}"/>
                </a:ext>
              </a:extLst>
            </p:cNvPr>
            <p:cNvGrpSpPr/>
            <p:nvPr/>
          </p:nvGrpSpPr>
          <p:grpSpPr>
            <a:xfrm>
              <a:off x="223577" y="1558473"/>
              <a:ext cx="2756117" cy="4463031"/>
              <a:chOff x="223577" y="1558473"/>
              <a:chExt cx="2756117" cy="4463031"/>
            </a:xfrm>
          </p:grpSpPr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C54C47F5-1902-E26F-1FBC-2839046A5F88}"/>
                  </a:ext>
                </a:extLst>
              </p:cNvPr>
              <p:cNvGrpSpPr/>
              <p:nvPr/>
            </p:nvGrpSpPr>
            <p:grpSpPr>
              <a:xfrm>
                <a:off x="223577" y="1572324"/>
                <a:ext cx="2754102" cy="4449180"/>
                <a:chOff x="223577" y="1572324"/>
                <a:chExt cx="2754102" cy="4449180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88563215-399E-1003-4E2A-D14E5F7BB6F3}"/>
                    </a:ext>
                  </a:extLst>
                </p:cNvPr>
                <p:cNvSpPr/>
                <p:nvPr/>
              </p:nvSpPr>
              <p:spPr>
                <a:xfrm>
                  <a:off x="237679" y="1572324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1" name="TextBox 4">
                  <a:extLst>
                    <a:ext uri="{FF2B5EF4-FFF2-40B4-BE49-F238E27FC236}">
                      <a16:creationId xmlns:a16="http://schemas.microsoft.com/office/drawing/2014/main" id="{5CDCA542-E990-702B-E7E4-445AB60DB86C}"/>
                    </a:ext>
                  </a:extLst>
                </p:cNvPr>
                <p:cNvSpPr txBox="1"/>
                <p:nvPr/>
              </p:nvSpPr>
              <p:spPr>
                <a:xfrm>
                  <a:off x="223577" y="3556956"/>
                  <a:ext cx="2754101" cy="2154436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出埃及记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马可福音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下一经卷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利未记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路加福音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113B92D8-2ACE-422F-EED4-9E3A516C905D}"/>
                  </a:ext>
                </a:extLst>
              </p:cNvPr>
              <p:cNvGrpSpPr/>
              <p:nvPr/>
            </p:nvGrpSpPr>
            <p:grpSpPr>
              <a:xfrm>
                <a:off x="231634" y="1558473"/>
                <a:ext cx="2748060" cy="659664"/>
                <a:chOff x="231634" y="1558473"/>
                <a:chExt cx="2748060" cy="659664"/>
              </a:xfrm>
            </p:grpSpPr>
            <p:sp>
              <p:nvSpPr>
                <p:cNvPr id="5" name="Round Same Side Corner Rectangle 35">
                  <a:extLst>
                    <a:ext uri="{FF2B5EF4-FFF2-40B4-BE49-F238E27FC236}">
                      <a16:creationId xmlns:a16="http://schemas.microsoft.com/office/drawing/2014/main" id="{EA30662F-6890-AF98-243C-B96C20B888DF}"/>
                    </a:ext>
                  </a:extLst>
                </p:cNvPr>
                <p:cNvSpPr/>
                <p:nvPr/>
              </p:nvSpPr>
              <p:spPr>
                <a:xfrm>
                  <a:off x="231634" y="1558473"/>
                  <a:ext cx="2748060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" name="TextBox 12">
                  <a:extLst>
                    <a:ext uri="{FF2B5EF4-FFF2-40B4-BE49-F238E27FC236}">
                      <a16:creationId xmlns:a16="http://schemas.microsoft.com/office/drawing/2014/main" id="{F1333C3B-E35D-D321-6D89-B4A62FD8C985}"/>
                    </a:ext>
                  </a:extLst>
                </p:cNvPr>
                <p:cNvSpPr txBox="1"/>
                <p:nvPr/>
              </p:nvSpPr>
              <p:spPr>
                <a:xfrm>
                  <a:off x="233650" y="1728757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每周一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FE45292D-5A3B-2B99-9A45-34A714B3D7E2}"/>
                  </a:ext>
                </a:extLst>
              </p:cNvPr>
              <p:cNvGrpSpPr/>
              <p:nvPr/>
            </p:nvGrpSpPr>
            <p:grpSpPr>
              <a:xfrm>
                <a:off x="230628" y="2222513"/>
                <a:ext cx="2747049" cy="1055866"/>
                <a:chOff x="230628" y="2222513"/>
                <a:chExt cx="2747049" cy="1055866"/>
              </a:xfrm>
            </p:grpSpPr>
            <p:sp>
              <p:nvSpPr>
                <p:cNvPr id="7" name="Rectangle 37">
                  <a:extLst>
                    <a:ext uri="{FF2B5EF4-FFF2-40B4-BE49-F238E27FC236}">
                      <a16:creationId xmlns:a16="http://schemas.microsoft.com/office/drawing/2014/main" id="{F11EEA85-A957-619B-1602-0AA2F49CBCE1}"/>
                    </a:ext>
                  </a:extLst>
                </p:cNvPr>
                <p:cNvSpPr/>
                <p:nvPr/>
              </p:nvSpPr>
              <p:spPr>
                <a:xfrm>
                  <a:off x="230628" y="2222513"/>
                  <a:ext cx="2747049" cy="1055866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B58A1DDB-8792-BCB3-67DA-F90AF99F667F}"/>
                    </a:ext>
                  </a:extLst>
                </p:cNvPr>
                <p:cNvGrpSpPr/>
                <p:nvPr/>
              </p:nvGrpSpPr>
              <p:grpSpPr>
                <a:xfrm>
                  <a:off x="324910" y="2526687"/>
                  <a:ext cx="2507047" cy="536557"/>
                  <a:chOff x="324910" y="2526687"/>
                  <a:chExt cx="2507047" cy="536557"/>
                </a:xfrm>
              </p:grpSpPr>
              <p:sp>
                <p:nvSpPr>
                  <p:cNvPr id="39" name="TextBox 13">
                    <a:extLst>
                      <a:ext uri="{FF2B5EF4-FFF2-40B4-BE49-F238E27FC236}">
                        <a16:creationId xmlns:a16="http://schemas.microsoft.com/office/drawing/2014/main" id="{8A523C97-E56A-641D-3648-016D7BAF70C5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02" y="2526687"/>
                    <a:ext cx="2099955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马来西亚</a:t>
                    </a:r>
                    <a:r>
                      <a:rPr kumimoji="0" lang="en-US" altLang="ko-KR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PRS</a:t>
                    </a: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kumimoji="0" lang="en-US" altLang="zh-CN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kumimoji="0" lang="en-US" altLang="zh-CN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吉隆坡时间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21:00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3" name="그림 2">
                    <a:extLst>
                      <a:ext uri="{FF2B5EF4-FFF2-40B4-BE49-F238E27FC236}">
                        <a16:creationId xmlns:a16="http://schemas.microsoft.com/office/drawing/2014/main" id="{1F8B3108-9D4A-62DE-8982-6EB46950C6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21798" t="49252" r="15045"/>
                  <a:stretch>
                    <a:fillRect/>
                  </a:stretch>
                </p:blipFill>
                <p:spPr>
                  <a:xfrm>
                    <a:off x="324910" y="2560449"/>
                    <a:ext cx="334491" cy="469033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E1816CC-53BF-8B89-0BBA-D9EA2487B8F7}"/>
              </a:ext>
            </a:extLst>
          </p:cNvPr>
          <p:cNvGrpSpPr/>
          <p:nvPr/>
        </p:nvGrpSpPr>
        <p:grpSpPr>
          <a:xfrm>
            <a:off x="9123763" y="1460937"/>
            <a:ext cx="2745040" cy="5089834"/>
            <a:chOff x="9206059" y="1586704"/>
            <a:chExt cx="2745040" cy="5089834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4492C57-7D51-BD91-A411-B840DFF4F3B5}"/>
                </a:ext>
              </a:extLst>
            </p:cNvPr>
            <p:cNvSpPr txBox="1"/>
            <p:nvPr/>
          </p:nvSpPr>
          <p:spPr>
            <a:xfrm>
              <a:off x="9507219" y="6122540"/>
              <a:ext cx="22171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82C60EBA-DCF8-00C1-C670-49B0411168BA}"/>
                </a:ext>
              </a:extLst>
            </p:cNvPr>
            <p:cNvGrpSpPr/>
            <p:nvPr/>
          </p:nvGrpSpPr>
          <p:grpSpPr>
            <a:xfrm>
              <a:off x="9206059" y="1586704"/>
              <a:ext cx="2745040" cy="4463031"/>
              <a:chOff x="9206059" y="1586704"/>
              <a:chExt cx="2745040" cy="4463031"/>
            </a:xfrm>
          </p:grpSpPr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29AFD69F-F6EA-7027-B0CB-83F001A9B165}"/>
                  </a:ext>
                </a:extLst>
              </p:cNvPr>
              <p:cNvGrpSpPr/>
              <p:nvPr/>
            </p:nvGrpSpPr>
            <p:grpSpPr>
              <a:xfrm>
                <a:off x="9208076" y="1600555"/>
                <a:ext cx="2740000" cy="4449180"/>
                <a:chOff x="9208076" y="1600555"/>
                <a:chExt cx="2740000" cy="4449180"/>
              </a:xfrm>
            </p:grpSpPr>
            <p:sp>
              <p:nvSpPr>
                <p:cNvPr id="20" name="Rounded Rectangle 1">
                  <a:extLst>
                    <a:ext uri="{FF2B5EF4-FFF2-40B4-BE49-F238E27FC236}">
                      <a16:creationId xmlns:a16="http://schemas.microsoft.com/office/drawing/2014/main" id="{4EDB8BE5-728E-3D0E-5FF7-6AD62CF7BAC7}"/>
                    </a:ext>
                  </a:extLst>
                </p:cNvPr>
                <p:cNvSpPr/>
                <p:nvPr/>
              </p:nvSpPr>
              <p:spPr>
                <a:xfrm>
                  <a:off x="9208076" y="1600555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3" name="TextBox 4">
                  <a:extLst>
                    <a:ext uri="{FF2B5EF4-FFF2-40B4-BE49-F238E27FC236}">
                      <a16:creationId xmlns:a16="http://schemas.microsoft.com/office/drawing/2014/main" id="{5CF2C1ED-8CB4-6F1A-41CD-64B9C03B676D}"/>
                    </a:ext>
                  </a:extLst>
                </p:cNvPr>
                <p:cNvSpPr txBox="1"/>
                <p:nvPr/>
              </p:nvSpPr>
              <p:spPr>
                <a:xfrm>
                  <a:off x="9222472" y="3447228"/>
                  <a:ext cx="2719366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目前在讀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撒母耳記上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以弗所書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下一經卷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撒母耳記下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腓利比書</a:t>
                  </a:r>
                  <a:endPara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歌羅西書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BE74F0E0-8A7E-1898-0B2D-F196EEE4C3D9}"/>
                  </a:ext>
                </a:extLst>
              </p:cNvPr>
              <p:cNvGrpSpPr/>
              <p:nvPr/>
            </p:nvGrpSpPr>
            <p:grpSpPr>
              <a:xfrm>
                <a:off x="9207070" y="1586704"/>
                <a:ext cx="2744029" cy="659664"/>
                <a:chOff x="9207070" y="1586704"/>
                <a:chExt cx="2744029" cy="659664"/>
              </a:xfrm>
            </p:grpSpPr>
            <p:sp>
              <p:nvSpPr>
                <p:cNvPr id="21" name="Round Same Side Corner Rectangle 35">
                  <a:extLst>
                    <a:ext uri="{FF2B5EF4-FFF2-40B4-BE49-F238E27FC236}">
                      <a16:creationId xmlns:a16="http://schemas.microsoft.com/office/drawing/2014/main" id="{E3A62723-FFA2-8D4E-7388-5956D4442E8B}"/>
                    </a:ext>
                  </a:extLst>
                </p:cNvPr>
                <p:cNvSpPr/>
                <p:nvPr/>
              </p:nvSpPr>
              <p:spPr>
                <a:xfrm>
                  <a:off x="9208076" y="1586704"/>
                  <a:ext cx="2740000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TextBox 12">
                  <a:extLst>
                    <a:ext uri="{FF2B5EF4-FFF2-40B4-BE49-F238E27FC236}">
                      <a16:creationId xmlns:a16="http://schemas.microsoft.com/office/drawing/2014/main" id="{0611160E-C12F-8917-19ED-097E184A448E}"/>
                    </a:ext>
                  </a:extLst>
                </p:cNvPr>
                <p:cNvSpPr txBox="1"/>
                <p:nvPr/>
              </p:nvSpPr>
              <p:spPr>
                <a:xfrm>
                  <a:off x="9207070" y="1756988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每週四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E5605052-FC4C-18F2-3D1A-0C644C574E59}"/>
                  </a:ext>
                </a:extLst>
              </p:cNvPr>
              <p:cNvGrpSpPr/>
              <p:nvPr/>
            </p:nvGrpSpPr>
            <p:grpSpPr>
              <a:xfrm>
                <a:off x="9206059" y="2231549"/>
                <a:ext cx="2743023" cy="1075061"/>
                <a:chOff x="9206059" y="2231549"/>
                <a:chExt cx="2743023" cy="1075061"/>
              </a:xfrm>
            </p:grpSpPr>
            <p:sp>
              <p:nvSpPr>
                <p:cNvPr id="23" name="Rectangle 37">
                  <a:extLst>
                    <a:ext uri="{FF2B5EF4-FFF2-40B4-BE49-F238E27FC236}">
                      <a16:creationId xmlns:a16="http://schemas.microsoft.com/office/drawing/2014/main" id="{C8DBFBE9-9BA0-44A9-C423-25E227491526}"/>
                    </a:ext>
                  </a:extLst>
                </p:cNvPr>
                <p:cNvSpPr/>
                <p:nvPr/>
              </p:nvSpPr>
              <p:spPr>
                <a:xfrm>
                  <a:off x="9206059" y="2231549"/>
                  <a:ext cx="2743023" cy="1075061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A670147C-125A-5ED2-3D25-E37A3F1257EF}"/>
                    </a:ext>
                  </a:extLst>
                </p:cNvPr>
                <p:cNvGrpSpPr/>
                <p:nvPr/>
              </p:nvGrpSpPr>
              <p:grpSpPr>
                <a:xfrm>
                  <a:off x="9407917" y="2526687"/>
                  <a:ext cx="2396697" cy="536557"/>
                  <a:chOff x="9407917" y="2526687"/>
                  <a:chExt cx="2396697" cy="536557"/>
                </a:xfrm>
              </p:grpSpPr>
              <p:sp>
                <p:nvSpPr>
                  <p:cNvPr id="24" name="TextBox 13">
                    <a:extLst>
                      <a:ext uri="{FF2B5EF4-FFF2-40B4-BE49-F238E27FC236}">
                        <a16:creationId xmlns:a16="http://schemas.microsoft.com/office/drawing/2014/main" id="{BDBBCC7E-A055-A93C-8719-B7BA3DC2284E}"/>
                      </a:ext>
                    </a:extLst>
                  </p:cNvPr>
                  <p:cNvSpPr txBox="1"/>
                  <p:nvPr/>
                </p:nvSpPr>
                <p:spPr>
                  <a:xfrm>
                    <a:off x="9767469" y="2526687"/>
                    <a:ext cx="2037145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台灣宣讀聖經 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19:30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26" name="그림 25" descr="상징, 노랑, 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F853DEC0-4C8A-55D5-12B3-6DE0DAFEA1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19387" t="18686" r="14037" b="13481"/>
                  <a:stretch>
                    <a:fillRect/>
                  </a:stretch>
                </p:blipFill>
                <p:spPr>
                  <a:xfrm>
                    <a:off x="9407917" y="2605204"/>
                    <a:ext cx="286532" cy="379522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98310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1" name="TextBox 14">
            <a:extLst>
              <a:ext uri="{FF2B5EF4-FFF2-40B4-BE49-F238E27FC236}">
                <a16:creationId xmlns:a16="http://schemas.microsoft.com/office/drawing/2014/main" id="{5E00C1CD-01BB-3646-C201-B20144E9F03B}"/>
              </a:ext>
            </a:extLst>
          </p:cNvPr>
          <p:cNvSpPr txBox="1"/>
          <p:nvPr/>
        </p:nvSpPr>
        <p:spPr>
          <a:xfrm>
            <a:off x="0" y="481697"/>
            <a:ext cx="12192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每周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的时间表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9C64F0B5-419A-E152-00D2-E7CC6C55BA53}"/>
              </a:ext>
            </a:extLst>
          </p:cNvPr>
          <p:cNvGrpSpPr/>
          <p:nvPr/>
        </p:nvGrpSpPr>
        <p:grpSpPr>
          <a:xfrm>
            <a:off x="1209975" y="1517559"/>
            <a:ext cx="3086887" cy="5070060"/>
            <a:chOff x="1278800" y="1554135"/>
            <a:chExt cx="3086887" cy="5070060"/>
          </a:xfrm>
        </p:grpSpPr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43F31DEC-27C6-FAB4-5D91-E3239D69C572}"/>
                </a:ext>
              </a:extLst>
            </p:cNvPr>
            <p:cNvGrpSpPr/>
            <p:nvPr/>
          </p:nvGrpSpPr>
          <p:grpSpPr>
            <a:xfrm>
              <a:off x="1278800" y="1554135"/>
              <a:ext cx="3086887" cy="4445281"/>
              <a:chOff x="1278800" y="1554135"/>
              <a:chExt cx="3086887" cy="4445281"/>
            </a:xfrm>
          </p:grpSpPr>
          <p:grpSp>
            <p:nvGrpSpPr>
              <p:cNvPr id="83" name="그룹 82">
                <a:extLst>
                  <a:ext uri="{FF2B5EF4-FFF2-40B4-BE49-F238E27FC236}">
                    <a16:creationId xmlns:a16="http://schemas.microsoft.com/office/drawing/2014/main" id="{CBF33397-C877-9DBF-BF1F-065DF4B52D20}"/>
                  </a:ext>
                </a:extLst>
              </p:cNvPr>
              <p:cNvGrpSpPr/>
              <p:nvPr/>
            </p:nvGrpSpPr>
            <p:grpSpPr>
              <a:xfrm>
                <a:off x="1278800" y="1554135"/>
                <a:ext cx="3086887" cy="4445281"/>
                <a:chOff x="1278800" y="1554135"/>
                <a:chExt cx="3086887" cy="4445281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88563215-399E-1003-4E2A-D14E5F7BB6F3}"/>
                    </a:ext>
                  </a:extLst>
                </p:cNvPr>
                <p:cNvSpPr/>
                <p:nvPr/>
              </p:nvSpPr>
              <p:spPr>
                <a:xfrm>
                  <a:off x="1284844" y="1567986"/>
                  <a:ext cx="3080093" cy="443143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" name="Round Same Side Corner Rectangle 35">
                  <a:extLst>
                    <a:ext uri="{FF2B5EF4-FFF2-40B4-BE49-F238E27FC236}">
                      <a16:creationId xmlns:a16="http://schemas.microsoft.com/office/drawing/2014/main" id="{EA30662F-6890-AF98-243C-B96C20B888DF}"/>
                    </a:ext>
                  </a:extLst>
                </p:cNvPr>
                <p:cNvSpPr/>
                <p:nvPr/>
              </p:nvSpPr>
              <p:spPr>
                <a:xfrm>
                  <a:off x="1278800" y="1554135"/>
                  <a:ext cx="3086887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TextBox 6">
                  <a:extLst>
                    <a:ext uri="{FF2B5EF4-FFF2-40B4-BE49-F238E27FC236}">
                      <a16:creationId xmlns:a16="http://schemas.microsoft.com/office/drawing/2014/main" id="{08F0A945-E606-E1C3-CBBB-881546AEEC7A}"/>
                    </a:ext>
                  </a:extLst>
                </p:cNvPr>
                <p:cNvSpPr txBox="1"/>
                <p:nvPr/>
              </p:nvSpPr>
              <p:spPr>
                <a:xfrm>
                  <a:off x="1460915" y="4976760"/>
                  <a:ext cx="2253253" cy="266676"/>
                </a:xfrm>
                <a:prstGeom prst="rect">
                  <a:avLst/>
                </a:prstGeom>
                <a:noFill/>
              </p:spPr>
              <p:txBody>
                <a:bodyPr wrap="square" lIns="108000" tIns="0" rIns="108000" bIns="0" rtlCol="0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zh-CN" altLang="en-US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下一本书 </a:t>
                  </a:r>
                  <a:r>
                    <a:rPr lang="en-US" altLang="zh-CN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(</a:t>
                  </a:r>
                  <a:r>
                    <a:rPr lang="zh-CN" altLang="en-US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待定</a:t>
                  </a:r>
                  <a:r>
                    <a:rPr lang="en-US" altLang="ko-KR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)</a:t>
                  </a:r>
                </a:p>
              </p:txBody>
            </p:sp>
            <p:sp>
              <p:nvSpPr>
                <p:cNvPr id="3" name="TextBox 3">
                  <a:extLst>
                    <a:ext uri="{FF2B5EF4-FFF2-40B4-BE49-F238E27FC236}">
                      <a16:creationId xmlns:a16="http://schemas.microsoft.com/office/drawing/2014/main" id="{CF149B30-251A-69D3-EA8A-7AF53367886C}"/>
                    </a:ext>
                  </a:extLst>
                </p:cNvPr>
                <p:cNvSpPr txBox="1"/>
                <p:nvPr/>
              </p:nvSpPr>
              <p:spPr>
                <a:xfrm>
                  <a:off x="1460915" y="3566920"/>
                  <a:ext cx="2677937" cy="1169551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ko-KR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r>
                    <a:rPr lang="zh-CN" alt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魔鬼家书</a:t>
                  </a:r>
                  <a:r>
                    <a:rPr lang="en-US" altLang="zh-CN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/</a:t>
                  </a:r>
                  <a:r>
                    <a:rPr lang="zh-CN" alt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地狱来鸿</a:t>
                  </a:r>
                  <a:r>
                    <a:rPr lang="en-US" altLang="ko-KR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(6</a:t>
                  </a: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小时</a:t>
                  </a:r>
                  <a:r>
                    <a:rPr lang="en-US" altLang="ko-KR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)</a:t>
                  </a:r>
                  <a:r>
                    <a:rPr lang="en-US" altLang="zh-CN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 </a:t>
                  </a:r>
                  <a:br>
                    <a:rPr lang="en-US" altLang="zh-CN" sz="200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</a:br>
                  <a:r>
                    <a:rPr lang="en-US" altLang="zh-CN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C.S.</a:t>
                  </a: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路易斯</a:t>
                  </a:r>
                  <a:endPara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80" name="그룹 79">
                  <a:extLst>
                    <a:ext uri="{FF2B5EF4-FFF2-40B4-BE49-F238E27FC236}">
                      <a16:creationId xmlns:a16="http://schemas.microsoft.com/office/drawing/2014/main" id="{1667D17D-5D29-1E1D-F88A-623B7B50172A}"/>
                    </a:ext>
                  </a:extLst>
                </p:cNvPr>
                <p:cNvGrpSpPr/>
                <p:nvPr/>
              </p:nvGrpSpPr>
              <p:grpSpPr>
                <a:xfrm>
                  <a:off x="1278800" y="2212633"/>
                  <a:ext cx="3086887" cy="1055866"/>
                  <a:chOff x="1278800" y="2212633"/>
                  <a:chExt cx="3086887" cy="1055866"/>
                </a:xfrm>
              </p:grpSpPr>
              <p:sp>
                <p:nvSpPr>
                  <p:cNvPr id="7" name="Rectangle 37">
                    <a:extLst>
                      <a:ext uri="{FF2B5EF4-FFF2-40B4-BE49-F238E27FC236}">
                        <a16:creationId xmlns:a16="http://schemas.microsoft.com/office/drawing/2014/main" id="{F11EEA85-A957-619B-1602-0AA2F49CBCE1}"/>
                      </a:ext>
                    </a:extLst>
                  </p:cNvPr>
                  <p:cNvSpPr/>
                  <p:nvPr/>
                </p:nvSpPr>
                <p:spPr>
                  <a:xfrm>
                    <a:off x="1278800" y="2212633"/>
                    <a:ext cx="3086887" cy="1055866"/>
                  </a:xfrm>
                  <a:prstGeom prst="rect">
                    <a:avLst/>
                  </a:prstGeom>
                  <a:solidFill>
                    <a:srgbClr val="FFB600">
                      <a:alpha val="18702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grpSp>
                <p:nvGrpSpPr>
                  <p:cNvPr id="77" name="그룹 76">
                    <a:extLst>
                      <a:ext uri="{FF2B5EF4-FFF2-40B4-BE49-F238E27FC236}">
                        <a16:creationId xmlns:a16="http://schemas.microsoft.com/office/drawing/2014/main" id="{B0E2245D-07D7-7703-4E04-35F5D7838281}"/>
                      </a:ext>
                    </a:extLst>
                  </p:cNvPr>
                  <p:cNvGrpSpPr/>
                  <p:nvPr/>
                </p:nvGrpSpPr>
                <p:grpSpPr>
                  <a:xfrm>
                    <a:off x="1434706" y="2511151"/>
                    <a:ext cx="2723616" cy="553998"/>
                    <a:chOff x="1434706" y="2511151"/>
                    <a:chExt cx="2723616" cy="553998"/>
                  </a:xfrm>
                </p:grpSpPr>
                <p:sp>
                  <p:nvSpPr>
                    <p:cNvPr id="8" name="TextBox 13">
                      <a:extLst>
                        <a:ext uri="{FF2B5EF4-FFF2-40B4-BE49-F238E27FC236}">
                          <a16:creationId xmlns:a16="http://schemas.microsoft.com/office/drawing/2014/main" id="{2D9A1063-EB55-2945-8374-A4AD983BDD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9501" y="2511151"/>
                      <a:ext cx="2178821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在韩华人</a:t>
                      </a:r>
                      <a:r>
                        <a:rPr lang="en-US" altLang="ko-KR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JSU</a:t>
                      </a:r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CN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简体</a:t>
                      </a:r>
                      <a:r>
                        <a:rPr lang="en-US" altLang="zh-CN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kumimoji="0" lang="en-US" altLang="ko-KR" sz="2000" b="1" i="0" u="none" strike="noStrike" kern="1200" cap="none" spc="-10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首尔时间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19:30</a:t>
                      </a:r>
                      <a:endParaRPr lang="en-US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p:txBody>
                </p:sp>
                <p:pic>
                  <p:nvPicPr>
                    <p:cNvPr id="73" name="그림 72">
                      <a:extLst>
                        <a:ext uri="{FF2B5EF4-FFF2-40B4-BE49-F238E27FC236}">
                          <a16:creationId xmlns:a16="http://schemas.microsoft.com/office/drawing/2014/main" id="{808ED0DD-497E-6A55-2D0E-82C9CBF2E5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l="16064" t="59211" r="10657" b="7280"/>
                    <a:stretch>
                      <a:fillRect/>
                    </a:stretch>
                  </p:blipFill>
                  <p:spPr>
                    <a:xfrm>
                      <a:off x="1434706" y="2620345"/>
                      <a:ext cx="442128" cy="32098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F1333C3B-E35D-D321-6D89-B4A62FD8C985}"/>
                  </a:ext>
                </a:extLst>
              </p:cNvPr>
              <p:cNvSpPr txBox="1"/>
              <p:nvPr/>
            </p:nvSpPr>
            <p:spPr>
              <a:xfrm>
                <a:off x="1799571" y="1724419"/>
                <a:ext cx="2045344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每周一</a:t>
                </a:r>
                <a:endParaRPr 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8B8A3C9-5689-C44D-F3EA-21A93FC353DA}"/>
                </a:ext>
              </a:extLst>
            </p:cNvPr>
            <p:cNvSpPr txBox="1"/>
            <p:nvPr/>
          </p:nvSpPr>
          <p:spPr>
            <a:xfrm>
              <a:off x="1738894" y="6070197"/>
              <a:ext cx="228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FA73672B-75F0-6A5D-BF5D-667829B882E0}"/>
              </a:ext>
            </a:extLst>
          </p:cNvPr>
          <p:cNvGrpSpPr/>
          <p:nvPr/>
        </p:nvGrpSpPr>
        <p:grpSpPr>
          <a:xfrm>
            <a:off x="4654222" y="1517559"/>
            <a:ext cx="3080093" cy="5075370"/>
            <a:chOff x="4729985" y="1554135"/>
            <a:chExt cx="3080093" cy="5075370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E40D60C-4B63-D78D-524D-CF46FA3119B5}"/>
                </a:ext>
              </a:extLst>
            </p:cNvPr>
            <p:cNvSpPr txBox="1"/>
            <p:nvPr/>
          </p:nvSpPr>
          <p:spPr>
            <a:xfrm>
              <a:off x="5186682" y="6075507"/>
              <a:ext cx="2132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58EFDCD4-65EC-FD3D-C09B-37E947C2CF72}"/>
                </a:ext>
              </a:extLst>
            </p:cNvPr>
            <p:cNvGrpSpPr/>
            <p:nvPr/>
          </p:nvGrpSpPr>
          <p:grpSpPr>
            <a:xfrm>
              <a:off x="4729985" y="1554135"/>
              <a:ext cx="3080093" cy="4445281"/>
              <a:chOff x="4729985" y="1554135"/>
              <a:chExt cx="3080093" cy="4445281"/>
            </a:xfrm>
          </p:grpSpPr>
          <p:sp>
            <p:nvSpPr>
              <p:cNvPr id="9" name="Rounded Rectangle 1">
                <a:extLst>
                  <a:ext uri="{FF2B5EF4-FFF2-40B4-BE49-F238E27FC236}">
                    <a16:creationId xmlns:a16="http://schemas.microsoft.com/office/drawing/2014/main" id="{88BC0CA6-B37A-E3E4-0326-BBF76357408A}"/>
                  </a:ext>
                </a:extLst>
              </p:cNvPr>
              <p:cNvSpPr/>
              <p:nvPr/>
            </p:nvSpPr>
            <p:spPr>
              <a:xfrm>
                <a:off x="4729985" y="1567986"/>
                <a:ext cx="3080093" cy="4431430"/>
              </a:xfrm>
              <a:prstGeom prst="roundRect">
                <a:avLst>
                  <a:gd name="adj" fmla="val 51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929AB189-2FC9-6276-973F-9EBF233F98D6}"/>
                  </a:ext>
                </a:extLst>
              </p:cNvPr>
              <p:cNvSpPr txBox="1"/>
              <p:nvPr/>
            </p:nvSpPr>
            <p:spPr>
              <a:xfrm>
                <a:off x="4998750" y="3553069"/>
                <a:ext cx="2599410" cy="892552"/>
              </a:xfrm>
              <a:prstGeom prst="rect">
                <a:avLst/>
              </a:prstGeom>
              <a:noFill/>
            </p:spPr>
            <p:txBody>
              <a:bodyPr wrap="square" lIns="182880" tIns="0" rIns="182880" bIns="0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目前在读</a:t>
                </a:r>
                <a:endParaRPr lang="en-US" altLang="ko-KR" sz="20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lang="zh-CN" altLang="en-US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认识神</a:t>
                </a:r>
                <a:r>
                  <a:rPr lang="en-US" altLang="zh-CN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(7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  <a:p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詹姆斯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·I·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巴刻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D9DE7808-A7B4-701A-2F78-69B60794DDF5}"/>
                  </a:ext>
                </a:extLst>
              </p:cNvPr>
              <p:cNvSpPr txBox="1"/>
              <p:nvPr/>
            </p:nvSpPr>
            <p:spPr>
              <a:xfrm>
                <a:off x="4998750" y="4980766"/>
                <a:ext cx="2082486" cy="266676"/>
              </a:xfrm>
              <a:prstGeom prst="rect">
                <a:avLst/>
              </a:prstGeom>
              <a:noFill/>
            </p:spPr>
            <p:txBody>
              <a:bodyPr wrap="square" lIns="108000" tIns="0" rIns="108000" bIns="0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下一本书 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待定</a:t>
                </a:r>
                <a:r>
                  <a:rPr lang="en-US" altLang="ko-KR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</p:txBody>
          </p:sp>
          <p:sp>
            <p:nvSpPr>
              <p:cNvPr id="12" name="Round Same Side Corner Rectangle 35">
                <a:extLst>
                  <a:ext uri="{FF2B5EF4-FFF2-40B4-BE49-F238E27FC236}">
                    <a16:creationId xmlns:a16="http://schemas.microsoft.com/office/drawing/2014/main" id="{A385759B-87FA-289D-AA2F-FD5BD77B61D7}"/>
                  </a:ext>
                </a:extLst>
              </p:cNvPr>
              <p:cNvSpPr/>
              <p:nvPr/>
            </p:nvSpPr>
            <p:spPr>
              <a:xfrm>
                <a:off x="4731997" y="1554135"/>
                <a:ext cx="3077832" cy="659664"/>
              </a:xfrm>
              <a:prstGeom prst="round2SameRect">
                <a:avLst/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6D33-F17D-0CE3-DFCF-301156893C7D}"/>
                  </a:ext>
                </a:extLst>
              </p:cNvPr>
              <p:cNvSpPr txBox="1"/>
              <p:nvPr/>
            </p:nvSpPr>
            <p:spPr>
              <a:xfrm>
                <a:off x="5426604" y="1724419"/>
                <a:ext cx="1688618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每周三</a:t>
                </a:r>
                <a:endPara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id="{C5B75074-CBDF-A33F-14F9-BBA6DE34DE5E}"/>
                  </a:ext>
                </a:extLst>
              </p:cNvPr>
              <p:cNvGrpSpPr/>
              <p:nvPr/>
            </p:nvGrpSpPr>
            <p:grpSpPr>
              <a:xfrm>
                <a:off x="4731996" y="2212633"/>
                <a:ext cx="3077832" cy="1055866"/>
                <a:chOff x="4731996" y="2212633"/>
                <a:chExt cx="3077832" cy="1055866"/>
              </a:xfrm>
            </p:grpSpPr>
            <p:sp>
              <p:nvSpPr>
                <p:cNvPr id="14" name="Rectangle 37">
                  <a:extLst>
                    <a:ext uri="{FF2B5EF4-FFF2-40B4-BE49-F238E27FC236}">
                      <a16:creationId xmlns:a16="http://schemas.microsoft.com/office/drawing/2014/main" id="{D90ADE55-C5CF-9027-219E-3531F2E8DF94}"/>
                    </a:ext>
                  </a:extLst>
                </p:cNvPr>
                <p:cNvSpPr/>
                <p:nvPr/>
              </p:nvSpPr>
              <p:spPr>
                <a:xfrm>
                  <a:off x="4731996" y="2212633"/>
                  <a:ext cx="3077832" cy="1055866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78" name="그룹 77">
                  <a:extLst>
                    <a:ext uri="{FF2B5EF4-FFF2-40B4-BE49-F238E27FC236}">
                      <a16:creationId xmlns:a16="http://schemas.microsoft.com/office/drawing/2014/main" id="{44C285C2-54A1-634E-3A41-97E60AEF3420}"/>
                    </a:ext>
                  </a:extLst>
                </p:cNvPr>
                <p:cNvGrpSpPr/>
                <p:nvPr/>
              </p:nvGrpSpPr>
              <p:grpSpPr>
                <a:xfrm>
                  <a:off x="5028053" y="2511151"/>
                  <a:ext cx="2491094" cy="553998"/>
                  <a:chOff x="5028053" y="2511151"/>
                  <a:chExt cx="2491094" cy="553998"/>
                </a:xfrm>
              </p:grpSpPr>
              <p:sp>
                <p:nvSpPr>
                  <p:cNvPr id="42" name="TextBox 13">
                    <a:extLst>
                      <a:ext uri="{FF2B5EF4-FFF2-40B4-BE49-F238E27FC236}">
                        <a16:creationId xmlns:a16="http://schemas.microsoft.com/office/drawing/2014/main" id="{55DFD2E7-CAFA-6209-5A84-54439AD701B8}"/>
                      </a:ext>
                    </a:extLst>
                  </p:cNvPr>
                  <p:cNvSpPr txBox="1"/>
                  <p:nvPr/>
                </p:nvSpPr>
                <p:spPr>
                  <a:xfrm>
                    <a:off x="5601184" y="2511151"/>
                    <a:ext cx="1917963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华语</a:t>
                    </a:r>
                    <a:r>
                      <a:rPr 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JSU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北京时间</a:t>
                    </a:r>
                    <a:r>
                      <a:rPr lang="en-US" altLang="zh-CN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08:30</a:t>
                    </a:r>
                    <a:endParaRPr lang="en-US" sz="16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72" name="그림 71">
                    <a:extLst>
                      <a:ext uri="{FF2B5EF4-FFF2-40B4-BE49-F238E27FC236}">
                        <a16:creationId xmlns:a16="http://schemas.microsoft.com/office/drawing/2014/main" id="{A6885D9E-6C61-1787-563B-A7014663E8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16064" t="59211" r="10657" b="7280"/>
                  <a:stretch>
                    <a:fillRect/>
                  </a:stretch>
                </p:blipFill>
                <p:spPr>
                  <a:xfrm>
                    <a:off x="5028053" y="2620345"/>
                    <a:ext cx="442128" cy="320981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2F5AFF29-FC4F-847A-494F-00483DD13BB6}"/>
              </a:ext>
            </a:extLst>
          </p:cNvPr>
          <p:cNvGrpSpPr/>
          <p:nvPr/>
        </p:nvGrpSpPr>
        <p:grpSpPr>
          <a:xfrm>
            <a:off x="8091675" y="1531410"/>
            <a:ext cx="3086888" cy="5047668"/>
            <a:chOff x="8239156" y="1567986"/>
            <a:chExt cx="3086888" cy="5047668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8F46BA0-3FB3-67F3-9342-177ACACCD2F3}"/>
                </a:ext>
              </a:extLst>
            </p:cNvPr>
            <p:cNvSpPr txBox="1"/>
            <p:nvPr/>
          </p:nvSpPr>
          <p:spPr>
            <a:xfrm>
              <a:off x="8699251" y="6061656"/>
              <a:ext cx="228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49F1E113-0F52-2D26-5876-0295FC9AD957}"/>
                </a:ext>
              </a:extLst>
            </p:cNvPr>
            <p:cNvGrpSpPr/>
            <p:nvPr/>
          </p:nvGrpSpPr>
          <p:grpSpPr>
            <a:xfrm>
              <a:off x="8239156" y="1567986"/>
              <a:ext cx="3086888" cy="4445281"/>
              <a:chOff x="8239156" y="1567986"/>
              <a:chExt cx="3086888" cy="4445281"/>
            </a:xfrm>
          </p:grpSpPr>
          <p:sp>
            <p:nvSpPr>
              <p:cNvPr id="25" name="Rounded Rectangle 1">
                <a:extLst>
                  <a:ext uri="{FF2B5EF4-FFF2-40B4-BE49-F238E27FC236}">
                    <a16:creationId xmlns:a16="http://schemas.microsoft.com/office/drawing/2014/main" id="{7F84FB4F-6F52-BC11-AE6B-7406B434A24E}"/>
                  </a:ext>
                </a:extLst>
              </p:cNvPr>
              <p:cNvSpPr/>
              <p:nvPr/>
            </p:nvSpPr>
            <p:spPr>
              <a:xfrm>
                <a:off x="8242177" y="1581837"/>
                <a:ext cx="3080093" cy="4431430"/>
              </a:xfrm>
              <a:prstGeom prst="roundRect">
                <a:avLst>
                  <a:gd name="adj" fmla="val 51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TextBox 3">
                <a:extLst>
                  <a:ext uri="{FF2B5EF4-FFF2-40B4-BE49-F238E27FC236}">
                    <a16:creationId xmlns:a16="http://schemas.microsoft.com/office/drawing/2014/main" id="{DB1FABF1-0F26-9F83-853D-B95D25367F4F}"/>
                  </a:ext>
                </a:extLst>
              </p:cNvPr>
              <p:cNvSpPr txBox="1"/>
              <p:nvPr/>
            </p:nvSpPr>
            <p:spPr>
              <a:xfrm>
                <a:off x="8526095" y="3566920"/>
                <a:ext cx="2402669" cy="923330"/>
              </a:xfrm>
              <a:prstGeom prst="rect">
                <a:avLst/>
              </a:prstGeom>
              <a:noFill/>
            </p:spPr>
            <p:txBody>
              <a:bodyPr wrap="square" lIns="182880" tIns="0" rIns="182880" bIns="0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zh-CN" altLang="en-US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目前在讀</a:t>
                </a:r>
                <a:endParaRPr lang="en-US" altLang="ko-KR" sz="20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>
                  <a:lnSpc>
                    <a:spcPts val="2400"/>
                  </a:lnSpc>
                </a:pPr>
                <a:r>
                  <a:rPr lang="zh-CN" altLang="en-US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返璞歸真</a:t>
                </a:r>
                <a:r>
                  <a:rPr lang="en-US" altLang="ko-KR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(4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小時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  <a:p>
                <a:pPr>
                  <a:lnSpc>
                    <a:spcPts val="2400"/>
                  </a:lnSpc>
                </a:pP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C.S.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魯易師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TextBox 6">
                <a:extLst>
                  <a:ext uri="{FF2B5EF4-FFF2-40B4-BE49-F238E27FC236}">
                    <a16:creationId xmlns:a16="http://schemas.microsoft.com/office/drawing/2014/main" id="{C786C44F-248B-867A-9A9F-8A8410531AE9}"/>
                  </a:ext>
                </a:extLst>
              </p:cNvPr>
              <p:cNvSpPr txBox="1"/>
              <p:nvPr/>
            </p:nvSpPr>
            <p:spPr>
              <a:xfrm>
                <a:off x="8526095" y="4994617"/>
                <a:ext cx="1909306" cy="266676"/>
              </a:xfrm>
              <a:prstGeom prst="rect">
                <a:avLst/>
              </a:prstGeom>
              <a:noFill/>
            </p:spPr>
            <p:txBody>
              <a:bodyPr wrap="square" lIns="108000" tIns="0" rIns="108000" bIns="0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下一本書 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待定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Round Same Side Corner Rectangle 35">
                <a:extLst>
                  <a:ext uri="{FF2B5EF4-FFF2-40B4-BE49-F238E27FC236}">
                    <a16:creationId xmlns:a16="http://schemas.microsoft.com/office/drawing/2014/main" id="{072AB4F6-BDF6-466B-E648-AB28385C27E8}"/>
                  </a:ext>
                </a:extLst>
              </p:cNvPr>
              <p:cNvSpPr/>
              <p:nvPr/>
            </p:nvSpPr>
            <p:spPr>
              <a:xfrm>
                <a:off x="8239156" y="1567986"/>
                <a:ext cx="3086888" cy="664040"/>
              </a:xfrm>
              <a:prstGeom prst="round2SameRect">
                <a:avLst/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75D4F0D0-1403-2D96-435A-5C11E3CE8253}"/>
                  </a:ext>
                </a:extLst>
              </p:cNvPr>
              <p:cNvSpPr txBox="1"/>
              <p:nvPr/>
            </p:nvSpPr>
            <p:spPr>
              <a:xfrm>
                <a:off x="8989819" y="1738270"/>
                <a:ext cx="1585562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每週四</a:t>
                </a:r>
                <a:endPara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2" name="그룹 81">
                <a:extLst>
                  <a:ext uri="{FF2B5EF4-FFF2-40B4-BE49-F238E27FC236}">
                    <a16:creationId xmlns:a16="http://schemas.microsoft.com/office/drawing/2014/main" id="{7E24B8A2-031C-5A22-C3B9-F52EF5698515}"/>
                  </a:ext>
                </a:extLst>
              </p:cNvPr>
              <p:cNvGrpSpPr/>
              <p:nvPr/>
            </p:nvGrpSpPr>
            <p:grpSpPr>
              <a:xfrm>
                <a:off x="8242177" y="2232026"/>
                <a:ext cx="3080093" cy="1055866"/>
                <a:chOff x="8242177" y="2232026"/>
                <a:chExt cx="3080093" cy="1055866"/>
              </a:xfrm>
            </p:grpSpPr>
            <p:sp>
              <p:nvSpPr>
                <p:cNvPr id="39" name="Rectangle 37">
                  <a:extLst>
                    <a:ext uri="{FF2B5EF4-FFF2-40B4-BE49-F238E27FC236}">
                      <a16:creationId xmlns:a16="http://schemas.microsoft.com/office/drawing/2014/main" id="{0319CB7C-7087-867D-C4A8-30CBCB8F5B58}"/>
                    </a:ext>
                  </a:extLst>
                </p:cNvPr>
                <p:cNvSpPr/>
                <p:nvPr/>
              </p:nvSpPr>
              <p:spPr>
                <a:xfrm>
                  <a:off x="8242177" y="2232026"/>
                  <a:ext cx="3080093" cy="10558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79" name="그룹 78">
                  <a:extLst>
                    <a:ext uri="{FF2B5EF4-FFF2-40B4-BE49-F238E27FC236}">
                      <a16:creationId xmlns:a16="http://schemas.microsoft.com/office/drawing/2014/main" id="{491DCF86-440B-B967-C9F7-AE064A8E4B60}"/>
                    </a:ext>
                  </a:extLst>
                </p:cNvPr>
                <p:cNvGrpSpPr/>
                <p:nvPr/>
              </p:nvGrpSpPr>
              <p:grpSpPr>
                <a:xfrm>
                  <a:off x="8534378" y="2511151"/>
                  <a:ext cx="2372778" cy="553998"/>
                  <a:chOff x="8534378" y="2511151"/>
                  <a:chExt cx="2372778" cy="553998"/>
                </a:xfrm>
              </p:grpSpPr>
              <p:sp>
                <p:nvSpPr>
                  <p:cNvPr id="44" name="TextBox 13">
                    <a:extLst>
                      <a:ext uri="{FF2B5EF4-FFF2-40B4-BE49-F238E27FC236}">
                        <a16:creationId xmlns:a16="http://schemas.microsoft.com/office/drawing/2014/main" id="{8C5CFB27-9555-97F3-2B9C-45993A13A8B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5344" y="2511151"/>
                    <a:ext cx="1781812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</a:t>
                    </a:r>
                    <a:r>
                      <a:rPr 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JSU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lang="en-US" altLang="zh-CN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20:45</a:t>
                    </a:r>
                    <a:endParaRPr lang="en-US" sz="16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76" name="그림 75" descr="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C563BFDA-71C8-A10E-D236-45658B040C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534378" y="2635846"/>
                    <a:ext cx="455441" cy="322436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449928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>
            <a:extLst>
              <a:ext uri="{FF2B5EF4-FFF2-40B4-BE49-F238E27FC236}">
                <a16:creationId xmlns:a16="http://schemas.microsoft.com/office/drawing/2014/main" id="{CEEB2C4D-F3E8-3D3C-3AD7-47CC90074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E1382D7-556F-D0C0-C293-8CE4E1E38C78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5C036-CA49-E819-D41B-F834DAC9948D}"/>
              </a:ext>
            </a:extLst>
          </p:cNvPr>
          <p:cNvSpPr txBox="1"/>
          <p:nvPr/>
        </p:nvSpPr>
        <p:spPr>
          <a:xfrm>
            <a:off x="1860884" y="443584"/>
            <a:ext cx="872690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更多信息，请登录我们的主页。</a:t>
            </a:r>
            <a:endParaRPr lang="en-US" altLang="ko-KR" sz="5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B5F571ED-2DE5-D058-C924-8C3D33513C95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6CEB57C9-85B5-8663-557B-90C29529B318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 Same Side Corner Rectangle 35">
            <a:extLst>
              <a:ext uri="{FF2B5EF4-FFF2-40B4-BE49-F238E27FC236}">
                <a16:creationId xmlns:a16="http://schemas.microsoft.com/office/drawing/2014/main" id="{A754ED83-0B7F-4095-B735-7C58906C12E1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16A12-476E-C3AB-65C4-3864C18AF3D4}"/>
              </a:ext>
            </a:extLst>
          </p:cNvPr>
          <p:cNvSpPr txBox="1"/>
          <p:nvPr/>
        </p:nvSpPr>
        <p:spPr>
          <a:xfrm>
            <a:off x="705963" y="1777009"/>
            <a:ext cx="503806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https://zh-cn.prsi.org</a:t>
            </a:r>
            <a:endParaRPr lang="en-US" sz="2400" dirty="0">
              <a:latin typeface="Avenir Next LT Pro" panose="020B05040202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380DE-62AA-CB39-1537-B8F8271EC3B2}"/>
              </a:ext>
            </a:extLst>
          </p:cNvPr>
          <p:cNvSpPr txBox="1"/>
          <p:nvPr/>
        </p:nvSpPr>
        <p:spPr>
          <a:xfrm>
            <a:off x="6449987" y="1777009"/>
            <a:ext cx="5036050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  <a:endParaRPr lang="en-US" sz="2400" b="1" dirty="0">
              <a:latin typeface="Avenir Next LT Pro" panose="020B05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18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12F058B-8C1B-BDC1-6EF6-A1E2D013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90" y="3193659"/>
            <a:ext cx="3111666" cy="1498446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83DE40F5-0597-2F24-A71C-D6E779471167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图片 5" descr="文本&#10;&#10;描述已自动生成">
            <a:extLst>
              <a:ext uri="{FF2B5EF4-FFF2-40B4-BE49-F238E27FC236}">
                <a16:creationId xmlns:a16="http://schemas.microsoft.com/office/drawing/2014/main" id="{42FBCD19-3631-5ED3-A040-BA4A53131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86" y="3331176"/>
            <a:ext cx="3271148" cy="15849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CE4DFE-E6CE-C2AF-71EE-847F83C1E282}"/>
              </a:ext>
            </a:extLst>
          </p:cNvPr>
          <p:cNvSpPr txBox="1"/>
          <p:nvPr/>
        </p:nvSpPr>
        <p:spPr>
          <a:xfrm>
            <a:off x="7680406" y="4876391"/>
            <a:ext cx="3111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7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 书 社 群</a:t>
            </a:r>
            <a:endParaRPr lang="en-US" altLang="ko-KR" sz="27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我们建议</a:t>
            </a:r>
            <a:endParaRPr lang="en-US" sz="40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F0BD9D-F43B-6803-5724-6334A7BB8DB3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90599D2-0E2B-9F4A-DD94-01EFFD65016A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93556A7F-E728-599C-DA8C-1C36572F7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0DC5181D-815E-AC80-4B9A-88DD6E6382B1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A5EDD37F-B7C3-FA89-2DE2-F3A628D9318E}"/>
              </a:ext>
            </a:extLst>
          </p:cNvPr>
          <p:cNvSpPr txBox="1"/>
          <p:nvPr/>
        </p:nvSpPr>
        <p:spPr>
          <a:xfrm>
            <a:off x="5024745" y="1984741"/>
            <a:ext cx="6218060" cy="359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单纯聆听</a:t>
            </a:r>
            <a:b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或者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一边听、一边阅读屏幕</a:t>
            </a:r>
            <a:endParaRPr lang="en-US" altLang="zh-CN" sz="40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或纸本经文。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C58B10F-3D92-762F-DDEC-4DCA2125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97" y="2455847"/>
            <a:ext cx="9847207" cy="2250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A4D9C-294B-C094-86FE-46E02BD75A4B}"/>
              </a:ext>
            </a:extLst>
          </p:cNvPr>
          <p:cNvSpPr txBox="1"/>
          <p:nvPr/>
        </p:nvSpPr>
        <p:spPr>
          <a:xfrm>
            <a:off x="989623" y="5846870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ko-KR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6DFDB-B45C-59A9-E9DD-54965CD7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575B06-C7F5-CE69-7B71-B788032514F1}"/>
              </a:ext>
            </a:extLst>
          </p:cNvPr>
          <p:cNvSpPr/>
          <p:nvPr/>
        </p:nvSpPr>
        <p:spPr>
          <a:xfrm>
            <a:off x="5063553" y="-840"/>
            <a:ext cx="712844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B2F446-D310-7CFC-7FF4-2DD87E0D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EE65521-5D2D-35A4-C59E-22CC1518F83B}"/>
              </a:ext>
            </a:extLst>
          </p:cNvPr>
          <p:cNvSpPr txBox="1"/>
          <p:nvPr/>
        </p:nvSpPr>
        <p:spPr>
          <a:xfrm>
            <a:off x="487605" y="1659207"/>
            <a:ext cx="4575948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按照圣经的方法</a:t>
            </a:r>
            <a:endParaRPr lang="en-US" altLang="zh-CN" sz="5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一起聆听圣经的</a:t>
            </a: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训练。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5FE832-D38D-4412-559C-57AAEDFA9B16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0AFA120-DEA5-3C3D-6F7D-CEF7017EC5A9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14" name="图片 13" descr="文本&#10;&#10;描述已自动生成">
              <a:extLst>
                <a:ext uri="{FF2B5EF4-FFF2-40B4-BE49-F238E27FC236}">
                  <a16:creationId xmlns:a16="http://schemas.microsoft.com/office/drawing/2014/main" id="{F7A5F087-3E55-3A8E-449F-11BCFA04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4" name="TextBox 1">
            <a:extLst>
              <a:ext uri="{FF2B5EF4-FFF2-40B4-BE49-F238E27FC236}">
                <a16:creationId xmlns:a16="http://schemas.microsoft.com/office/drawing/2014/main" id="{044CCC11-261E-BEAF-BC48-3BF41C6A878F}"/>
              </a:ext>
            </a:extLst>
          </p:cNvPr>
          <p:cNvSpPr txBox="1"/>
          <p:nvPr/>
        </p:nvSpPr>
        <p:spPr>
          <a:xfrm>
            <a:off x="6470090" y="237499"/>
            <a:ext cx="492134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的五根支柱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6" name="Picture 5" descr="Icon&#10;&#10;Description automatically generated">
            <a:extLst>
              <a:ext uri="{FF2B5EF4-FFF2-40B4-BE49-F238E27FC236}">
                <a16:creationId xmlns:a16="http://schemas.microsoft.com/office/drawing/2014/main" id="{F3ECDC4E-396C-F3D1-ACA8-98F10837A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235" y="2262175"/>
            <a:ext cx="923330" cy="923330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531E748F-B157-8348-D41A-61873225BA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02234" y="1107335"/>
            <a:ext cx="923331" cy="923331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F0936C46-F839-397C-B2E2-4569D06655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04332" y="4583083"/>
            <a:ext cx="923331" cy="923331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840AA0D5-DE74-7953-42A8-02F9D1A0B14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02235" y="3422629"/>
            <a:ext cx="923330" cy="9233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049CEB6-3050-669F-29FC-56BB0AD46B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04332" y="5738567"/>
            <a:ext cx="923331" cy="923331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B6E89372-76A6-FEA8-AECB-47BECB9BD620}"/>
              </a:ext>
            </a:extLst>
          </p:cNvPr>
          <p:cNvSpPr txBox="1"/>
          <p:nvPr/>
        </p:nvSpPr>
        <p:spPr>
          <a:xfrm>
            <a:off x="8116070" y="1170173"/>
            <a:ext cx="2638511" cy="797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在团契中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B8270A66-E62D-2D53-70DD-C6F2A96DE114}"/>
              </a:ext>
            </a:extLst>
          </p:cNvPr>
          <p:cNvSpPr txBox="1"/>
          <p:nvPr/>
        </p:nvSpPr>
        <p:spPr>
          <a:xfrm>
            <a:off x="8118167" y="2292953"/>
            <a:ext cx="282120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以聆听的方式</a:t>
            </a:r>
          </a:p>
          <a:p>
            <a:r>
              <a:rPr lang="zh-CN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8E3741A8-B14A-66FD-425B-12F941F44BF2}"/>
              </a:ext>
            </a:extLst>
          </p:cNvPr>
          <p:cNvSpPr txBox="1"/>
          <p:nvPr/>
        </p:nvSpPr>
        <p:spPr>
          <a:xfrm>
            <a:off x="8118167" y="3476702"/>
            <a:ext cx="272995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44C2C0D3-C843-D082-95E1-75216C174C04}"/>
              </a:ext>
            </a:extLst>
          </p:cNvPr>
          <p:cNvSpPr txBox="1"/>
          <p:nvPr/>
        </p:nvSpPr>
        <p:spPr>
          <a:xfrm>
            <a:off x="8118167" y="4613861"/>
            <a:ext cx="302994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定期聚会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54D93121-B046-5907-42FE-E0483348970E}"/>
              </a:ext>
            </a:extLst>
          </p:cNvPr>
          <p:cNvSpPr txBox="1"/>
          <p:nvPr/>
        </p:nvSpPr>
        <p:spPr>
          <a:xfrm>
            <a:off x="8118167" y="5821897"/>
            <a:ext cx="3029949" cy="797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Black" panose="02000A03000000020004" pitchFamily="50" charset="-127"/>
              </a:rPr>
              <a:t>高品质</a:t>
            </a:r>
            <a:endParaRPr kumimoji="0" lang="en-US" altLang="ko-KR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尼希米记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8:8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69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503153" y="204901"/>
            <a:ext cx="7285234" cy="916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60"/>
              </a:lnSpc>
              <a:spcAft>
                <a:spcPts val="600"/>
              </a:spcAft>
            </a:pP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 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CN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Public Reading of Scripture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altLang="zh-CN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劝勉、教导为念，直等到我来。</a:t>
            </a:r>
            <a:endParaRPr lang="en-US" altLang="ko-KR" sz="28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547478" y="1549363"/>
            <a:ext cx="7384726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念这书上预言的，和那些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听见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又遵守其中所记载的，都是有福的。因为日期近了。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503153" y="2990326"/>
            <a:ext cx="7285235" cy="96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耶稣却回答说：“经上记着说：人活着，不是单靠食物，乃是靠　神口里所出的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503153" y="4280917"/>
            <a:ext cx="7285235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惟喜爱耶和华的律法，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昼夜思想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这人便为有福。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503153" y="5573551"/>
            <a:ext cx="7285235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60"/>
              </a:lnSpc>
              <a:spcAft>
                <a:spcPts val="600"/>
              </a:spcAft>
            </a:pPr>
            <a:r>
              <a:rPr lang="zh-CN" altLang="en-US" sz="28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他们</a:t>
            </a:r>
            <a:r>
              <a:rPr lang="zh-CN" altLang="en-US" sz="28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清清楚楚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地念　神的律法书，讲明意思，使百姓明白所念的。</a:t>
            </a:r>
            <a:endParaRPr lang="en-US" altLang="ko-KR" sz="280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Medium" panose="020006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在团契中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90826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以聆听的方式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2010)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定期聚会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高品质</a:t>
            </a:r>
            <a:b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尼希米记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8:8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4658" y="2524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旧约中宣读圣经的例子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3" y="1286370"/>
            <a:ext cx="5119830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耶和华对摩西说：你要将这话写在书上作纪念，又念给</a:t>
            </a:r>
            <a:r>
              <a:rPr lang="zh-CN" altLang="en-US" sz="3000" kern="1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约书亚</a:t>
            </a: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听。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377650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又将约书念给百姓听。他们说：耶和华所吩咐的，我们都必遵行。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你要在以色列众人面前将这律法念给他们听。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就是你从我口中所写在书卷上的话，念给百姓和一切从犹大城邑出来的人听。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平常的规矩进了会堂，站起来要念圣经。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因为从古以来，摩西的书在各城有人传讲，每逢安息日，在会堂里诵读。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歌罗西书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你们念了这书信，便交给老底嘉的教会，叫他们也念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帖撒罗尼迦前书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我指着主嘱咐你们，要把这信念给众弟兄听。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3EE474A-9846-34EF-D406-8FE7EA03B4F5}"/>
              </a:ext>
            </a:extLst>
          </p:cNvPr>
          <p:cNvSpPr txBox="1"/>
          <p:nvPr/>
        </p:nvSpPr>
        <p:spPr>
          <a:xfrm>
            <a:off x="234658" y="2524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</a:t>
            </a: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约中宣读圣经的例子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32A08BA-8CCC-EE53-E719-8D842BE681D9}"/>
              </a:ext>
            </a:extLst>
          </p:cNvPr>
          <p:cNvSpPr/>
          <p:nvPr/>
        </p:nvSpPr>
        <p:spPr>
          <a:xfrm>
            <a:off x="896283" y="4410419"/>
            <a:ext cx="2587582" cy="1907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028268-4AC0-D274-B5E8-AC6D40CA34FE}"/>
              </a:ext>
            </a:extLst>
          </p:cNvPr>
          <p:cNvSpPr txBox="1"/>
          <p:nvPr/>
        </p:nvSpPr>
        <p:spPr>
          <a:xfrm>
            <a:off x="896282" y="1929978"/>
            <a:ext cx="3869422" cy="2704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多长时间</a:t>
            </a:r>
            <a:endParaRPr lang="en-US" sz="5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能够读完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  <a:r>
              <a:rPr lang="en-US" altLang="ko-KR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307824"/>
            <a:ext cx="6400800" cy="5854581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6077801" y="333403"/>
            <a:ext cx="2512047" cy="584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韩语</a:t>
            </a:r>
            <a:r>
              <a:rPr lang="en-US" altLang="ko-KR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altLang="ko-KR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西班牙语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zh-CN" alt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482160" y="6230826"/>
            <a:ext cx="5872606" cy="42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 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以上为使用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中的戏剧圣经音频的时间。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7743155-8CE1-25BB-3E67-E6786C1163B3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7CB383-A574-243B-47BF-BB7B4FD24BBF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</a:endParaRPr>
            </a:p>
          </p:txBody>
        </p:sp>
        <p:pic>
          <p:nvPicPr>
            <p:cNvPr id="9" name="图片 8" descr="文本&#10;&#10;描述已自动生成">
              <a:extLst>
                <a:ext uri="{FF2B5EF4-FFF2-40B4-BE49-F238E27FC236}">
                  <a16:creationId xmlns:a16="http://schemas.microsoft.com/office/drawing/2014/main" id="{A8831AD3-D966-F3A1-031A-D0AB1328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03C1EF5-EE72-A105-5150-09B879D1B158}"/>
              </a:ext>
            </a:extLst>
          </p:cNvPr>
          <p:cNvSpPr/>
          <p:nvPr/>
        </p:nvSpPr>
        <p:spPr>
          <a:xfrm>
            <a:off x="5928351" y="341489"/>
            <a:ext cx="5519011" cy="70821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860ED-8BEA-13FF-98D0-98397BCCE5EB}"/>
              </a:ext>
            </a:extLst>
          </p:cNvPr>
          <p:cNvSpPr txBox="1"/>
          <p:nvPr/>
        </p:nvSpPr>
        <p:spPr>
          <a:xfrm>
            <a:off x="8589848" y="333403"/>
            <a:ext cx="2697561" cy="584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100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85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90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ko-KR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99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106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275880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5798</TotalTime>
  <Words>4153</Words>
  <Application>Microsoft Macintosh PowerPoint</Application>
  <PresentationFormat>와이드스크린</PresentationFormat>
  <Paragraphs>601</Paragraphs>
  <Slides>27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40" baseType="lpstr">
      <vt:lpstr>Roboto</vt:lpstr>
      <vt:lpstr>Times New Roman</vt:lpstr>
      <vt:lpstr>Arial</vt:lpstr>
      <vt:lpstr>微軟正黑體</vt:lpstr>
      <vt:lpstr>맑은 고딕</vt:lpstr>
      <vt:lpstr>Microsoft YaHei UI</vt:lpstr>
      <vt:lpstr>Avenir Next LT Pro Demi</vt:lpstr>
      <vt:lpstr>Symbol</vt:lpstr>
      <vt:lpstr>Calibri Light</vt:lpstr>
      <vt:lpstr>Calibri</vt:lpstr>
      <vt:lpstr>맑은 고딕</vt:lpstr>
      <vt:lpstr>Avenir Next LT Pro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807</cp:revision>
  <cp:lastPrinted>2024-06-11T07:40:32Z</cp:lastPrinted>
  <dcterms:created xsi:type="dcterms:W3CDTF">2022-08-02T13:41:17Z</dcterms:created>
  <dcterms:modified xsi:type="dcterms:W3CDTF">2025-09-16T01:45:49Z</dcterms:modified>
</cp:coreProperties>
</file>