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314" r:id="rId3"/>
    <p:sldId id="346" r:id="rId4"/>
    <p:sldId id="264" r:id="rId5"/>
    <p:sldId id="274" r:id="rId6"/>
    <p:sldId id="348" r:id="rId7"/>
    <p:sldId id="347" r:id="rId8"/>
    <p:sldId id="349" r:id="rId9"/>
  </p:sldIdLst>
  <p:sldSz cx="12192000" cy="6858000"/>
  <p:notesSz cx="6858000" cy="9144000"/>
  <p:embeddedFontLst>
    <p:embeddedFont>
      <p:font typeface="맑은 고딕" panose="020B0503020000020004" pitchFamily="34" charset="-127"/>
      <p:regular r:id="rId11"/>
      <p:bold r:id="rId12"/>
    </p:embeddedFont>
    <p:embeddedFont>
      <p:font typeface="Avenir Next LT Pro" panose="020B0504020202020204" pitchFamily="34" charset="0"/>
      <p:regular r:id="rId13"/>
      <p:bold r:id="rId14"/>
      <p:italic r:id="rId15"/>
      <p:boldItalic r:id="rId16"/>
    </p:embeddedFont>
    <p:embeddedFont>
      <p:font typeface="Microsoft YaHei UI" panose="020B0503020204020204" pitchFamily="34" charset="-122"/>
      <p:regular r:id="rId17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41"/>
    <a:srgbClr val="DFECD6"/>
    <a:srgbClr val="EBEBEB"/>
    <a:srgbClr val="FFB600"/>
    <a:srgbClr val="FB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09" autoAdjust="0"/>
    <p:restoredTop sz="94677"/>
  </p:normalViewPr>
  <p:slideViewPr>
    <p:cSldViewPr snapToGrid="0" snapToObjects="1">
      <p:cViewPr>
        <p:scale>
          <a:sx n="130" d="100"/>
          <a:sy n="130" d="100"/>
        </p:scale>
        <p:origin x="2192" y="8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56" d="100"/>
          <a:sy n="156" d="100"/>
        </p:scale>
        <p:origin x="55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931B2-32AA-6B40-B82D-7AF436A7987F}" type="datetimeFigureOut">
              <a:rPr lang="en-US" smtClean="0"/>
              <a:t>9/15/25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06CAE-D254-7140-BE8A-6A49AC10B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1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06CAE-D254-7140-BE8A-6A49AC10BD9D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206CAE-D254-7140-BE8A-6A49AC10BD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2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74788" y="963613"/>
            <a:ext cx="5962650" cy="3354387"/>
          </a:xfrm>
          <a:prstGeom prst="rect">
            <a:avLst/>
          </a:prstGeo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/>
          <a:lstStyle/>
          <a:p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我们除了今天的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之外，还会有每周一、每周三的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JSU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读书会时间。</a:t>
            </a:r>
            <a:r>
              <a:rPr lang="zh-CN" altLang="ko-KR" sz="1800" b="1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点击下一页。</a:t>
            </a:r>
            <a:endParaRPr lang="ko-KR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/>
          <a:lstStyle/>
          <a:p>
            <a:fld id="{2AC152D2-DF81-FC46-B2AE-EF54F440B0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5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74788" y="963613"/>
            <a:ext cx="5962650" cy="3354387"/>
          </a:xfrm>
          <a:prstGeom prst="rect">
            <a:avLst/>
          </a:prstGeo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/>
          <a:lstStyle/>
          <a:p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我们除了今天的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之外，还会有每周一、每周三的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PRS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JSU</a:t>
            </a:r>
            <a:r>
              <a:rPr lang="zh-CN" altLang="ko-KR" sz="1800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读书会时间。</a:t>
            </a:r>
            <a:r>
              <a:rPr lang="zh-CN" altLang="ko-KR" sz="1800" b="1" dirty="0">
                <a:effectLst/>
                <a:latin typeface="맑은 고딕" panose="020B0503020000020004" pitchFamily="50" charset="-127"/>
                <a:ea typeface="DengXian" panose="02010600030101010101" pitchFamily="2" charset="-122"/>
                <a:cs typeface="Times New Roman" panose="02020603050405020304" pitchFamily="18" charset="0"/>
              </a:rPr>
              <a:t>点击下一页。</a:t>
            </a:r>
            <a:endParaRPr lang="ko-KR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/>
          <a:lstStyle/>
          <a:p>
            <a:fld id="{2AC152D2-DF81-FC46-B2AE-EF54F440B0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2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FC27-5358-3B94-B5D3-40E70A26B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2652CC-27EE-A54D-AE9C-BA19B678F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698CF-CEF3-F473-7FA3-390787072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FC4FA-1FB6-F78A-F2AC-99D8E8D4B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F9089-544D-2B3B-F97E-AFDE7FF0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3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E439-D936-A2F5-5003-0809A2FB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66605-9477-0AB9-1023-81C52AEC2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E838E-0F34-6A74-2A05-0BFC1EA7A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6F34C-623C-FD01-C4C6-F38E2B42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84F15-C52B-B69B-355E-D7E33439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4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A9BD3F-7666-184E-7144-56128461B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E8E20-560D-F6D9-829F-5506C2644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8EE56-3F6C-3369-A7CD-32ED8A46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B8613-610C-5F15-2230-8A41DE95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DE5FE-6DDA-DDD6-9BEC-252AB30F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0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CEC4-ADED-12FE-996B-02CA4A61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69C18-A3D4-B9F5-5AE3-5C15E74B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0412D-33F8-23B9-8DFB-D7B78AC2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D1020-1386-2AA6-B43F-0EADD4192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BB8ED-6213-F5A6-7839-C86D34B8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332D-AE51-E669-B862-E6C1EED4A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161DB-3240-0EF9-C474-D54F3F132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FA561-6B56-3AD1-06C6-F4E9C7F8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DBA9F-157A-B23A-281C-26CC834C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3C8EC-60A8-8D60-5FC4-B25B73D9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5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83C03-9CFA-A364-8E6B-7B49E9C9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10106-E48F-DDAB-CC4E-F640064AF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D71C3-5DF9-5E9F-589C-32B2659BE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7CEB6-CCB9-F718-5EF5-956BF643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E4E64-D1F3-DA95-2447-854E1BB7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54D12-DB0B-EA93-B1AD-08D3FAE8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4242-D6C2-9335-6622-FEE8ED88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E2EC2-AC55-19C7-BB30-4EC2A3830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7DDA1-F258-4346-DA80-0AB9D617C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CC658-CAC4-E681-E31A-D968C2704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B554D-DA1B-B64A-A0CC-7EA16957D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EA064-91B2-A2CE-ECFA-194104A51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65095-04F7-E525-3722-4ECB5AEA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23864-9007-11E0-55C1-CD156AC4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EE81D-4DE1-CD2E-EE3D-BA118361F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3FE7F-448D-8DE6-B60F-97120476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822DD-007D-EC53-5E31-873CA99DA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82115-8884-5519-596E-B4AD0D59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2F5D9-D37C-80DF-D226-3C855AB7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275AB8-3947-8784-FB04-F6C0F088D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8B5DB-2295-3DBB-3D65-6C07E212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9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9DC4F-13FD-8BD1-02C6-C5EACDC17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E0B96-6029-519E-ED09-0E0E41BB0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79FA9-03DD-7B80-3652-68B9399EB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F3542-FB90-15BF-D6A2-DD2F1A8B8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6B9F8-4BA1-50AB-7225-93CF10AF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1CC02-472B-822F-5966-0959BAACF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8528D-8E9C-6189-D979-CF9046C3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232F7-0108-A5A2-6B72-C4D0642F1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19FFC-94CF-28A6-690C-22441E09D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D340C-6C24-72BF-08EA-048FE20D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50CE1-2805-2EB8-5777-4CCF610D5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BF27-FD69-7DF0-3F56-4C209A1A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C67B-1D66-3C47-9DD3-554C55D8A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4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F9B8A-3D34-9497-9FD8-2CB77454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7737-BF3C-7324-83D3-642D09EC7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8D227-64C3-61DA-D868-1ABDCA89B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3B8F-BD3A-E343-ADEB-B97FF08DD815}" type="datetimeFigureOut">
              <a:rPr lang="en-US" smtClean="0"/>
              <a:t>9/15/25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B2C41-8593-9366-DC0D-55E85D9AF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B9C7-19E9-2365-D725-ABF5BC8D0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C54F1-F256-8641-997A-CFFDAA3B2E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60F1E1CF-1634-57FE-2445-BFA65D2AFD1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0040" y="320040"/>
            <a:ext cx="1612669" cy="776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B9EBB0-349B-DC9C-D95E-061BEEFC73B5}"/>
              </a:ext>
            </a:extLst>
          </p:cNvPr>
          <p:cNvSpPr txBox="1"/>
          <p:nvPr userDrawn="1"/>
        </p:nvSpPr>
        <p:spPr>
          <a:xfrm>
            <a:off x="320040" y="6400800"/>
            <a:ext cx="1016000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2400"/>
              </a:spcAft>
            </a:pPr>
            <a:fld id="{DF0BB7A1-71DF-D74E-8BA4-56D1F44F168F}" type="slidenum">
              <a:rPr lang="en-US" sz="2000" smtClean="0">
                <a:effectLst/>
                <a:latin typeface="Avenir Next LT Pro" panose="020B0504020202020204" pitchFamily="34" charset="0"/>
              </a:rPr>
              <a:t>‹#›</a:t>
            </a:fld>
            <a:endParaRPr lang="en-US" sz="2000" dirty="0">
              <a:effectLst/>
              <a:latin typeface="Avenir Next LT Pro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">
            <a:extLst>
              <a:ext uri="{FF2B5EF4-FFF2-40B4-BE49-F238E27FC236}">
                <a16:creationId xmlns:a16="http://schemas.microsoft.com/office/drawing/2014/main" id="{4868D9DA-0FD7-1961-3E41-4C8CE69D01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9E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1">
            <a:extLst>
              <a:ext uri="{FF2B5EF4-FFF2-40B4-BE49-F238E27FC236}">
                <a16:creationId xmlns:a16="http://schemas.microsoft.com/office/drawing/2014/main" id="{30B75F6B-9DAF-524C-B020-993C63BC9D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41020" y="457200"/>
            <a:ext cx="11109958" cy="5940298"/>
          </a:xfrm>
          <a:prstGeom prst="rect">
            <a:avLst/>
          </a:prstGeom>
          <a:solidFill>
            <a:srgbClr val="D9EDCC"/>
          </a:solidFill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BA40D74-88A7-579B-9D30-24DD268B6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1355617"/>
            <a:ext cx="6400800" cy="30823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EC8DF8-1C49-2B12-45DF-9D0CD0890670}"/>
              </a:ext>
            </a:extLst>
          </p:cNvPr>
          <p:cNvSpPr txBox="1"/>
          <p:nvPr/>
        </p:nvSpPr>
        <p:spPr>
          <a:xfrm>
            <a:off x="1333041" y="4846994"/>
            <a:ext cx="998128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 </a:t>
            </a:r>
            <a:r>
              <a:rPr lang="ko-KR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ko-KR" altLang="en-US" sz="40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书</a:t>
            </a:r>
            <a:r>
              <a:rPr lang="ko-KR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zh-CN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ko-KR" altLang="en-US" sz="40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社</a:t>
            </a:r>
            <a:r>
              <a:rPr lang="ko-KR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ko-KR" altLang="en-US" sz="4000" spc="1300" dirty="0">
                <a:latin typeface="Microsoft YaHei UI" panose="020B0503020204020204" pitchFamily="34" charset="-122"/>
                <a:ea typeface="Noto Sans CJK KR" panose="020B0500000000000000" pitchFamily="34" charset="-128"/>
              </a:rPr>
              <a:t> </a:t>
            </a:r>
            <a:r>
              <a:rPr lang="zh-CN" altLang="en-US" sz="40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群</a:t>
            </a:r>
            <a:endParaRPr lang="en-US" altLang="ko-KR" sz="40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B0360D-85C4-C3F9-F7D3-412DB1785969}"/>
              </a:ext>
            </a:extLst>
          </p:cNvPr>
          <p:cNvSpPr txBox="1"/>
          <p:nvPr/>
        </p:nvSpPr>
        <p:spPr>
          <a:xfrm>
            <a:off x="989623" y="5846870"/>
            <a:ext cx="1041218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altLang="zh-CN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2025</a:t>
            </a:r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</a:t>
            </a:r>
            <a:r>
              <a:rPr lang="en-US" altLang="ko-KR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r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3416296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>
            <a:extLst>
              <a:ext uri="{FF2B5EF4-FFF2-40B4-BE49-F238E27FC236}">
                <a16:creationId xmlns:a16="http://schemas.microsoft.com/office/drawing/2014/main" id="{3591A0E8-F86C-E191-D801-2A7BD7851C2C}"/>
              </a:ext>
            </a:extLst>
          </p:cNvPr>
          <p:cNvSpPr/>
          <p:nvPr/>
        </p:nvSpPr>
        <p:spPr>
          <a:xfrm>
            <a:off x="3589862" y="0"/>
            <a:ext cx="8602138" cy="6858000"/>
          </a:xfrm>
          <a:prstGeom prst="rect">
            <a:avLst/>
          </a:prstGeom>
          <a:solidFill>
            <a:srgbClr val="D9E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719" y="0"/>
            <a:ext cx="723900" cy="6858000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776D925-806E-3090-7A49-9A30A1C015F2}"/>
              </a:ext>
            </a:extLst>
          </p:cNvPr>
          <p:cNvSpPr/>
          <p:nvPr/>
        </p:nvSpPr>
        <p:spPr>
          <a:xfrm>
            <a:off x="4315832" y="315311"/>
            <a:ext cx="7413883" cy="6341297"/>
          </a:xfrm>
          <a:prstGeom prst="roundRect">
            <a:avLst>
              <a:gd name="adj" fmla="val 471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B381EEC9-4A75-546C-A433-EBB9E0782170}"/>
              </a:ext>
            </a:extLst>
          </p:cNvPr>
          <p:cNvGrpSpPr/>
          <p:nvPr/>
        </p:nvGrpSpPr>
        <p:grpSpPr>
          <a:xfrm>
            <a:off x="4707733" y="2443472"/>
            <a:ext cx="6999665" cy="430887"/>
            <a:chOff x="4518550" y="2597816"/>
            <a:chExt cx="6999665" cy="43088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7C2F8B-7095-89D5-6296-285AF008721B}"/>
                </a:ext>
              </a:extLst>
            </p:cNvPr>
            <p:cNvSpPr txBox="1"/>
            <p:nvPr/>
          </p:nvSpPr>
          <p:spPr>
            <a:xfrm>
              <a:off x="4975799" y="2597816"/>
              <a:ext cx="6542416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参考分享内容的具体页码。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5339B8B-FB54-2CBF-C4CF-4671D71EBD98}"/>
                </a:ext>
              </a:extLst>
            </p:cNvPr>
            <p:cNvSpPr txBox="1"/>
            <p:nvPr/>
          </p:nvSpPr>
          <p:spPr>
            <a:xfrm>
              <a:off x="4518550" y="2597816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3</a:t>
              </a: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BCD5348D-874F-22C6-3588-479FD38B3D97}"/>
              </a:ext>
            </a:extLst>
          </p:cNvPr>
          <p:cNvGrpSpPr/>
          <p:nvPr/>
        </p:nvGrpSpPr>
        <p:grpSpPr>
          <a:xfrm>
            <a:off x="4703344" y="5465459"/>
            <a:ext cx="6322008" cy="861774"/>
            <a:chOff x="4514160" y="5728217"/>
            <a:chExt cx="7004055" cy="8617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34F3210-41F6-1218-9410-6A3C0BCCB289}"/>
                </a:ext>
              </a:extLst>
            </p:cNvPr>
            <p:cNvSpPr txBox="1"/>
            <p:nvPr/>
          </p:nvSpPr>
          <p:spPr>
            <a:xfrm>
              <a:off x="4975799" y="5728217"/>
              <a:ext cx="6542416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如有任何疑问，可当场提出，</a:t>
              </a:r>
              <a:b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结束后私下探讨。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37F0C0F-AC8F-5768-9B3D-6F680D604E38}"/>
                </a:ext>
              </a:extLst>
            </p:cNvPr>
            <p:cNvSpPr txBox="1"/>
            <p:nvPr/>
          </p:nvSpPr>
          <p:spPr>
            <a:xfrm>
              <a:off x="4514160" y="5728217"/>
              <a:ext cx="351599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6</a:t>
              </a:r>
              <a:endParaRPr lang="en-US" sz="2800" b="1" dirty="0">
                <a:solidFill>
                  <a:srgbClr val="007F4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92FA62DD-E16D-52D2-65E9-448B245796E5}"/>
              </a:ext>
            </a:extLst>
          </p:cNvPr>
          <p:cNvGrpSpPr/>
          <p:nvPr/>
        </p:nvGrpSpPr>
        <p:grpSpPr>
          <a:xfrm>
            <a:off x="4707734" y="3163542"/>
            <a:ext cx="6864156" cy="430887"/>
            <a:chOff x="4518550" y="3478871"/>
            <a:chExt cx="6923467" cy="43088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142A336-69A8-1A5D-C1EE-93C8E9C3F093}"/>
                </a:ext>
              </a:extLst>
            </p:cNvPr>
            <p:cNvSpPr txBox="1"/>
            <p:nvPr/>
          </p:nvSpPr>
          <p:spPr>
            <a:xfrm>
              <a:off x="4518550" y="3478871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9A478D-7771-99F5-2F7D-BB648AFA7517}"/>
                </a:ext>
              </a:extLst>
            </p:cNvPr>
            <p:cNvSpPr txBox="1"/>
            <p:nvPr/>
          </p:nvSpPr>
          <p:spPr>
            <a:xfrm>
              <a:off x="4975799" y="3478871"/>
              <a:ext cx="646621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只专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注分享自己的心得或不赞同的地方。 </a:t>
              </a: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F01934BE-4B0B-87E4-A300-25CBCF60A061}"/>
              </a:ext>
            </a:extLst>
          </p:cNvPr>
          <p:cNvGrpSpPr/>
          <p:nvPr/>
        </p:nvGrpSpPr>
        <p:grpSpPr>
          <a:xfrm>
            <a:off x="4703343" y="3883612"/>
            <a:ext cx="6647828" cy="1292662"/>
            <a:chOff x="4514160" y="4274726"/>
            <a:chExt cx="7004054" cy="1292662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191EB49-6541-8882-7C2B-46A6833E6441}"/>
                </a:ext>
              </a:extLst>
            </p:cNvPr>
            <p:cNvSpPr txBox="1"/>
            <p:nvPr/>
          </p:nvSpPr>
          <p:spPr>
            <a:xfrm>
              <a:off x="4514160" y="4274726"/>
              <a:ext cx="384255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5</a:t>
              </a:r>
              <a:endParaRPr lang="en-US" sz="2800" b="1" dirty="0">
                <a:solidFill>
                  <a:srgbClr val="007F4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B0A4BA-6C17-93C6-30B7-97618C51C7C4}"/>
                </a:ext>
              </a:extLst>
            </p:cNvPr>
            <p:cNvSpPr txBox="1"/>
            <p:nvPr/>
          </p:nvSpPr>
          <p:spPr>
            <a:xfrm>
              <a:off x="4975799" y="4274726"/>
              <a:ext cx="6542415" cy="12926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>
                <a:lnSpc>
                  <a:spcPts val="3200"/>
                </a:lnSpc>
                <a:spcAft>
                  <a:spcPts val="2400"/>
                </a:spcAft>
                <a:defRPr sz="2600">
                  <a:effectLst/>
                  <a:latin typeface="Avenir Next" panose="020B0503020202020204" pitchFamily="34" charset="0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使用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“我”作分享的主语，而不是</a:t>
              </a:r>
              <a: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b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“我们 、你</a:t>
              </a:r>
              <a:r>
                <a:rPr lang="en-US" altLang="zh-CN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/</a:t>
              </a:r>
              <a:r>
                <a:rPr lang="zh-CN" altLang="en-US" sz="2800" b="1" u="sng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你们”</a:t>
              </a: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，仅表达个人观点，</a:t>
              </a:r>
              <a:br>
                <a:rPr lang="en-US" altLang="zh-CN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</a:br>
              <a:r>
                <a:rPr lang="zh-CN" altLang="en-US" sz="28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无法替他人表达。</a:t>
              </a:r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C0C8A4FD-08F0-13F9-0D94-F2F26D9CDD9B}"/>
              </a:ext>
            </a:extLst>
          </p:cNvPr>
          <p:cNvGrpSpPr/>
          <p:nvPr/>
        </p:nvGrpSpPr>
        <p:grpSpPr>
          <a:xfrm>
            <a:off x="4718410" y="1292515"/>
            <a:ext cx="5823464" cy="861774"/>
            <a:chOff x="4529227" y="1316834"/>
            <a:chExt cx="5823464" cy="86177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48F4F5B-D029-6922-FBB4-6C63F5E486DD}"/>
                </a:ext>
              </a:extLst>
            </p:cNvPr>
            <p:cNvSpPr txBox="1"/>
            <p:nvPr/>
          </p:nvSpPr>
          <p:spPr>
            <a:xfrm>
              <a:off x="4529227" y="1327344"/>
              <a:ext cx="401691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2</a:t>
              </a:r>
              <a:endParaRPr lang="en-US" sz="2800" b="1" dirty="0">
                <a:solidFill>
                  <a:srgbClr val="007F4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4C2E9F-9548-CD44-B4A7-64F52EA47E42}"/>
                </a:ext>
              </a:extLst>
            </p:cNvPr>
            <p:cNvSpPr txBox="1"/>
            <p:nvPr/>
          </p:nvSpPr>
          <p:spPr>
            <a:xfrm>
              <a:off x="4975799" y="1316834"/>
              <a:ext cx="5376892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每个人分享时间相同</a:t>
              </a:r>
              <a:endParaRPr lang="en-US" altLang="zh-CN" sz="28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(≤1</a:t>
              </a: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分钟，使用计时器</a:t>
              </a:r>
              <a:r>
                <a:rPr lang="en-US" altLang="zh-CN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)</a:t>
              </a:r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。</a:t>
              </a: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A6C7F249-5B9C-DAEE-C3F5-4E768776F59C}"/>
              </a:ext>
            </a:extLst>
          </p:cNvPr>
          <p:cNvGrpSpPr/>
          <p:nvPr/>
        </p:nvGrpSpPr>
        <p:grpSpPr>
          <a:xfrm>
            <a:off x="4692407" y="572445"/>
            <a:ext cx="4739875" cy="430887"/>
            <a:chOff x="4503224" y="646017"/>
            <a:chExt cx="4739875" cy="43088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C62B5F-8E3C-CBC0-F2A8-D33BF89F1885}"/>
                </a:ext>
              </a:extLst>
            </p:cNvPr>
            <p:cNvSpPr txBox="1"/>
            <p:nvPr/>
          </p:nvSpPr>
          <p:spPr>
            <a:xfrm>
              <a:off x="4503224" y="646017"/>
              <a:ext cx="373473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400"/>
                </a:spcAft>
              </a:pPr>
              <a:r>
                <a:rPr lang="en-US" sz="2800" b="1" dirty="0">
                  <a:solidFill>
                    <a:srgbClr val="007F4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B27775A-6108-95D4-68F3-E04A0FFD8A61}"/>
                </a:ext>
              </a:extLst>
            </p:cNvPr>
            <p:cNvSpPr txBox="1"/>
            <p:nvPr/>
          </p:nvSpPr>
          <p:spPr>
            <a:xfrm>
              <a:off x="4975799" y="646017"/>
              <a:ext cx="426730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介绍各自的名字和来自哪里。</a:t>
              </a:r>
              <a:endParaRPr lang="ko-KR" altLang="en-US" sz="28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</p:grpSp>
      <p:sp>
        <p:nvSpPr>
          <p:cNvPr id="20" name="TextBox 15">
            <a:extLst>
              <a:ext uri="{FF2B5EF4-FFF2-40B4-BE49-F238E27FC236}">
                <a16:creationId xmlns:a16="http://schemas.microsoft.com/office/drawing/2014/main" id="{E6D00329-C6F6-4A73-2F5C-583F34CCBA38}"/>
              </a:ext>
            </a:extLst>
          </p:cNvPr>
          <p:cNvSpPr txBox="1"/>
          <p:nvPr/>
        </p:nvSpPr>
        <p:spPr>
          <a:xfrm>
            <a:off x="376114" y="2787632"/>
            <a:ext cx="321374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4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r>
              <a:rPr lang="zh-CN" altLang="en-US" sz="4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zh-CN" sz="40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50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使用准则</a:t>
            </a:r>
            <a:endParaRPr lang="en-US" sz="5000" b="1" dirty="0">
              <a:solidFill>
                <a:srgbClr val="007F4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67B13A-522B-8787-C621-ED59A1B891B4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6559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47BB8-3670-756E-81E8-7ECC0DEA3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55145A-EBC0-0266-8EDA-6F5C32784D28}"/>
              </a:ext>
            </a:extLst>
          </p:cNvPr>
          <p:cNvSpPr/>
          <p:nvPr/>
        </p:nvSpPr>
        <p:spPr>
          <a:xfrm>
            <a:off x="3704734" y="0"/>
            <a:ext cx="8487266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791C72-87B8-0E61-DF85-EEC9B2B52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7356" y="0"/>
            <a:ext cx="7239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64538D-2FC2-2BA6-10F2-CD9370E8E8CF}"/>
              </a:ext>
            </a:extLst>
          </p:cNvPr>
          <p:cNvSpPr txBox="1"/>
          <p:nvPr/>
        </p:nvSpPr>
        <p:spPr>
          <a:xfrm>
            <a:off x="4558153" y="1462129"/>
            <a:ext cx="7380730" cy="5078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威尔士裔英国知名作家、诗人及护教家。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他以儿童文学作品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纳尼亚传奇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而闻名于世，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此外还有神学论文、中世纪文学研究等诸多著作。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毕生研究文学、哲学、神学，尤其对中古及文艺复兴时期的英国文学造诣尤深，堪称为英国文学的巨擘。他一直任教于牛津大学和剑桥大学这两所英国最著名的高等学府。</a:t>
            </a: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与英国另一知名作家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J·R·R·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托尔金是好友，</a:t>
            </a:r>
            <a:b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曾同在牛津大学任教。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342900" indent="-342900" latinLnBrk="1">
              <a:lnSpc>
                <a:spcPts val="3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代表性作品有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纳尼亚传奇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爱情的寓言：对中世纪传统的研究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沉寂的星球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皮尔兰德拉星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黑暗之劫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返璞归真</a:t>
            </a:r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r>
              <a:rPr lang="zh-CN" altLang="en-US" sz="25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endParaRPr lang="en-US" altLang="zh-CN" sz="25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5470B5-3C83-D64B-837C-580549DF3BE0}"/>
              </a:ext>
            </a:extLst>
          </p:cNvPr>
          <p:cNvSpPr txBox="1"/>
          <p:nvPr/>
        </p:nvSpPr>
        <p:spPr>
          <a:xfrm>
            <a:off x="4591202" y="333913"/>
            <a:ext cx="7240852" cy="9541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C.S.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路易斯（</a:t>
            </a:r>
            <a:r>
              <a:rPr lang="en-US" altLang="ko-KR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1898 - </a:t>
            </a:r>
            <a: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1963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</a:t>
            </a:r>
            <a:endParaRPr lang="en-US" altLang="ko-KR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en-US" sz="28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Clive Staples Lewis</a:t>
            </a:r>
          </a:p>
        </p:txBody>
      </p:sp>
      <p:pic>
        <p:nvPicPr>
          <p:cNvPr id="7" name="그림 6" descr="CS 루이스처럼 읽고 쓰기… 대작가의 비법을 기록하다-국민일보">
            <a:extLst>
              <a:ext uri="{FF2B5EF4-FFF2-40B4-BE49-F238E27FC236}">
                <a16:creationId xmlns:a16="http://schemas.microsoft.com/office/drawing/2014/main" id="{8001D3D2-755C-FD15-FE07-46B2E26B5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" t="277" r="3406" b="5250"/>
          <a:stretch>
            <a:fillRect/>
          </a:stretch>
        </p:blipFill>
        <p:spPr bwMode="auto">
          <a:xfrm>
            <a:off x="801271" y="2202516"/>
            <a:ext cx="2452968" cy="2452968"/>
          </a:xfrm>
          <a:custGeom>
            <a:avLst/>
            <a:gdLst>
              <a:gd name="connsiteX0" fmla="*/ 1793712 w 3587424"/>
              <a:gd name="connsiteY0" fmla="*/ 0 h 3587424"/>
              <a:gd name="connsiteX1" fmla="*/ 3587424 w 3587424"/>
              <a:gd name="connsiteY1" fmla="*/ 1793712 h 3587424"/>
              <a:gd name="connsiteX2" fmla="*/ 1793712 w 3587424"/>
              <a:gd name="connsiteY2" fmla="*/ 3587424 h 3587424"/>
              <a:gd name="connsiteX3" fmla="*/ 0 w 3587424"/>
              <a:gd name="connsiteY3" fmla="*/ 1793712 h 3587424"/>
              <a:gd name="connsiteX4" fmla="*/ 1793712 w 3587424"/>
              <a:gd name="connsiteY4" fmla="*/ 0 h 358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424" h="3587424">
                <a:moveTo>
                  <a:pt x="1793712" y="0"/>
                </a:moveTo>
                <a:cubicBezTo>
                  <a:pt x="2784352" y="0"/>
                  <a:pt x="3587424" y="803072"/>
                  <a:pt x="3587424" y="1793712"/>
                </a:cubicBezTo>
                <a:cubicBezTo>
                  <a:pt x="3587424" y="2784352"/>
                  <a:pt x="2784352" y="3587424"/>
                  <a:pt x="1793712" y="3587424"/>
                </a:cubicBezTo>
                <a:cubicBezTo>
                  <a:pt x="803072" y="3587424"/>
                  <a:pt x="0" y="2784352"/>
                  <a:pt x="0" y="1793712"/>
                </a:cubicBezTo>
                <a:cubicBezTo>
                  <a:pt x="0" y="803072"/>
                  <a:pt x="803072" y="0"/>
                  <a:pt x="179371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154100-8076-7F67-72F1-B5FCD40BDECF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386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46EBFE-4EBA-DDB9-11B5-B006B01EB8F8}"/>
              </a:ext>
            </a:extLst>
          </p:cNvPr>
          <p:cNvSpPr/>
          <p:nvPr/>
        </p:nvSpPr>
        <p:spPr>
          <a:xfrm>
            <a:off x="4385284" y="0"/>
            <a:ext cx="7806716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282" y="0"/>
            <a:ext cx="7239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D4C2E9F-9548-CD44-B4A7-64F52EA47E42}"/>
              </a:ext>
            </a:extLst>
          </p:cNvPr>
          <p:cNvSpPr txBox="1"/>
          <p:nvPr/>
        </p:nvSpPr>
        <p:spPr>
          <a:xfrm>
            <a:off x="5095235" y="1041921"/>
            <a:ext cx="6751876" cy="5314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只需到点赴约，就可以完成读书；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没有强制（或选修的）作业！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spc="-5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从作者和书友的两边获益；</a:t>
            </a:r>
            <a:endParaRPr lang="en-US" sz="2800" spc="-5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建造读好书（伦理、历史、投资、管理、科学等）的社群文化；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共同阅读可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培养个人的阅读习惯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同时聆听</a:t>
            </a:r>
            <a:r>
              <a:rPr lang="en-US" altLang="zh-CN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+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阅读有助于专注内容；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增加理解与消化；</a:t>
            </a:r>
            <a:endParaRPr lang="en-US" altLang="zh-CN" sz="28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297180" indent="-297180">
              <a:lnSpc>
                <a:spcPts val="366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在家庭</a:t>
            </a:r>
            <a:r>
              <a:rPr lang="zh-CN" altLang="en-US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、职场、</a:t>
            </a:r>
            <a:r>
              <a:rPr lang="zh-CN" altLang="en-US" sz="2800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教会都可以开展。</a:t>
            </a:r>
            <a:endParaRPr lang="en-US" sz="2800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8DF4A5-93BE-8FF9-F1A0-5CAF1EE4454B}"/>
              </a:ext>
            </a:extLst>
          </p:cNvPr>
          <p:cNvSpPr txBox="1"/>
          <p:nvPr/>
        </p:nvSpPr>
        <p:spPr>
          <a:xfrm>
            <a:off x="815008" y="2598004"/>
            <a:ext cx="3291167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5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br>
              <a:rPr lang="en-US" altLang="zh-CN" sz="5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54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sz="5400" b="1" dirty="0">
              <a:solidFill>
                <a:srgbClr val="007F4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F7B31E-27ED-CE43-EF8C-CF5E6146018C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FB6EB8F-ED21-CB15-BD7E-F7B2DF4054CC}"/>
              </a:ext>
            </a:extLst>
          </p:cNvPr>
          <p:cNvSpPr/>
          <p:nvPr/>
        </p:nvSpPr>
        <p:spPr>
          <a:xfrm>
            <a:off x="5348914" y="661011"/>
            <a:ext cx="1239173" cy="159605"/>
          </a:xfrm>
          <a:prstGeom prst="rect">
            <a:avLst/>
          </a:prstGeom>
          <a:solidFill>
            <a:srgbClr val="65A5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023F5F-6AE9-9436-3841-1301F8B56277}"/>
              </a:ext>
            </a:extLst>
          </p:cNvPr>
          <p:cNvSpPr txBox="1"/>
          <p:nvPr/>
        </p:nvSpPr>
        <p:spPr>
          <a:xfrm>
            <a:off x="5408575" y="209946"/>
            <a:ext cx="1179512" cy="6220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益处</a:t>
            </a:r>
            <a:r>
              <a:rPr lang="en-US" sz="36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0728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09F29D70-6245-46C6-B1F1-F18545CDA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341" y="0"/>
            <a:ext cx="7239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7CD449-D2CF-2690-0E7C-9DC25ABB7657}"/>
              </a:ext>
            </a:extLst>
          </p:cNvPr>
          <p:cNvSpPr txBox="1"/>
          <p:nvPr/>
        </p:nvSpPr>
        <p:spPr>
          <a:xfrm>
            <a:off x="357217" y="1196810"/>
            <a:ext cx="20286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6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读书社群</a:t>
            </a:r>
            <a:endParaRPr lang="en-US" altLang="ko-KR" sz="16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8618F6CC-D565-EB93-ADE1-A4A159247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287" y="0"/>
            <a:ext cx="723900" cy="6858000"/>
          </a:xfrm>
          <a:prstGeom prst="rect">
            <a:avLst/>
          </a:prstGeom>
        </p:spPr>
      </p:pic>
      <p:sp>
        <p:nvSpPr>
          <p:cNvPr id="23" name="Rectangle 4">
            <a:extLst>
              <a:ext uri="{FF2B5EF4-FFF2-40B4-BE49-F238E27FC236}">
                <a16:creationId xmlns:a16="http://schemas.microsoft.com/office/drawing/2014/main" id="{E8C41492-3B55-B79C-6246-ADC06A67BB4D}"/>
              </a:ext>
            </a:extLst>
          </p:cNvPr>
          <p:cNvSpPr/>
          <p:nvPr/>
        </p:nvSpPr>
        <p:spPr>
          <a:xfrm>
            <a:off x="3565133" y="0"/>
            <a:ext cx="8626867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Rounded Rectangle 1">
            <a:extLst>
              <a:ext uri="{FF2B5EF4-FFF2-40B4-BE49-F238E27FC236}">
                <a16:creationId xmlns:a16="http://schemas.microsoft.com/office/drawing/2014/main" id="{CB3C6087-A049-05AD-B797-216897233082}"/>
              </a:ext>
            </a:extLst>
          </p:cNvPr>
          <p:cNvSpPr/>
          <p:nvPr/>
        </p:nvSpPr>
        <p:spPr>
          <a:xfrm>
            <a:off x="4011159" y="354249"/>
            <a:ext cx="7868886" cy="6149501"/>
          </a:xfrm>
          <a:prstGeom prst="roundRect">
            <a:avLst>
              <a:gd name="adj" fmla="val 28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16">
            <a:extLst>
              <a:ext uri="{FF2B5EF4-FFF2-40B4-BE49-F238E27FC236}">
                <a16:creationId xmlns:a16="http://schemas.microsoft.com/office/drawing/2014/main" id="{1642D83C-6A7D-511B-6321-759E313868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685"/>
          <a:stretch>
            <a:fillRect/>
          </a:stretch>
        </p:blipFill>
        <p:spPr>
          <a:xfrm>
            <a:off x="3361929" y="0"/>
            <a:ext cx="480054" cy="68580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4DA4AE6-9AA7-AB61-C2A1-6F41716CBB4D}"/>
              </a:ext>
            </a:extLst>
          </p:cNvPr>
          <p:cNvSpPr txBox="1"/>
          <p:nvPr/>
        </p:nvSpPr>
        <p:spPr>
          <a:xfrm>
            <a:off x="4983657" y="1431019"/>
            <a:ext cx="6211780" cy="12902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spcAft>
                <a:spcPts val="1200"/>
              </a:spcAft>
              <a:defRPr sz="3200" b="1">
                <a:effectLst/>
                <a:latin typeface="Avenir Next" panose="020B0503020202020204" pitchFamily="34" charset="0"/>
              </a:defRPr>
            </a:lvl1pPr>
          </a:lstStyle>
          <a:p>
            <a:pPr algn="l">
              <a:lnSpc>
                <a:spcPts val="5200"/>
              </a:lnSpc>
            </a:pP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你要以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宣读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劝勉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</a:t>
            </a:r>
            <a:r>
              <a:rPr lang="zh-CN" altLang="en-US" sz="380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教导</a:t>
            </a: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为念，</a:t>
            </a:r>
            <a:br>
              <a:rPr lang="en-US" altLang="zh-CN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38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直等到我来</a:t>
            </a:r>
            <a:r>
              <a:rPr lang="zh-CN" altLang="en-US" sz="4000" b="0" spc="-15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C9F9E52-79BE-0E67-A710-78CA61A5C450}"/>
              </a:ext>
            </a:extLst>
          </p:cNvPr>
          <p:cNvSpPr txBox="1"/>
          <p:nvPr/>
        </p:nvSpPr>
        <p:spPr>
          <a:xfrm>
            <a:off x="4565221" y="3147461"/>
            <a:ext cx="585199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宣读圣经</a:t>
            </a:r>
            <a:r>
              <a:rPr 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共同 </a:t>
            </a:r>
            <a:r>
              <a:rPr lang="en-US" altLang="zh-CN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&amp; 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个人</a:t>
            </a:r>
            <a:endParaRPr lang="en-US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3B7357-282C-D989-B7B0-919D36934578}"/>
              </a:ext>
            </a:extLst>
          </p:cNvPr>
          <p:cNvSpPr txBox="1"/>
          <p:nvPr/>
        </p:nvSpPr>
        <p:spPr>
          <a:xfrm>
            <a:off x="4565221" y="4004095"/>
            <a:ext cx="648174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劝勉：主日证道中的话语</a:t>
            </a:r>
            <a:endParaRPr lang="en-US" sz="3200" b="1" dirty="0">
              <a:effectLst/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FFEC4E-D605-6C23-077D-D8784F3B7B54}"/>
              </a:ext>
            </a:extLst>
          </p:cNvPr>
          <p:cNvSpPr txBox="1"/>
          <p:nvPr/>
        </p:nvSpPr>
        <p:spPr>
          <a:xfrm>
            <a:off x="4565221" y="4866274"/>
            <a:ext cx="7384732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教导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 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(JSU</a:t>
            </a:r>
            <a:r>
              <a:rPr lang="zh-CN" altLang="en-US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读书会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&amp; 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个人阅读</a:t>
            </a:r>
            <a:r>
              <a:rPr lang="en-US" altLang="zh-CN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)</a:t>
            </a:r>
            <a:b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ko-KR" sz="3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    </a:t>
            </a:r>
            <a:r>
              <a:rPr lang="zh-CN" altLang="en-US" sz="3200" b="1" dirty="0"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查经学习</a:t>
            </a:r>
            <a:endParaRPr lang="en-US" altLang="ko-KR" sz="32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40A83627-68F2-753F-1D96-5D3977DA7C04}"/>
              </a:ext>
            </a:extLst>
          </p:cNvPr>
          <p:cNvSpPr txBox="1"/>
          <p:nvPr/>
        </p:nvSpPr>
        <p:spPr>
          <a:xfrm>
            <a:off x="554721" y="2383287"/>
            <a:ext cx="2807208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综合型的</a:t>
            </a:r>
            <a:br>
              <a:rPr 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基督徒</a:t>
            </a:r>
            <a:endParaRPr lang="en-US" altLang="zh-CN" sz="4800" b="1" dirty="0">
              <a:solidFill>
                <a:srgbClr val="007F4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48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学习平台</a:t>
            </a:r>
            <a:endParaRPr lang="en-US" sz="3600" b="1" dirty="0">
              <a:solidFill>
                <a:srgbClr val="007F4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4" name="TextBox 15">
            <a:extLst>
              <a:ext uri="{FF2B5EF4-FFF2-40B4-BE49-F238E27FC236}">
                <a16:creationId xmlns:a16="http://schemas.microsoft.com/office/drawing/2014/main" id="{E4B02932-2A57-3056-4C6F-20107612C3C7}"/>
              </a:ext>
            </a:extLst>
          </p:cNvPr>
          <p:cNvSpPr txBox="1"/>
          <p:nvPr/>
        </p:nvSpPr>
        <p:spPr>
          <a:xfrm>
            <a:off x="6934867" y="686788"/>
            <a:ext cx="2021470" cy="62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37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提前</a:t>
            </a:r>
            <a:r>
              <a:rPr lang="en-US" altLang="zh-CN" sz="37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4:1</a:t>
            </a:r>
            <a:r>
              <a:rPr lang="en-US" altLang="ko-KR" sz="3700" b="1" dirty="0">
                <a:solidFill>
                  <a:srgbClr val="007F4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endParaRPr lang="en-US" sz="3700" b="1" dirty="0">
              <a:solidFill>
                <a:srgbClr val="007F4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960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1" name="TextBox 14">
            <a:extLst>
              <a:ext uri="{FF2B5EF4-FFF2-40B4-BE49-F238E27FC236}">
                <a16:creationId xmlns:a16="http://schemas.microsoft.com/office/drawing/2014/main" id="{5E00C1CD-01BB-3646-C201-B20144E9F03B}"/>
              </a:ext>
            </a:extLst>
          </p:cNvPr>
          <p:cNvSpPr txBox="1"/>
          <p:nvPr/>
        </p:nvSpPr>
        <p:spPr>
          <a:xfrm>
            <a:off x="0" y="481697"/>
            <a:ext cx="121920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每周</a:t>
            </a:r>
            <a:r>
              <a:rPr lang="en-US" altLang="zh-CN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JSU</a:t>
            </a:r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的时间表</a:t>
            </a:r>
            <a:endParaRPr lang="en-US" sz="44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9C64F0B5-419A-E152-00D2-E7CC6C55BA53}"/>
              </a:ext>
            </a:extLst>
          </p:cNvPr>
          <p:cNvGrpSpPr/>
          <p:nvPr/>
        </p:nvGrpSpPr>
        <p:grpSpPr>
          <a:xfrm>
            <a:off x="1211159" y="1523313"/>
            <a:ext cx="3086887" cy="5070060"/>
            <a:chOff x="1278800" y="1554135"/>
            <a:chExt cx="3086887" cy="5070060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43F31DEC-27C6-FAB4-5D91-E3239D69C572}"/>
                </a:ext>
              </a:extLst>
            </p:cNvPr>
            <p:cNvGrpSpPr/>
            <p:nvPr/>
          </p:nvGrpSpPr>
          <p:grpSpPr>
            <a:xfrm>
              <a:off x="1278800" y="1554135"/>
              <a:ext cx="3086887" cy="4445281"/>
              <a:chOff x="1278800" y="1554135"/>
              <a:chExt cx="3086887" cy="4445281"/>
            </a:xfrm>
          </p:grpSpPr>
          <p:grpSp>
            <p:nvGrpSpPr>
              <p:cNvPr id="83" name="그룹 82">
                <a:extLst>
                  <a:ext uri="{FF2B5EF4-FFF2-40B4-BE49-F238E27FC236}">
                    <a16:creationId xmlns:a16="http://schemas.microsoft.com/office/drawing/2014/main" id="{CBF33397-C877-9DBF-BF1F-065DF4B52D20}"/>
                  </a:ext>
                </a:extLst>
              </p:cNvPr>
              <p:cNvGrpSpPr/>
              <p:nvPr/>
            </p:nvGrpSpPr>
            <p:grpSpPr>
              <a:xfrm>
                <a:off x="1278800" y="1554135"/>
                <a:ext cx="3086887" cy="4445281"/>
                <a:chOff x="1278800" y="1554135"/>
                <a:chExt cx="3086887" cy="4445281"/>
              </a:xfrm>
            </p:grpSpPr>
            <p:sp>
              <p:nvSpPr>
                <p:cNvPr id="2" name="Rounded Rectangle 1">
                  <a:extLst>
                    <a:ext uri="{FF2B5EF4-FFF2-40B4-BE49-F238E27FC236}">
                      <a16:creationId xmlns:a16="http://schemas.microsoft.com/office/drawing/2014/main" id="{88563215-399E-1003-4E2A-D14E5F7BB6F3}"/>
                    </a:ext>
                  </a:extLst>
                </p:cNvPr>
                <p:cNvSpPr/>
                <p:nvPr/>
              </p:nvSpPr>
              <p:spPr>
                <a:xfrm>
                  <a:off x="1284844" y="1567986"/>
                  <a:ext cx="3080093" cy="443143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5" name="Round Same Side Corner Rectangle 35">
                  <a:extLst>
                    <a:ext uri="{FF2B5EF4-FFF2-40B4-BE49-F238E27FC236}">
                      <a16:creationId xmlns:a16="http://schemas.microsoft.com/office/drawing/2014/main" id="{EA30662F-6890-AF98-243C-B96C20B888DF}"/>
                    </a:ext>
                  </a:extLst>
                </p:cNvPr>
                <p:cNvSpPr/>
                <p:nvPr/>
              </p:nvSpPr>
              <p:spPr>
                <a:xfrm>
                  <a:off x="1278800" y="1554135"/>
                  <a:ext cx="3086887" cy="659664"/>
                </a:xfrm>
                <a:prstGeom prst="round2SameRect">
                  <a:avLst/>
                </a:prstGeom>
                <a:solidFill>
                  <a:srgbClr val="007F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6" name="TextBox 6">
                  <a:extLst>
                    <a:ext uri="{FF2B5EF4-FFF2-40B4-BE49-F238E27FC236}">
                      <a16:creationId xmlns:a16="http://schemas.microsoft.com/office/drawing/2014/main" id="{08F0A945-E606-E1C3-CBBB-881546AEEC7A}"/>
                    </a:ext>
                  </a:extLst>
                </p:cNvPr>
                <p:cNvSpPr txBox="1"/>
                <p:nvPr/>
              </p:nvSpPr>
              <p:spPr>
                <a:xfrm>
                  <a:off x="1460915" y="4976760"/>
                  <a:ext cx="2253253" cy="266676"/>
                </a:xfrm>
                <a:prstGeom prst="rect">
                  <a:avLst/>
                </a:prstGeom>
                <a:noFill/>
              </p:spPr>
              <p:txBody>
                <a:bodyPr wrap="square" lIns="108000" tIns="0" rIns="108000" bIns="0" rtlCol="0">
                  <a:spAutoFit/>
                </a:bodyPr>
                <a:lstStyle/>
                <a:p>
                  <a:pPr>
                    <a:lnSpc>
                      <a:spcPts val="2200"/>
                    </a:lnSpc>
                  </a:pPr>
                  <a:r>
                    <a:rPr lang="zh-CN" altLang="en-US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下一本书 </a:t>
                  </a:r>
                  <a:r>
                    <a:rPr lang="en-US" altLang="zh-CN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lang="zh-CN" altLang="en-US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待定</a:t>
                  </a:r>
                  <a:r>
                    <a:rPr lang="en-US" altLang="ko-KR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</a:p>
              </p:txBody>
            </p:sp>
            <p:sp>
              <p:nvSpPr>
                <p:cNvPr id="3" name="TextBox 3">
                  <a:extLst>
                    <a:ext uri="{FF2B5EF4-FFF2-40B4-BE49-F238E27FC236}">
                      <a16:creationId xmlns:a16="http://schemas.microsoft.com/office/drawing/2014/main" id="{CF149B30-251A-69D3-EA8A-7AF53367886C}"/>
                    </a:ext>
                  </a:extLst>
                </p:cNvPr>
                <p:cNvSpPr txBox="1"/>
                <p:nvPr/>
              </p:nvSpPr>
              <p:spPr>
                <a:xfrm>
                  <a:off x="1460915" y="3566920"/>
                  <a:ext cx="2677937" cy="1169551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ko-KR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魔鬼家书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/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地狱来鸿</a:t>
                  </a:r>
                  <a:r>
                    <a:rPr lang="en-US" altLang="ko-KR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(6</a:t>
                  </a: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小时</a:t>
                  </a:r>
                  <a:r>
                    <a:rPr lang="en-US" altLang="ko-KR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r>
                    <a:rPr lang="en-US" altLang="zh-CN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 </a:t>
                  </a:r>
                  <a:br>
                    <a:rPr lang="en-US" altLang="zh-CN" sz="2000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</a:br>
                  <a:r>
                    <a:rPr lang="en-US" altLang="zh-CN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C.S.</a:t>
                  </a: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魯易師</a:t>
                  </a:r>
                  <a:endPara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grpSp>
              <p:nvGrpSpPr>
                <p:cNvPr id="80" name="그룹 79">
                  <a:extLst>
                    <a:ext uri="{FF2B5EF4-FFF2-40B4-BE49-F238E27FC236}">
                      <a16:creationId xmlns:a16="http://schemas.microsoft.com/office/drawing/2014/main" id="{1667D17D-5D29-1E1D-F88A-623B7B50172A}"/>
                    </a:ext>
                  </a:extLst>
                </p:cNvPr>
                <p:cNvGrpSpPr/>
                <p:nvPr/>
              </p:nvGrpSpPr>
              <p:grpSpPr>
                <a:xfrm>
                  <a:off x="1278800" y="2212633"/>
                  <a:ext cx="3086887" cy="1055866"/>
                  <a:chOff x="1278800" y="2212633"/>
                  <a:chExt cx="3086887" cy="1055866"/>
                </a:xfrm>
              </p:grpSpPr>
              <p:sp>
                <p:nvSpPr>
                  <p:cNvPr id="7" name="Rectangle 37">
                    <a:extLst>
                      <a:ext uri="{FF2B5EF4-FFF2-40B4-BE49-F238E27FC236}">
                        <a16:creationId xmlns:a16="http://schemas.microsoft.com/office/drawing/2014/main" id="{F11EEA85-A957-619B-1602-0AA2F49CBCE1}"/>
                      </a:ext>
                    </a:extLst>
                  </p:cNvPr>
                  <p:cNvSpPr/>
                  <p:nvPr/>
                </p:nvSpPr>
                <p:spPr>
                  <a:xfrm>
                    <a:off x="1278800" y="2212633"/>
                    <a:ext cx="3086887" cy="1055866"/>
                  </a:xfrm>
                  <a:prstGeom prst="rect">
                    <a:avLst/>
                  </a:prstGeom>
                  <a:solidFill>
                    <a:srgbClr val="DFEC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  <p:sp>
                <p:nvSpPr>
                  <p:cNvPr id="8" name="TextBox 13">
                    <a:extLst>
                      <a:ext uri="{FF2B5EF4-FFF2-40B4-BE49-F238E27FC236}">
                        <a16:creationId xmlns:a16="http://schemas.microsoft.com/office/drawing/2014/main" id="{2D9A1063-EB55-2945-8374-A4AD983BDD09}"/>
                      </a:ext>
                    </a:extLst>
                  </p:cNvPr>
                  <p:cNvSpPr txBox="1"/>
                  <p:nvPr/>
                </p:nvSpPr>
                <p:spPr>
                  <a:xfrm>
                    <a:off x="1979501" y="2511151"/>
                    <a:ext cx="2178821" cy="55399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zh-CN" altLang="en-US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在韩华人</a:t>
                    </a:r>
                    <a:r>
                      <a:rPr lang="en-US" altLang="ko-KR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JSU</a:t>
                    </a:r>
                    <a:r>
                      <a:rPr lang="zh-CN" altLang="en-US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 </a:t>
                    </a:r>
                    <a:r>
                      <a:rPr lang="en-US" altLang="zh-CN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(</a:t>
                    </a:r>
                    <a:r>
                      <a:rPr lang="zh-CN" altLang="en-US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简体</a:t>
                    </a:r>
                    <a:r>
                      <a:rPr lang="en-US" altLang="zh-CN" sz="2000" b="1" spc="-100" dirty="0"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)</a:t>
                    </a:r>
                    <a:endParaRPr kumimoji="0" lang="en-US" altLang="ko-KR" sz="2000" b="1" i="0" u="none" strike="noStrike" kern="1200" cap="none" spc="-10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  <a:p>
                    <a:r>
                      <a:rPr kumimoji="0" lang="zh-CN" altLang="en-US" sz="16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首尔时间</a:t>
                    </a:r>
                    <a:r>
                      <a:rPr kumimoji="0" lang="en-US" altLang="zh-CN" sz="16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Microsoft YaHei UI" panose="020B0503020204020204" pitchFamily="34" charset="-122"/>
                        <a:ea typeface="Microsoft YaHei UI" panose="020B0503020204020204" pitchFamily="34" charset="-122"/>
                      </a:rPr>
                      <a:t>19:30</a:t>
                    </a:r>
                    <a:endParaRPr lang="en-US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endParaRPr>
                  </a:p>
                </p:txBody>
              </p:sp>
            </p:grpSp>
          </p:grpSp>
          <p:sp>
            <p:nvSpPr>
              <p:cNvPr id="6" name="TextBox 12">
                <a:extLst>
                  <a:ext uri="{FF2B5EF4-FFF2-40B4-BE49-F238E27FC236}">
                    <a16:creationId xmlns:a16="http://schemas.microsoft.com/office/drawing/2014/main" id="{F1333C3B-E35D-D321-6D89-B4A62FD8C985}"/>
                  </a:ext>
                </a:extLst>
              </p:cNvPr>
              <p:cNvSpPr txBox="1"/>
              <p:nvPr/>
            </p:nvSpPr>
            <p:spPr>
              <a:xfrm>
                <a:off x="1799571" y="1724419"/>
                <a:ext cx="2045344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每周一</a:t>
                </a:r>
                <a:endParaRPr lang="en-US" sz="2400" b="1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18B8A3C9-5689-C44D-F3EA-21A93FC353DA}"/>
                </a:ext>
              </a:extLst>
            </p:cNvPr>
            <p:cNvSpPr txBox="1"/>
            <p:nvPr/>
          </p:nvSpPr>
          <p:spPr>
            <a:xfrm>
              <a:off x="1738894" y="6070197"/>
              <a:ext cx="228694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FA73672B-75F0-6A5D-BF5D-667829B882E0}"/>
              </a:ext>
            </a:extLst>
          </p:cNvPr>
          <p:cNvGrpSpPr/>
          <p:nvPr/>
        </p:nvGrpSpPr>
        <p:grpSpPr>
          <a:xfrm>
            <a:off x="4654222" y="1523313"/>
            <a:ext cx="3080093" cy="5075370"/>
            <a:chOff x="4729985" y="1554135"/>
            <a:chExt cx="3080093" cy="5075370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AE40D60C-4B63-D78D-524D-CF46FA3119B5}"/>
                </a:ext>
              </a:extLst>
            </p:cNvPr>
            <p:cNvSpPr txBox="1"/>
            <p:nvPr/>
          </p:nvSpPr>
          <p:spPr>
            <a:xfrm>
              <a:off x="5186682" y="6075507"/>
              <a:ext cx="213236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58EFDCD4-65EC-FD3D-C09B-37E947C2CF72}"/>
                </a:ext>
              </a:extLst>
            </p:cNvPr>
            <p:cNvGrpSpPr/>
            <p:nvPr/>
          </p:nvGrpSpPr>
          <p:grpSpPr>
            <a:xfrm>
              <a:off x="4729985" y="1554135"/>
              <a:ext cx="3080093" cy="4445281"/>
              <a:chOff x="4729985" y="1554135"/>
              <a:chExt cx="3080093" cy="4445281"/>
            </a:xfrm>
          </p:grpSpPr>
          <p:sp>
            <p:nvSpPr>
              <p:cNvPr id="9" name="Rounded Rectangle 1">
                <a:extLst>
                  <a:ext uri="{FF2B5EF4-FFF2-40B4-BE49-F238E27FC236}">
                    <a16:creationId xmlns:a16="http://schemas.microsoft.com/office/drawing/2014/main" id="{88BC0CA6-B37A-E3E4-0326-BBF76357408A}"/>
                  </a:ext>
                </a:extLst>
              </p:cNvPr>
              <p:cNvSpPr/>
              <p:nvPr/>
            </p:nvSpPr>
            <p:spPr>
              <a:xfrm>
                <a:off x="4729985" y="1567986"/>
                <a:ext cx="3080093" cy="4431430"/>
              </a:xfrm>
              <a:prstGeom prst="roundRect">
                <a:avLst>
                  <a:gd name="adj" fmla="val 517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0" name="TextBox 3">
                <a:extLst>
                  <a:ext uri="{FF2B5EF4-FFF2-40B4-BE49-F238E27FC236}">
                    <a16:creationId xmlns:a16="http://schemas.microsoft.com/office/drawing/2014/main" id="{929AB189-2FC9-6276-973F-9EBF233F98D6}"/>
                  </a:ext>
                </a:extLst>
              </p:cNvPr>
              <p:cNvSpPr txBox="1"/>
              <p:nvPr/>
            </p:nvSpPr>
            <p:spPr>
              <a:xfrm>
                <a:off x="4998750" y="3553069"/>
                <a:ext cx="2599410" cy="892552"/>
              </a:xfrm>
              <a:prstGeom prst="rect">
                <a:avLst/>
              </a:prstGeom>
              <a:noFill/>
            </p:spPr>
            <p:txBody>
              <a:bodyPr wrap="square" lIns="182880" tIns="0" rIns="182880" bIns="0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目前在读</a:t>
                </a:r>
                <a:endParaRPr lang="en-US" altLang="ko-KR" sz="2000" b="1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  <a:p>
                <a:r>
                  <a:rPr lang="zh-CN" alt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认识神</a:t>
                </a:r>
                <a:r>
                  <a:rPr lang="en-US" altLang="zh-CN" sz="20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 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(7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小时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  <a:p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詹姆斯</a:t>
                </a:r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·I·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巴刻</a:t>
                </a:r>
                <a:endParaRPr lang="en-US" altLang="ko-KR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1" name="TextBox 6">
                <a:extLst>
                  <a:ext uri="{FF2B5EF4-FFF2-40B4-BE49-F238E27FC236}">
                    <a16:creationId xmlns:a16="http://schemas.microsoft.com/office/drawing/2014/main" id="{D9DE7808-A7B4-701A-2F78-69B60794DDF5}"/>
                  </a:ext>
                </a:extLst>
              </p:cNvPr>
              <p:cNvSpPr txBox="1"/>
              <p:nvPr/>
            </p:nvSpPr>
            <p:spPr>
              <a:xfrm>
                <a:off x="4998750" y="4980766"/>
                <a:ext cx="2082486" cy="266676"/>
              </a:xfrm>
              <a:prstGeom prst="rect">
                <a:avLst/>
              </a:prstGeom>
              <a:noFill/>
            </p:spPr>
            <p:txBody>
              <a:bodyPr wrap="square" lIns="108000" tIns="0" rIns="108000" bIns="0" rtlCol="0">
                <a:spAutoFit/>
              </a:bodyPr>
              <a:lstStyle/>
              <a:p>
                <a:pPr>
                  <a:lnSpc>
                    <a:spcPts val="2200"/>
                  </a:lnSpc>
                </a:pPr>
                <a:r>
                  <a:rPr lang="zh-CN" altLang="en-US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下一本书 </a:t>
                </a:r>
                <a:r>
                  <a:rPr lang="en-US" altLang="zh-CN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</a:t>
                </a:r>
                <a:r>
                  <a:rPr lang="zh-CN" altLang="en-US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待定</a:t>
                </a:r>
                <a:r>
                  <a:rPr lang="en-US" altLang="ko-KR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</p:txBody>
          </p:sp>
          <p:sp>
            <p:nvSpPr>
              <p:cNvPr id="12" name="Round Same Side Corner Rectangle 35">
                <a:extLst>
                  <a:ext uri="{FF2B5EF4-FFF2-40B4-BE49-F238E27FC236}">
                    <a16:creationId xmlns:a16="http://schemas.microsoft.com/office/drawing/2014/main" id="{A385759B-87FA-289D-AA2F-FD5BD77B61D7}"/>
                  </a:ext>
                </a:extLst>
              </p:cNvPr>
              <p:cNvSpPr/>
              <p:nvPr/>
            </p:nvSpPr>
            <p:spPr>
              <a:xfrm>
                <a:off x="4731997" y="1554135"/>
                <a:ext cx="3077832" cy="659664"/>
              </a:xfrm>
              <a:prstGeom prst="round2SameRect">
                <a:avLst/>
              </a:prstGeom>
              <a:solidFill>
                <a:srgbClr val="007F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266D33-F17D-0CE3-DFCF-301156893C7D}"/>
                  </a:ext>
                </a:extLst>
              </p:cNvPr>
              <p:cNvSpPr txBox="1"/>
              <p:nvPr/>
            </p:nvSpPr>
            <p:spPr>
              <a:xfrm>
                <a:off x="5426604" y="1724419"/>
                <a:ext cx="1688618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每周三</a:t>
                </a:r>
                <a:endParaRPr lang="en-US" altLang="ko-KR" sz="2400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grpSp>
            <p:nvGrpSpPr>
              <p:cNvPr id="81" name="그룹 80">
                <a:extLst>
                  <a:ext uri="{FF2B5EF4-FFF2-40B4-BE49-F238E27FC236}">
                    <a16:creationId xmlns:a16="http://schemas.microsoft.com/office/drawing/2014/main" id="{C5B75074-CBDF-A33F-14F9-BBA6DE34DE5E}"/>
                  </a:ext>
                </a:extLst>
              </p:cNvPr>
              <p:cNvGrpSpPr/>
              <p:nvPr/>
            </p:nvGrpSpPr>
            <p:grpSpPr>
              <a:xfrm>
                <a:off x="4731996" y="2212633"/>
                <a:ext cx="3077832" cy="1055866"/>
                <a:chOff x="4731996" y="2212633"/>
                <a:chExt cx="3077832" cy="1055866"/>
              </a:xfrm>
            </p:grpSpPr>
            <p:sp>
              <p:nvSpPr>
                <p:cNvPr id="14" name="Rectangle 37">
                  <a:extLst>
                    <a:ext uri="{FF2B5EF4-FFF2-40B4-BE49-F238E27FC236}">
                      <a16:creationId xmlns:a16="http://schemas.microsoft.com/office/drawing/2014/main" id="{D90ADE55-C5CF-9027-219E-3531F2E8DF94}"/>
                    </a:ext>
                  </a:extLst>
                </p:cNvPr>
                <p:cNvSpPr/>
                <p:nvPr/>
              </p:nvSpPr>
              <p:spPr>
                <a:xfrm>
                  <a:off x="4731996" y="2212633"/>
                  <a:ext cx="3077832" cy="1055866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2" name="TextBox 13">
                  <a:extLst>
                    <a:ext uri="{FF2B5EF4-FFF2-40B4-BE49-F238E27FC236}">
                      <a16:creationId xmlns:a16="http://schemas.microsoft.com/office/drawing/2014/main" id="{55DFD2E7-CAFA-6209-5A84-54439AD701B8}"/>
                    </a:ext>
                  </a:extLst>
                </p:cNvPr>
                <p:cNvSpPr txBox="1"/>
                <p:nvPr/>
              </p:nvSpPr>
              <p:spPr>
                <a:xfrm>
                  <a:off x="5584968" y="2511151"/>
                  <a:ext cx="1917963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华语</a:t>
                  </a:r>
                  <a:r>
                    <a:rPr 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JSU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 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简体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r>
                    <a:rPr lang="zh-CN" altLang="en-US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北京时间</a:t>
                  </a:r>
                  <a:r>
                    <a:rPr lang="en-US" altLang="zh-CN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08:30</a:t>
                  </a:r>
                  <a:endParaRPr lang="en-US" sz="16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2F5AFF29-FC4F-847A-494F-00483DD13BB6}"/>
              </a:ext>
            </a:extLst>
          </p:cNvPr>
          <p:cNvGrpSpPr/>
          <p:nvPr/>
        </p:nvGrpSpPr>
        <p:grpSpPr>
          <a:xfrm>
            <a:off x="8091675" y="1537164"/>
            <a:ext cx="3086888" cy="5047668"/>
            <a:chOff x="8239156" y="1567986"/>
            <a:chExt cx="3086888" cy="5047668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58F46BA0-3FB3-67F3-9342-177ACACCD2F3}"/>
                </a:ext>
              </a:extLst>
            </p:cNvPr>
            <p:cNvSpPr txBox="1"/>
            <p:nvPr/>
          </p:nvSpPr>
          <p:spPr>
            <a:xfrm>
              <a:off x="8699251" y="6061656"/>
              <a:ext cx="228694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86" name="그룹 85">
              <a:extLst>
                <a:ext uri="{FF2B5EF4-FFF2-40B4-BE49-F238E27FC236}">
                  <a16:creationId xmlns:a16="http://schemas.microsoft.com/office/drawing/2014/main" id="{49F1E113-0F52-2D26-5876-0295FC9AD957}"/>
                </a:ext>
              </a:extLst>
            </p:cNvPr>
            <p:cNvGrpSpPr/>
            <p:nvPr/>
          </p:nvGrpSpPr>
          <p:grpSpPr>
            <a:xfrm>
              <a:off x="8239156" y="1567986"/>
              <a:ext cx="3086888" cy="4445281"/>
              <a:chOff x="8239156" y="1567986"/>
              <a:chExt cx="3086888" cy="4445281"/>
            </a:xfrm>
          </p:grpSpPr>
          <p:sp>
            <p:nvSpPr>
              <p:cNvPr id="25" name="Rounded Rectangle 1">
                <a:extLst>
                  <a:ext uri="{FF2B5EF4-FFF2-40B4-BE49-F238E27FC236}">
                    <a16:creationId xmlns:a16="http://schemas.microsoft.com/office/drawing/2014/main" id="{7F84FB4F-6F52-BC11-AE6B-7406B434A24E}"/>
                  </a:ext>
                </a:extLst>
              </p:cNvPr>
              <p:cNvSpPr/>
              <p:nvPr/>
            </p:nvSpPr>
            <p:spPr>
              <a:xfrm>
                <a:off x="8242177" y="1581837"/>
                <a:ext cx="3080093" cy="4431430"/>
              </a:xfrm>
              <a:prstGeom prst="roundRect">
                <a:avLst>
                  <a:gd name="adj" fmla="val 5174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5" name="TextBox 3">
                <a:extLst>
                  <a:ext uri="{FF2B5EF4-FFF2-40B4-BE49-F238E27FC236}">
                    <a16:creationId xmlns:a16="http://schemas.microsoft.com/office/drawing/2014/main" id="{DB1FABF1-0F26-9F83-853D-B95D25367F4F}"/>
                  </a:ext>
                </a:extLst>
              </p:cNvPr>
              <p:cNvSpPr txBox="1"/>
              <p:nvPr/>
            </p:nvSpPr>
            <p:spPr>
              <a:xfrm>
                <a:off x="8526095" y="3566920"/>
                <a:ext cx="2402669" cy="923330"/>
              </a:xfrm>
              <a:prstGeom prst="rect">
                <a:avLst/>
              </a:prstGeom>
              <a:noFill/>
            </p:spPr>
            <p:txBody>
              <a:bodyPr wrap="square" lIns="182880" tIns="0" rIns="182880" bIns="0" rtlCol="0">
                <a:spAutoFit/>
              </a:bodyPr>
              <a:lstStyle/>
              <a:p>
                <a:pPr>
                  <a:lnSpc>
                    <a:spcPts val="2400"/>
                  </a:lnSpc>
                </a:pPr>
                <a:r>
                  <a:rPr lang="zh-CN" altLang="en-US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目前在讀</a:t>
                </a:r>
                <a:endParaRPr lang="en-US" altLang="ko-KR" sz="2000" b="1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  <a:p>
                <a:pPr>
                  <a:lnSpc>
                    <a:spcPts val="2400"/>
                  </a:lnSpc>
                </a:pPr>
                <a:r>
                  <a:rPr lang="zh-CN" alt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返璞歸真</a:t>
                </a:r>
                <a:r>
                  <a:rPr lang="en-US" altLang="ko-KR" sz="2000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 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(4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小時</a:t>
                </a:r>
                <a:r>
                  <a:rPr lang="en-US" altLang="ko-KR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</a:p>
              <a:p>
                <a:pPr>
                  <a:lnSpc>
                    <a:spcPts val="2400"/>
                  </a:lnSpc>
                </a:pPr>
                <a:r>
                  <a: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C.S.</a:t>
                </a:r>
                <a:r>
                  <a:rPr lang="zh-CN" alt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魯易師</a:t>
                </a:r>
                <a:endParaRPr lang="en-US" altLang="ko-KR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6" name="TextBox 6">
                <a:extLst>
                  <a:ext uri="{FF2B5EF4-FFF2-40B4-BE49-F238E27FC236}">
                    <a16:creationId xmlns:a16="http://schemas.microsoft.com/office/drawing/2014/main" id="{C786C44F-248B-867A-9A9F-8A8410531AE9}"/>
                  </a:ext>
                </a:extLst>
              </p:cNvPr>
              <p:cNvSpPr txBox="1"/>
              <p:nvPr/>
            </p:nvSpPr>
            <p:spPr>
              <a:xfrm>
                <a:off x="8526095" y="4994617"/>
                <a:ext cx="1909306" cy="266676"/>
              </a:xfrm>
              <a:prstGeom prst="rect">
                <a:avLst/>
              </a:prstGeom>
              <a:noFill/>
            </p:spPr>
            <p:txBody>
              <a:bodyPr wrap="square" lIns="108000" tIns="0" rIns="108000" bIns="0" rtlCol="0">
                <a:spAutoFit/>
              </a:bodyPr>
              <a:lstStyle/>
              <a:p>
                <a:pPr>
                  <a:lnSpc>
                    <a:spcPts val="2200"/>
                  </a:lnSpc>
                </a:pPr>
                <a:r>
                  <a:rPr lang="zh-CN" altLang="en-US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下一本書 </a:t>
                </a:r>
                <a:r>
                  <a:rPr lang="en-US" altLang="zh-CN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(</a:t>
                </a:r>
                <a:r>
                  <a:rPr lang="zh-CN" altLang="en-US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待定</a:t>
                </a:r>
                <a:r>
                  <a:rPr lang="en-US" altLang="zh-CN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)</a:t>
                </a:r>
                <a:endParaRPr lang="en-US" altLang="ko-KR" dirty="0">
                  <a:solidFill>
                    <a:srgbClr val="007F4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7" name="Round Same Side Corner Rectangle 35">
                <a:extLst>
                  <a:ext uri="{FF2B5EF4-FFF2-40B4-BE49-F238E27FC236}">
                    <a16:creationId xmlns:a16="http://schemas.microsoft.com/office/drawing/2014/main" id="{072AB4F6-BDF6-466B-E648-AB28385C27E8}"/>
                  </a:ext>
                </a:extLst>
              </p:cNvPr>
              <p:cNvSpPr/>
              <p:nvPr/>
            </p:nvSpPr>
            <p:spPr>
              <a:xfrm>
                <a:off x="8239156" y="1567986"/>
                <a:ext cx="3086888" cy="664040"/>
              </a:xfrm>
              <a:prstGeom prst="round2SameRect">
                <a:avLst/>
              </a:prstGeom>
              <a:solidFill>
                <a:srgbClr val="007F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38" name="TextBox 12">
                <a:extLst>
                  <a:ext uri="{FF2B5EF4-FFF2-40B4-BE49-F238E27FC236}">
                    <a16:creationId xmlns:a16="http://schemas.microsoft.com/office/drawing/2014/main" id="{75D4F0D0-1403-2D96-435A-5C11E3CE8253}"/>
                  </a:ext>
                </a:extLst>
              </p:cNvPr>
              <p:cNvSpPr txBox="1"/>
              <p:nvPr/>
            </p:nvSpPr>
            <p:spPr>
              <a:xfrm>
                <a:off x="8989819" y="1738270"/>
                <a:ext cx="1585562" cy="369332"/>
              </a:xfrm>
              <a:prstGeom prst="rect">
                <a:avLst/>
              </a:prstGeom>
              <a:noFill/>
            </p:spPr>
            <p:txBody>
              <a:bodyPr wrap="square" lIns="274320" tIns="0" rIns="274320" bIns="0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每週四</a:t>
                </a:r>
                <a:endParaRPr lang="en-US" altLang="ko-KR" sz="2400" dirty="0">
                  <a:solidFill>
                    <a:schemeClr val="bg1"/>
                  </a:solidFill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grpSp>
            <p:nvGrpSpPr>
              <p:cNvPr id="82" name="그룹 81">
                <a:extLst>
                  <a:ext uri="{FF2B5EF4-FFF2-40B4-BE49-F238E27FC236}">
                    <a16:creationId xmlns:a16="http://schemas.microsoft.com/office/drawing/2014/main" id="{7E24B8A2-031C-5A22-C3B9-F52EF5698515}"/>
                  </a:ext>
                </a:extLst>
              </p:cNvPr>
              <p:cNvGrpSpPr/>
              <p:nvPr/>
            </p:nvGrpSpPr>
            <p:grpSpPr>
              <a:xfrm>
                <a:off x="8242177" y="2232026"/>
                <a:ext cx="3080093" cy="1055866"/>
                <a:chOff x="8242177" y="2232026"/>
                <a:chExt cx="3080093" cy="1055866"/>
              </a:xfrm>
            </p:grpSpPr>
            <p:sp>
              <p:nvSpPr>
                <p:cNvPr id="39" name="Rectangle 37">
                  <a:extLst>
                    <a:ext uri="{FF2B5EF4-FFF2-40B4-BE49-F238E27FC236}">
                      <a16:creationId xmlns:a16="http://schemas.microsoft.com/office/drawing/2014/main" id="{0319CB7C-7087-867D-C4A8-30CBCB8F5B58}"/>
                    </a:ext>
                  </a:extLst>
                </p:cNvPr>
                <p:cNvSpPr/>
                <p:nvPr/>
              </p:nvSpPr>
              <p:spPr>
                <a:xfrm>
                  <a:off x="8242177" y="2232026"/>
                  <a:ext cx="3080093" cy="1055866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4" name="TextBox 13">
                  <a:extLst>
                    <a:ext uri="{FF2B5EF4-FFF2-40B4-BE49-F238E27FC236}">
                      <a16:creationId xmlns:a16="http://schemas.microsoft.com/office/drawing/2014/main" id="{8C5CFB27-9555-97F3-2B9C-45993A13A8B2}"/>
                    </a:ext>
                  </a:extLst>
                </p:cNvPr>
                <p:cNvSpPr txBox="1"/>
                <p:nvPr/>
              </p:nvSpPr>
              <p:spPr>
                <a:xfrm>
                  <a:off x="9125344" y="2511151"/>
                  <a:ext cx="1781812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台灣</a:t>
                  </a:r>
                  <a:r>
                    <a:rPr 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JSU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 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lang="zh-CN" altLang="en-US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繁體</a:t>
                  </a:r>
                  <a:r>
                    <a:rPr lang="en-US" altLang="zh-CN" sz="20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lang="en-US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r>
                    <a:rPr lang="zh-CN" altLang="en-US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台北時間</a:t>
                  </a:r>
                  <a:r>
                    <a:rPr lang="en-US" altLang="zh-CN" sz="1600" b="1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20:45</a:t>
                  </a:r>
                  <a:endParaRPr lang="en-US" sz="16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pic>
        <p:nvPicPr>
          <p:cNvPr id="15" name="Picture 17" descr="Logo, icon&#10;&#10;Description automatically generated">
            <a:extLst>
              <a:ext uri="{FF2B5EF4-FFF2-40B4-BE49-F238E27FC236}">
                <a16:creationId xmlns:a16="http://schemas.microsoft.com/office/drawing/2014/main" id="{A1A4E925-FF34-79EF-AA30-6F13BEED20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prstClr val="black"/>
              <a:srgbClr val="12C968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462454" y="2562702"/>
            <a:ext cx="317450" cy="317450"/>
          </a:xfrm>
          <a:prstGeom prst="rect">
            <a:avLst/>
          </a:prstGeom>
        </p:spPr>
      </p:pic>
      <p:pic>
        <p:nvPicPr>
          <p:cNvPr id="17" name="Picture 17" descr="Logo, icon&#10;&#10;Description automatically generated">
            <a:extLst>
              <a:ext uri="{FF2B5EF4-FFF2-40B4-BE49-F238E27FC236}">
                <a16:creationId xmlns:a16="http://schemas.microsoft.com/office/drawing/2014/main" id="{F3E4771D-A3E1-8824-DBAA-898B756DEAF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prstClr val="black"/>
              <a:srgbClr val="12C968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5051815" y="2562702"/>
            <a:ext cx="317450" cy="317450"/>
          </a:xfrm>
          <a:prstGeom prst="rect">
            <a:avLst/>
          </a:prstGeom>
        </p:spPr>
      </p:pic>
      <p:pic>
        <p:nvPicPr>
          <p:cNvPr id="18" name="Picture 17" descr="Logo, icon&#10;&#10;Description automatically generated">
            <a:extLst>
              <a:ext uri="{FF2B5EF4-FFF2-40B4-BE49-F238E27FC236}">
                <a16:creationId xmlns:a16="http://schemas.microsoft.com/office/drawing/2014/main" id="{4F36BCDA-7B42-8DD6-0123-7DAB516D6BA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duotone>
              <a:prstClr val="black"/>
              <a:srgbClr val="12C968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8496408" y="2562702"/>
            <a:ext cx="317450" cy="3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0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927F2DBA-0E47-F939-A583-92409148E7C4}"/>
              </a:ext>
            </a:extLst>
          </p:cNvPr>
          <p:cNvSpPr txBox="1"/>
          <p:nvPr/>
        </p:nvSpPr>
        <p:spPr>
          <a:xfrm>
            <a:off x="0" y="449686"/>
            <a:ext cx="1219200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每周</a:t>
            </a:r>
            <a:r>
              <a:rPr lang="en-US" altLang="zh-CN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PRS</a:t>
            </a:r>
            <a:r>
              <a:rPr lang="zh-CN" altLang="en-US" sz="44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的时间表</a:t>
            </a:r>
            <a:endParaRPr lang="en-US" sz="44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A55E04B9-D179-89E5-853C-3AC11BC0E90A}"/>
              </a:ext>
            </a:extLst>
          </p:cNvPr>
          <p:cNvGrpSpPr/>
          <p:nvPr/>
        </p:nvGrpSpPr>
        <p:grpSpPr>
          <a:xfrm>
            <a:off x="6170665" y="1507103"/>
            <a:ext cx="2744029" cy="5096427"/>
            <a:chOff x="6232626" y="1586704"/>
            <a:chExt cx="2744029" cy="5096427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4DEA3883-0A4B-D6FE-7758-AC46B91C8387}"/>
                </a:ext>
              </a:extLst>
            </p:cNvPr>
            <p:cNvSpPr txBox="1"/>
            <p:nvPr/>
          </p:nvSpPr>
          <p:spPr>
            <a:xfrm>
              <a:off x="6541838" y="6129133"/>
              <a:ext cx="224870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779 588 5296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1975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728D3599-9B4B-9EA3-DCF0-84603A8C0684}"/>
                </a:ext>
              </a:extLst>
            </p:cNvPr>
            <p:cNvGrpSpPr/>
            <p:nvPr/>
          </p:nvGrpSpPr>
          <p:grpSpPr>
            <a:xfrm>
              <a:off x="6232626" y="1586704"/>
              <a:ext cx="2744029" cy="4463031"/>
              <a:chOff x="6232626" y="1586704"/>
              <a:chExt cx="2744029" cy="4463031"/>
            </a:xfrm>
          </p:grpSpPr>
          <p:grpSp>
            <p:nvGrpSpPr>
              <p:cNvPr id="57" name="그룹 56">
                <a:extLst>
                  <a:ext uri="{FF2B5EF4-FFF2-40B4-BE49-F238E27FC236}">
                    <a16:creationId xmlns:a16="http://schemas.microsoft.com/office/drawing/2014/main" id="{E6EE08EE-7AC2-69E1-15AD-E817DA668051}"/>
                  </a:ext>
                </a:extLst>
              </p:cNvPr>
              <p:cNvGrpSpPr/>
              <p:nvPr/>
            </p:nvGrpSpPr>
            <p:grpSpPr>
              <a:xfrm>
                <a:off x="6236655" y="1600555"/>
                <a:ext cx="2740000" cy="4449180"/>
                <a:chOff x="6236655" y="1600555"/>
                <a:chExt cx="2740000" cy="4449180"/>
              </a:xfrm>
            </p:grpSpPr>
            <p:sp>
              <p:nvSpPr>
                <p:cNvPr id="16" name="Rounded Rectangle 1">
                  <a:extLst>
                    <a:ext uri="{FF2B5EF4-FFF2-40B4-BE49-F238E27FC236}">
                      <a16:creationId xmlns:a16="http://schemas.microsoft.com/office/drawing/2014/main" id="{76F1377B-2431-EE49-FFED-060FE167C4A7}"/>
                    </a:ext>
                  </a:extLst>
                </p:cNvPr>
                <p:cNvSpPr/>
                <p:nvPr/>
              </p:nvSpPr>
              <p:spPr>
                <a:xfrm>
                  <a:off x="6236655" y="1600555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27" name="TextBox 4">
                  <a:extLst>
                    <a:ext uri="{FF2B5EF4-FFF2-40B4-BE49-F238E27FC236}">
                      <a16:creationId xmlns:a16="http://schemas.microsoft.com/office/drawing/2014/main" id="{B5CCBC4F-14A0-76F9-D8F6-C506F1482208}"/>
                    </a:ext>
                  </a:extLst>
                </p:cNvPr>
                <p:cNvSpPr txBox="1"/>
                <p:nvPr/>
              </p:nvSpPr>
              <p:spPr>
                <a:xfrm>
                  <a:off x="6246804" y="3447228"/>
                  <a:ext cx="2719366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申命记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路加福音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下一经卷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约书亚记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士师记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约翰福音</a:t>
                  </a:r>
                  <a:endParaRPr lang="en-US" altLang="zh-CN" sz="2000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49" name="그룹 48">
                <a:extLst>
                  <a:ext uri="{FF2B5EF4-FFF2-40B4-BE49-F238E27FC236}">
                    <a16:creationId xmlns:a16="http://schemas.microsoft.com/office/drawing/2014/main" id="{9035DCD1-439B-1F51-9662-DEE2088E0D8B}"/>
                  </a:ext>
                </a:extLst>
              </p:cNvPr>
              <p:cNvGrpSpPr/>
              <p:nvPr/>
            </p:nvGrpSpPr>
            <p:grpSpPr>
              <a:xfrm>
                <a:off x="6232626" y="1586704"/>
                <a:ext cx="2744029" cy="659664"/>
                <a:chOff x="6232626" y="1586704"/>
                <a:chExt cx="2744029" cy="659664"/>
              </a:xfrm>
            </p:grpSpPr>
            <p:sp>
              <p:nvSpPr>
                <p:cNvPr id="17" name="Round Same Side Corner Rectangle 35">
                  <a:extLst>
                    <a:ext uri="{FF2B5EF4-FFF2-40B4-BE49-F238E27FC236}">
                      <a16:creationId xmlns:a16="http://schemas.microsoft.com/office/drawing/2014/main" id="{134D643B-518E-B754-08BF-D49BC238D8C6}"/>
                    </a:ext>
                  </a:extLst>
                </p:cNvPr>
                <p:cNvSpPr/>
                <p:nvPr/>
              </p:nvSpPr>
              <p:spPr>
                <a:xfrm>
                  <a:off x="6233725" y="1586704"/>
                  <a:ext cx="2740000" cy="659664"/>
                </a:xfrm>
                <a:prstGeom prst="round2SameRect">
                  <a:avLst/>
                </a:prstGeom>
                <a:solidFill>
                  <a:srgbClr val="007F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8" name="TextBox 12">
                  <a:extLst>
                    <a:ext uri="{FF2B5EF4-FFF2-40B4-BE49-F238E27FC236}">
                      <a16:creationId xmlns:a16="http://schemas.microsoft.com/office/drawing/2014/main" id="{EF472BEE-81A7-9B3B-E5D3-85CDC4C1F284}"/>
                    </a:ext>
                  </a:extLst>
                </p:cNvPr>
                <p:cNvSpPr txBox="1"/>
                <p:nvPr/>
              </p:nvSpPr>
              <p:spPr>
                <a:xfrm>
                  <a:off x="6232626" y="1756988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solidFill>
                        <a:schemeClr val="bg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每周三</a:t>
                  </a:r>
                  <a:endParaRPr 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3" name="그룹 52">
                <a:extLst>
                  <a:ext uri="{FF2B5EF4-FFF2-40B4-BE49-F238E27FC236}">
                    <a16:creationId xmlns:a16="http://schemas.microsoft.com/office/drawing/2014/main" id="{F652D6F9-882B-493C-FC84-6A57DCF8DF6E}"/>
                  </a:ext>
                </a:extLst>
              </p:cNvPr>
              <p:cNvGrpSpPr/>
              <p:nvPr/>
            </p:nvGrpSpPr>
            <p:grpSpPr>
              <a:xfrm>
                <a:off x="6233632" y="2218137"/>
                <a:ext cx="2743022" cy="1088473"/>
                <a:chOff x="6233632" y="2218137"/>
                <a:chExt cx="2743022" cy="1088473"/>
              </a:xfrm>
            </p:grpSpPr>
            <p:sp>
              <p:nvSpPr>
                <p:cNvPr id="19" name="Rectangle 37">
                  <a:extLst>
                    <a:ext uri="{FF2B5EF4-FFF2-40B4-BE49-F238E27FC236}">
                      <a16:creationId xmlns:a16="http://schemas.microsoft.com/office/drawing/2014/main" id="{9B275358-6D2F-A722-9F3F-42C10F7992FA}"/>
                    </a:ext>
                  </a:extLst>
                </p:cNvPr>
                <p:cNvSpPr/>
                <p:nvPr/>
              </p:nvSpPr>
              <p:spPr>
                <a:xfrm>
                  <a:off x="6233632" y="2218137"/>
                  <a:ext cx="2743022" cy="1088473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35" name="TextBox 13">
                  <a:extLst>
                    <a:ext uri="{FF2B5EF4-FFF2-40B4-BE49-F238E27FC236}">
                      <a16:creationId xmlns:a16="http://schemas.microsoft.com/office/drawing/2014/main" id="{D8C7F601-08DB-BF36-FF7E-A9F27B6F7A10}"/>
                    </a:ext>
                  </a:extLst>
                </p:cNvPr>
                <p:cNvSpPr txBox="1"/>
                <p:nvPr/>
              </p:nvSpPr>
              <p:spPr>
                <a:xfrm>
                  <a:off x="6715317" y="2526687"/>
                  <a:ext cx="2136872" cy="5365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zh-CN" altLang="en-US" sz="1700" b="1" spc="-160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在韩华人</a:t>
                  </a:r>
                  <a:r>
                    <a:rPr kumimoji="0" lang="zh-CN" altLang="en-US" sz="1700" b="1" i="0" u="none" strike="noStrike" kern="1200" cap="none" spc="-16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宣读圣经 </a:t>
                  </a:r>
                  <a:r>
                    <a:rPr kumimoji="0" lang="en-US" altLang="zh-CN" sz="1700" b="1" i="0" u="none" strike="noStrike" kern="1200" cap="none" spc="-16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kumimoji="0" lang="zh-CN" altLang="en-US" sz="1700" b="1" i="0" u="none" strike="noStrike" kern="1200" cap="none" spc="-16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简体</a:t>
                  </a:r>
                  <a:r>
                    <a:rPr kumimoji="0" lang="en-US" altLang="zh-CN" sz="1700" b="1" i="0" u="none" strike="noStrike" kern="1200" cap="none" spc="-16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kumimoji="0" lang="en-US" altLang="ko-KR" sz="1700" b="1" i="0" u="none" strike="noStrike" kern="1200" cap="none" spc="-16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首尔时间</a:t>
                  </a:r>
                  <a:r>
                    <a:rPr kumimoji="0" lang="en-US" altLang="zh-CN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12:00</a:t>
                  </a:r>
                  <a:endParaRPr kumimoji="0" lang="en-US" altLang="ko-KR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7024AA28-12DC-88D5-9D85-66F64DB8B54F}"/>
              </a:ext>
            </a:extLst>
          </p:cNvPr>
          <p:cNvGrpSpPr/>
          <p:nvPr/>
        </p:nvGrpSpPr>
        <p:grpSpPr>
          <a:xfrm>
            <a:off x="3242841" y="1507103"/>
            <a:ext cx="2754101" cy="5096708"/>
            <a:chOff x="3267780" y="1571885"/>
            <a:chExt cx="2754101" cy="5096708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666C99E3-E080-F651-5892-8D9F0915932C}"/>
                </a:ext>
              </a:extLst>
            </p:cNvPr>
            <p:cNvSpPr txBox="1"/>
            <p:nvPr/>
          </p:nvSpPr>
          <p:spPr>
            <a:xfrm>
              <a:off x="3571297" y="6114595"/>
              <a:ext cx="22893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  <a:endParaRPr lang="en-US" altLang="zh-CN" sz="1500" spc="30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0" name="그룹 59">
              <a:extLst>
                <a:ext uri="{FF2B5EF4-FFF2-40B4-BE49-F238E27FC236}">
                  <a16:creationId xmlns:a16="http://schemas.microsoft.com/office/drawing/2014/main" id="{51DC45DA-4DAC-C35E-A41B-932F77D41B2D}"/>
                </a:ext>
              </a:extLst>
            </p:cNvPr>
            <p:cNvGrpSpPr/>
            <p:nvPr/>
          </p:nvGrpSpPr>
          <p:grpSpPr>
            <a:xfrm>
              <a:off x="3267780" y="1571885"/>
              <a:ext cx="2754101" cy="4463031"/>
              <a:chOff x="3267780" y="1571885"/>
              <a:chExt cx="2754101" cy="4463031"/>
            </a:xfrm>
          </p:grpSpPr>
          <p:grpSp>
            <p:nvGrpSpPr>
              <p:cNvPr id="56" name="그룹 55">
                <a:extLst>
                  <a:ext uri="{FF2B5EF4-FFF2-40B4-BE49-F238E27FC236}">
                    <a16:creationId xmlns:a16="http://schemas.microsoft.com/office/drawing/2014/main" id="{90F6B7BE-0A35-43AB-E08B-F6D7A8EB19CC}"/>
                  </a:ext>
                </a:extLst>
              </p:cNvPr>
              <p:cNvGrpSpPr/>
              <p:nvPr/>
            </p:nvGrpSpPr>
            <p:grpSpPr>
              <a:xfrm>
                <a:off x="3267780" y="1585736"/>
                <a:ext cx="2754101" cy="4449180"/>
                <a:chOff x="3267780" y="1585736"/>
                <a:chExt cx="2754101" cy="4449180"/>
              </a:xfrm>
            </p:grpSpPr>
            <p:sp>
              <p:nvSpPr>
                <p:cNvPr id="9" name="Rounded Rectangle 1">
                  <a:extLst>
                    <a:ext uri="{FF2B5EF4-FFF2-40B4-BE49-F238E27FC236}">
                      <a16:creationId xmlns:a16="http://schemas.microsoft.com/office/drawing/2014/main" id="{88BC0CA6-B37A-E3E4-0326-BBF76357408A}"/>
                    </a:ext>
                  </a:extLst>
                </p:cNvPr>
                <p:cNvSpPr/>
                <p:nvPr/>
              </p:nvSpPr>
              <p:spPr>
                <a:xfrm>
                  <a:off x="3276388" y="1585736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2" name="TextBox 4">
                  <a:extLst>
                    <a:ext uri="{FF2B5EF4-FFF2-40B4-BE49-F238E27FC236}">
                      <a16:creationId xmlns:a16="http://schemas.microsoft.com/office/drawing/2014/main" id="{F2B587F7-91B6-6FD1-9A84-007CDDF749BB}"/>
                    </a:ext>
                  </a:extLst>
                </p:cNvPr>
                <p:cNvSpPr txBox="1"/>
                <p:nvPr/>
              </p:nvSpPr>
              <p:spPr>
                <a:xfrm>
                  <a:off x="3267780" y="3447228"/>
                  <a:ext cx="2754101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目前在讀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撒母耳記上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哥林多後書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下一經卷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撒母耳記下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腓利比書</a:t>
                  </a:r>
                  <a:endPara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歌羅西書</a:t>
                  </a:r>
                  <a:endParaRPr lang="en-US" altLang="zh-CN" sz="2000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48" name="그룹 47">
                <a:extLst>
                  <a:ext uri="{FF2B5EF4-FFF2-40B4-BE49-F238E27FC236}">
                    <a16:creationId xmlns:a16="http://schemas.microsoft.com/office/drawing/2014/main" id="{D68304CB-3B79-5507-88BC-994993685E9D}"/>
                  </a:ext>
                </a:extLst>
              </p:cNvPr>
              <p:cNvGrpSpPr/>
              <p:nvPr/>
            </p:nvGrpSpPr>
            <p:grpSpPr>
              <a:xfrm>
                <a:off x="3270344" y="1571885"/>
                <a:ext cx="2746044" cy="659664"/>
                <a:chOff x="3270344" y="1571885"/>
                <a:chExt cx="2746044" cy="659664"/>
              </a:xfrm>
            </p:grpSpPr>
            <p:sp>
              <p:nvSpPr>
                <p:cNvPr id="12" name="Round Same Side Corner Rectangle 35">
                  <a:extLst>
                    <a:ext uri="{FF2B5EF4-FFF2-40B4-BE49-F238E27FC236}">
                      <a16:creationId xmlns:a16="http://schemas.microsoft.com/office/drawing/2014/main" id="{A385759B-87FA-289D-AA2F-FD5BD77B61D7}"/>
                    </a:ext>
                  </a:extLst>
                </p:cNvPr>
                <p:cNvSpPr/>
                <p:nvPr/>
              </p:nvSpPr>
              <p:spPr>
                <a:xfrm>
                  <a:off x="3270344" y="1571885"/>
                  <a:ext cx="2745406" cy="659664"/>
                </a:xfrm>
                <a:prstGeom prst="round2SameRect">
                  <a:avLst/>
                </a:prstGeom>
                <a:solidFill>
                  <a:srgbClr val="007F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7266D33-F17D-0CE3-DFCF-301156893C7D}"/>
                    </a:ext>
                  </a:extLst>
                </p:cNvPr>
                <p:cNvSpPr txBox="1"/>
                <p:nvPr/>
              </p:nvSpPr>
              <p:spPr>
                <a:xfrm>
                  <a:off x="3272359" y="1742169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solidFill>
                        <a:schemeClr val="bg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每週二</a:t>
                  </a:r>
                  <a:endParaRPr lang="en-US" altLang="ko-KR" sz="2400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2" name="그룹 51">
                <a:extLst>
                  <a:ext uri="{FF2B5EF4-FFF2-40B4-BE49-F238E27FC236}">
                    <a16:creationId xmlns:a16="http://schemas.microsoft.com/office/drawing/2014/main" id="{E77FF65D-CCB2-6BC9-07E8-7DE95A151A67}"/>
                  </a:ext>
                </a:extLst>
              </p:cNvPr>
              <p:cNvGrpSpPr/>
              <p:nvPr/>
            </p:nvGrpSpPr>
            <p:grpSpPr>
              <a:xfrm>
                <a:off x="3276388" y="2225039"/>
                <a:ext cx="2739362" cy="1055866"/>
                <a:chOff x="3276388" y="2225039"/>
                <a:chExt cx="2739362" cy="1055866"/>
              </a:xfrm>
            </p:grpSpPr>
            <p:sp>
              <p:nvSpPr>
                <p:cNvPr id="14" name="Rectangle 37">
                  <a:extLst>
                    <a:ext uri="{FF2B5EF4-FFF2-40B4-BE49-F238E27FC236}">
                      <a16:creationId xmlns:a16="http://schemas.microsoft.com/office/drawing/2014/main" id="{D90ADE55-C5CF-9027-219E-3531F2E8DF94}"/>
                    </a:ext>
                  </a:extLst>
                </p:cNvPr>
                <p:cNvSpPr/>
                <p:nvPr/>
              </p:nvSpPr>
              <p:spPr>
                <a:xfrm>
                  <a:off x="3276388" y="2225039"/>
                  <a:ext cx="2739362" cy="1055866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37" name="TextBox 13">
                  <a:extLst>
                    <a:ext uri="{FF2B5EF4-FFF2-40B4-BE49-F238E27FC236}">
                      <a16:creationId xmlns:a16="http://schemas.microsoft.com/office/drawing/2014/main" id="{C5880310-1971-6FFA-6F24-F3CC02BAFA21}"/>
                    </a:ext>
                  </a:extLst>
                </p:cNvPr>
                <p:cNvSpPr txBox="1"/>
                <p:nvPr/>
              </p:nvSpPr>
              <p:spPr>
                <a:xfrm>
                  <a:off x="3820833" y="2526687"/>
                  <a:ext cx="2045402" cy="5365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台灣宣讀聖經 </a:t>
                  </a:r>
                  <a:r>
                    <a:rPr kumimoji="0" lang="en-US" altLang="zh-CN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kumimoji="0" lang="zh-CN" altLang="en-US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繁體</a:t>
                  </a:r>
                  <a:r>
                    <a:rPr kumimoji="0" lang="en-US" altLang="zh-CN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kumimoji="0" lang="en-US" altLang="ko-KR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台北時間</a:t>
                  </a:r>
                  <a:r>
                    <a:rPr kumimoji="0" lang="en-US" altLang="zh-CN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12:00</a:t>
                  </a:r>
                  <a:endParaRPr kumimoji="0" lang="en-US" altLang="ko-KR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4AA37AD-5940-C359-5276-6EF10450EB84}"/>
              </a:ext>
            </a:extLst>
          </p:cNvPr>
          <p:cNvGrpSpPr/>
          <p:nvPr/>
        </p:nvGrpSpPr>
        <p:grpSpPr>
          <a:xfrm>
            <a:off x="315017" y="1507103"/>
            <a:ext cx="2756117" cy="5087060"/>
            <a:chOff x="223577" y="1558473"/>
            <a:chExt cx="2756117" cy="5087060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565C0E54-DE70-2E32-CCCA-7E5A857F5597}"/>
                </a:ext>
              </a:extLst>
            </p:cNvPr>
            <p:cNvSpPr txBox="1"/>
            <p:nvPr/>
          </p:nvSpPr>
          <p:spPr>
            <a:xfrm>
              <a:off x="555152" y="6091535"/>
              <a:ext cx="22171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897 593 8004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0430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E2E12E35-9848-6DD3-CA49-E8ED09CB3A82}"/>
                </a:ext>
              </a:extLst>
            </p:cNvPr>
            <p:cNvGrpSpPr/>
            <p:nvPr/>
          </p:nvGrpSpPr>
          <p:grpSpPr>
            <a:xfrm>
              <a:off x="223577" y="1558473"/>
              <a:ext cx="2756117" cy="4463031"/>
              <a:chOff x="223577" y="1558473"/>
              <a:chExt cx="2756117" cy="4463031"/>
            </a:xfrm>
          </p:grpSpPr>
          <p:grpSp>
            <p:nvGrpSpPr>
              <p:cNvPr id="55" name="그룹 54">
                <a:extLst>
                  <a:ext uri="{FF2B5EF4-FFF2-40B4-BE49-F238E27FC236}">
                    <a16:creationId xmlns:a16="http://schemas.microsoft.com/office/drawing/2014/main" id="{C54C47F5-1902-E26F-1FBC-2839046A5F88}"/>
                  </a:ext>
                </a:extLst>
              </p:cNvPr>
              <p:cNvGrpSpPr/>
              <p:nvPr/>
            </p:nvGrpSpPr>
            <p:grpSpPr>
              <a:xfrm>
                <a:off x="223577" y="1572324"/>
                <a:ext cx="2754102" cy="4449180"/>
                <a:chOff x="223577" y="1572324"/>
                <a:chExt cx="2754102" cy="4449180"/>
              </a:xfrm>
            </p:grpSpPr>
            <p:sp>
              <p:nvSpPr>
                <p:cNvPr id="2" name="Rounded Rectangle 1">
                  <a:extLst>
                    <a:ext uri="{FF2B5EF4-FFF2-40B4-BE49-F238E27FC236}">
                      <a16:creationId xmlns:a16="http://schemas.microsoft.com/office/drawing/2014/main" id="{88563215-399E-1003-4E2A-D14E5F7BB6F3}"/>
                    </a:ext>
                  </a:extLst>
                </p:cNvPr>
                <p:cNvSpPr/>
                <p:nvPr/>
              </p:nvSpPr>
              <p:spPr>
                <a:xfrm>
                  <a:off x="237679" y="1572324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1" name="TextBox 4">
                  <a:extLst>
                    <a:ext uri="{FF2B5EF4-FFF2-40B4-BE49-F238E27FC236}">
                      <a16:creationId xmlns:a16="http://schemas.microsoft.com/office/drawing/2014/main" id="{5CDCA542-E990-702B-E7E4-445AB60DB86C}"/>
                    </a:ext>
                  </a:extLst>
                </p:cNvPr>
                <p:cNvSpPr txBox="1"/>
                <p:nvPr/>
              </p:nvSpPr>
              <p:spPr>
                <a:xfrm>
                  <a:off x="223577" y="3556956"/>
                  <a:ext cx="2754101" cy="2154436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目前在读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出埃及记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马可福音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下一经卷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利未记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路加福音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34" name="그룹 33">
                <a:extLst>
                  <a:ext uri="{FF2B5EF4-FFF2-40B4-BE49-F238E27FC236}">
                    <a16:creationId xmlns:a16="http://schemas.microsoft.com/office/drawing/2014/main" id="{113B92D8-2ACE-422F-EED4-9E3A516C905D}"/>
                  </a:ext>
                </a:extLst>
              </p:cNvPr>
              <p:cNvGrpSpPr/>
              <p:nvPr/>
            </p:nvGrpSpPr>
            <p:grpSpPr>
              <a:xfrm>
                <a:off x="231634" y="1558473"/>
                <a:ext cx="2748060" cy="659664"/>
                <a:chOff x="231634" y="1558473"/>
                <a:chExt cx="2748060" cy="659664"/>
              </a:xfrm>
            </p:grpSpPr>
            <p:sp>
              <p:nvSpPr>
                <p:cNvPr id="5" name="Round Same Side Corner Rectangle 35">
                  <a:extLst>
                    <a:ext uri="{FF2B5EF4-FFF2-40B4-BE49-F238E27FC236}">
                      <a16:creationId xmlns:a16="http://schemas.microsoft.com/office/drawing/2014/main" id="{EA30662F-6890-AF98-243C-B96C20B888DF}"/>
                    </a:ext>
                  </a:extLst>
                </p:cNvPr>
                <p:cNvSpPr/>
                <p:nvPr/>
              </p:nvSpPr>
              <p:spPr>
                <a:xfrm>
                  <a:off x="231634" y="1558473"/>
                  <a:ext cx="2748060" cy="659664"/>
                </a:xfrm>
                <a:prstGeom prst="round2SameRect">
                  <a:avLst/>
                </a:prstGeom>
                <a:solidFill>
                  <a:srgbClr val="007F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6" name="TextBox 12">
                  <a:extLst>
                    <a:ext uri="{FF2B5EF4-FFF2-40B4-BE49-F238E27FC236}">
                      <a16:creationId xmlns:a16="http://schemas.microsoft.com/office/drawing/2014/main" id="{F1333C3B-E35D-D321-6D89-B4A62FD8C985}"/>
                    </a:ext>
                  </a:extLst>
                </p:cNvPr>
                <p:cNvSpPr txBox="1"/>
                <p:nvPr/>
              </p:nvSpPr>
              <p:spPr>
                <a:xfrm>
                  <a:off x="233650" y="1728757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solidFill>
                        <a:schemeClr val="bg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每周一</a:t>
                  </a:r>
                  <a:endParaRPr 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1" name="그룹 50">
                <a:extLst>
                  <a:ext uri="{FF2B5EF4-FFF2-40B4-BE49-F238E27FC236}">
                    <a16:creationId xmlns:a16="http://schemas.microsoft.com/office/drawing/2014/main" id="{FE45292D-5A3B-2B99-9A45-34A714B3D7E2}"/>
                  </a:ext>
                </a:extLst>
              </p:cNvPr>
              <p:cNvGrpSpPr/>
              <p:nvPr/>
            </p:nvGrpSpPr>
            <p:grpSpPr>
              <a:xfrm>
                <a:off x="230628" y="2222513"/>
                <a:ext cx="2747049" cy="1055866"/>
                <a:chOff x="230628" y="2222513"/>
                <a:chExt cx="2747049" cy="1055866"/>
              </a:xfrm>
            </p:grpSpPr>
            <p:sp>
              <p:nvSpPr>
                <p:cNvPr id="7" name="Rectangle 37">
                  <a:extLst>
                    <a:ext uri="{FF2B5EF4-FFF2-40B4-BE49-F238E27FC236}">
                      <a16:creationId xmlns:a16="http://schemas.microsoft.com/office/drawing/2014/main" id="{F11EEA85-A957-619B-1602-0AA2F49CBCE1}"/>
                    </a:ext>
                  </a:extLst>
                </p:cNvPr>
                <p:cNvSpPr/>
                <p:nvPr/>
              </p:nvSpPr>
              <p:spPr>
                <a:xfrm>
                  <a:off x="230628" y="2222513"/>
                  <a:ext cx="2747049" cy="1055866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39" name="TextBox 13">
                  <a:extLst>
                    <a:ext uri="{FF2B5EF4-FFF2-40B4-BE49-F238E27FC236}">
                      <a16:creationId xmlns:a16="http://schemas.microsoft.com/office/drawing/2014/main" id="{8A523C97-E56A-641D-3648-016D7BAF70C5}"/>
                    </a:ext>
                  </a:extLst>
                </p:cNvPr>
                <p:cNvSpPr txBox="1"/>
                <p:nvPr/>
              </p:nvSpPr>
              <p:spPr>
                <a:xfrm>
                  <a:off x="732002" y="2526687"/>
                  <a:ext cx="2099955" cy="5365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马来西亚</a:t>
                  </a:r>
                  <a:r>
                    <a:rPr kumimoji="0" lang="en-US" altLang="ko-KR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PRS</a:t>
                  </a:r>
                  <a:r>
                    <a:rPr kumimoji="0" lang="zh-CN" altLang="en-US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 </a:t>
                  </a:r>
                  <a:r>
                    <a:rPr kumimoji="0" lang="en-US" altLang="zh-CN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kumimoji="0" lang="zh-CN" altLang="en-US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简体</a:t>
                  </a:r>
                  <a:r>
                    <a:rPr kumimoji="0" lang="en-US" altLang="zh-CN" b="1" i="0" u="none" strike="noStrike" kern="1200" cap="none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kumimoji="0" lang="en-US" altLang="ko-KR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吉隆坡时间</a:t>
                  </a:r>
                  <a:r>
                    <a:rPr kumimoji="0" lang="en-US" altLang="zh-CN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21:00</a:t>
                  </a:r>
                  <a:endParaRPr kumimoji="0" lang="en-US" altLang="ko-KR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EE1816CC-53BF-8B89-0BBA-D9EA2487B8F7}"/>
              </a:ext>
            </a:extLst>
          </p:cNvPr>
          <p:cNvGrpSpPr/>
          <p:nvPr/>
        </p:nvGrpSpPr>
        <p:grpSpPr>
          <a:xfrm>
            <a:off x="9123763" y="1507103"/>
            <a:ext cx="2745040" cy="5089834"/>
            <a:chOff x="9206059" y="1586704"/>
            <a:chExt cx="2745040" cy="5089834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D4492C57-7D51-BD91-A411-B840DFF4F3B5}"/>
                </a:ext>
              </a:extLst>
            </p:cNvPr>
            <p:cNvSpPr txBox="1"/>
            <p:nvPr/>
          </p:nvSpPr>
          <p:spPr>
            <a:xfrm>
              <a:off x="9507219" y="6122540"/>
              <a:ext cx="221719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Zoom:</a:t>
              </a:r>
              <a:r>
                <a:rPr lang="zh-CN" altLang="en-US" sz="15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997 437 0572</a:t>
              </a:r>
            </a:p>
            <a:p>
              <a:r>
                <a:rPr lang="zh-CN" altLang="en-US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密码</a:t>
              </a:r>
              <a:r>
                <a:rPr lang="en-US" altLang="ko-KR" sz="1500" b="1" spc="3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:</a:t>
              </a:r>
              <a:r>
                <a:rPr lang="ko-KR" altLang="en-US" sz="1500" b="1" dirty="0">
                  <a:latin typeface="Microsoft YaHei UI" panose="020B0503020204020204" pitchFamily="34" charset="-122"/>
                  <a:ea typeface="Noto Sans CJK KR" panose="020B0500000000000000" pitchFamily="34" charset="-128"/>
                </a:rPr>
                <a:t> </a:t>
              </a:r>
              <a:r>
                <a:rPr lang="en-US" altLang="zh-CN" sz="1500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prs</a:t>
              </a:r>
              <a:endParaRPr lang="ko-KR" altLang="en-US" sz="1500" dirty="0">
                <a:latin typeface="Microsoft YaHei UI" panose="020B0503020204020204" pitchFamily="34" charset="-122"/>
                <a:ea typeface="Noto Sans CJK KR" panose="020B0500000000000000" pitchFamily="34" charset="-128"/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82C60EBA-DCF8-00C1-C670-49B0411168BA}"/>
                </a:ext>
              </a:extLst>
            </p:cNvPr>
            <p:cNvGrpSpPr/>
            <p:nvPr/>
          </p:nvGrpSpPr>
          <p:grpSpPr>
            <a:xfrm>
              <a:off x="9206059" y="1586704"/>
              <a:ext cx="2745040" cy="4463031"/>
              <a:chOff x="9206059" y="1586704"/>
              <a:chExt cx="2745040" cy="4463031"/>
            </a:xfrm>
          </p:grpSpPr>
          <p:grpSp>
            <p:nvGrpSpPr>
              <p:cNvPr id="58" name="그룹 57">
                <a:extLst>
                  <a:ext uri="{FF2B5EF4-FFF2-40B4-BE49-F238E27FC236}">
                    <a16:creationId xmlns:a16="http://schemas.microsoft.com/office/drawing/2014/main" id="{29AFD69F-F6EA-7027-B0CB-83F001A9B165}"/>
                  </a:ext>
                </a:extLst>
              </p:cNvPr>
              <p:cNvGrpSpPr/>
              <p:nvPr/>
            </p:nvGrpSpPr>
            <p:grpSpPr>
              <a:xfrm>
                <a:off x="9208076" y="1600555"/>
                <a:ext cx="2740000" cy="4449180"/>
                <a:chOff x="9208076" y="1600555"/>
                <a:chExt cx="2740000" cy="4449180"/>
              </a:xfrm>
            </p:grpSpPr>
            <p:sp>
              <p:nvSpPr>
                <p:cNvPr id="20" name="Rounded Rectangle 1">
                  <a:extLst>
                    <a:ext uri="{FF2B5EF4-FFF2-40B4-BE49-F238E27FC236}">
                      <a16:creationId xmlns:a16="http://schemas.microsoft.com/office/drawing/2014/main" id="{4EDB8BE5-728E-3D0E-5FF7-6AD62CF7BAC7}"/>
                    </a:ext>
                  </a:extLst>
                </p:cNvPr>
                <p:cNvSpPr/>
                <p:nvPr/>
              </p:nvSpPr>
              <p:spPr>
                <a:xfrm>
                  <a:off x="9208076" y="1600555"/>
                  <a:ext cx="2740000" cy="4449180"/>
                </a:xfrm>
                <a:prstGeom prst="roundRect">
                  <a:avLst>
                    <a:gd name="adj" fmla="val 5174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43" name="TextBox 4">
                  <a:extLst>
                    <a:ext uri="{FF2B5EF4-FFF2-40B4-BE49-F238E27FC236}">
                      <a16:creationId xmlns:a16="http://schemas.microsoft.com/office/drawing/2014/main" id="{5CF2C1ED-8CB4-6F1A-41CD-64B9C03B676D}"/>
                    </a:ext>
                  </a:extLst>
                </p:cNvPr>
                <p:cNvSpPr txBox="1"/>
                <p:nvPr/>
              </p:nvSpPr>
              <p:spPr>
                <a:xfrm>
                  <a:off x="9222472" y="3447228"/>
                  <a:ext cx="2719366" cy="2462213"/>
                </a:xfrm>
                <a:prstGeom prst="rect">
                  <a:avLst/>
                </a:prstGeom>
                <a:noFill/>
              </p:spPr>
              <p:txBody>
                <a:bodyPr wrap="square" lIns="182880" tIns="0" rIns="182880" bIns="0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目前在讀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撒母耳記上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以弗所書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endParaRPr lang="en-US" altLang="ko-KR" sz="2000" b="1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sz="2000" b="1" dirty="0">
                      <a:solidFill>
                        <a:srgbClr val="007F4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下一經卷</a:t>
                  </a:r>
                  <a:endParaRPr lang="en-US" altLang="zh-CN" sz="2000" b="1" dirty="0">
                    <a:solidFill>
                      <a:srgbClr val="007F4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撒母耳記下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腓利比書</a:t>
                  </a:r>
                  <a:endParaRPr lang="en-US" altLang="zh-CN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algn="ctr">
                    <a:lnSpc>
                      <a:spcPts val="2400"/>
                    </a:lnSpc>
                  </a:pPr>
                  <a:r>
                    <a:rPr lang="zh-CN" altLang="en-US" dirty="0">
                      <a:effectLst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歌羅西書</a:t>
                  </a:r>
                  <a:endParaRPr lang="en-US" altLang="zh-CN" dirty="0"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0" name="그룹 49">
                <a:extLst>
                  <a:ext uri="{FF2B5EF4-FFF2-40B4-BE49-F238E27FC236}">
                    <a16:creationId xmlns:a16="http://schemas.microsoft.com/office/drawing/2014/main" id="{BE74F0E0-8A7E-1898-0B2D-F196EEE4C3D9}"/>
                  </a:ext>
                </a:extLst>
              </p:cNvPr>
              <p:cNvGrpSpPr/>
              <p:nvPr/>
            </p:nvGrpSpPr>
            <p:grpSpPr>
              <a:xfrm>
                <a:off x="9207070" y="1586704"/>
                <a:ext cx="2744029" cy="659664"/>
                <a:chOff x="9207070" y="1586704"/>
                <a:chExt cx="2744029" cy="659664"/>
              </a:xfrm>
            </p:grpSpPr>
            <p:sp>
              <p:nvSpPr>
                <p:cNvPr id="21" name="Round Same Side Corner Rectangle 35">
                  <a:extLst>
                    <a:ext uri="{FF2B5EF4-FFF2-40B4-BE49-F238E27FC236}">
                      <a16:creationId xmlns:a16="http://schemas.microsoft.com/office/drawing/2014/main" id="{E3A62723-FFA2-8D4E-7388-5956D4442E8B}"/>
                    </a:ext>
                  </a:extLst>
                </p:cNvPr>
                <p:cNvSpPr/>
                <p:nvPr/>
              </p:nvSpPr>
              <p:spPr>
                <a:xfrm>
                  <a:off x="9208076" y="1586704"/>
                  <a:ext cx="2740000" cy="659664"/>
                </a:xfrm>
                <a:prstGeom prst="round2SameRect">
                  <a:avLst/>
                </a:prstGeom>
                <a:solidFill>
                  <a:srgbClr val="007F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22" name="TextBox 12">
                  <a:extLst>
                    <a:ext uri="{FF2B5EF4-FFF2-40B4-BE49-F238E27FC236}">
                      <a16:creationId xmlns:a16="http://schemas.microsoft.com/office/drawing/2014/main" id="{0611160E-C12F-8917-19ED-097E184A448E}"/>
                    </a:ext>
                  </a:extLst>
                </p:cNvPr>
                <p:cNvSpPr txBox="1"/>
                <p:nvPr/>
              </p:nvSpPr>
              <p:spPr>
                <a:xfrm>
                  <a:off x="9207070" y="1756988"/>
                  <a:ext cx="2744029" cy="369332"/>
                </a:xfrm>
                <a:prstGeom prst="rect">
                  <a:avLst/>
                </a:prstGeom>
                <a:noFill/>
              </p:spPr>
              <p:txBody>
                <a:bodyPr wrap="square" lIns="274320" tIns="0" rIns="274320" bIns="0" rtlCol="0">
                  <a:spAutoFit/>
                </a:bodyPr>
                <a:lstStyle/>
                <a:p>
                  <a:pPr algn="ctr"/>
                  <a:r>
                    <a:rPr lang="zh-CN" altLang="en-US" sz="2400" b="1" dirty="0">
                      <a:solidFill>
                        <a:schemeClr val="bg1"/>
                      </a:solidFill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每週四</a:t>
                  </a:r>
                  <a:endParaRPr lang="en-US" sz="2400" b="1" dirty="0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  <p:grpSp>
            <p:nvGrpSpPr>
              <p:cNvPr id="54" name="그룹 53">
                <a:extLst>
                  <a:ext uri="{FF2B5EF4-FFF2-40B4-BE49-F238E27FC236}">
                    <a16:creationId xmlns:a16="http://schemas.microsoft.com/office/drawing/2014/main" id="{E5605052-FC4C-18F2-3D1A-0C644C574E59}"/>
                  </a:ext>
                </a:extLst>
              </p:cNvPr>
              <p:cNvGrpSpPr/>
              <p:nvPr/>
            </p:nvGrpSpPr>
            <p:grpSpPr>
              <a:xfrm>
                <a:off x="9206059" y="2231549"/>
                <a:ext cx="2743023" cy="1075061"/>
                <a:chOff x="9206059" y="2231549"/>
                <a:chExt cx="2743023" cy="1075061"/>
              </a:xfrm>
            </p:grpSpPr>
            <p:sp>
              <p:nvSpPr>
                <p:cNvPr id="23" name="Rectangle 37">
                  <a:extLst>
                    <a:ext uri="{FF2B5EF4-FFF2-40B4-BE49-F238E27FC236}">
                      <a16:creationId xmlns:a16="http://schemas.microsoft.com/office/drawing/2014/main" id="{C8DBFBE9-9BA0-44A9-C423-25E227491526}"/>
                    </a:ext>
                  </a:extLst>
                </p:cNvPr>
                <p:cNvSpPr/>
                <p:nvPr/>
              </p:nvSpPr>
              <p:spPr>
                <a:xfrm>
                  <a:off x="9206059" y="2231549"/>
                  <a:ext cx="2743023" cy="1075061"/>
                </a:xfrm>
                <a:prstGeom prst="rect">
                  <a:avLst/>
                </a:prstGeom>
                <a:solidFill>
                  <a:srgbClr val="DFEC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  <p:sp>
              <p:nvSpPr>
                <p:cNvPr id="24" name="TextBox 13">
                  <a:extLst>
                    <a:ext uri="{FF2B5EF4-FFF2-40B4-BE49-F238E27FC236}">
                      <a16:creationId xmlns:a16="http://schemas.microsoft.com/office/drawing/2014/main" id="{BDBBCC7E-A055-A93C-8719-B7BA3DC2284E}"/>
                    </a:ext>
                  </a:extLst>
                </p:cNvPr>
                <p:cNvSpPr txBox="1"/>
                <p:nvPr/>
              </p:nvSpPr>
              <p:spPr>
                <a:xfrm>
                  <a:off x="9767469" y="2526687"/>
                  <a:ext cx="2037145" cy="53655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台灣宣讀聖經 </a:t>
                  </a:r>
                  <a:r>
                    <a:rPr kumimoji="0" lang="en-US" altLang="zh-CN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(</a:t>
                  </a:r>
                  <a:r>
                    <a:rPr kumimoji="0" lang="zh-CN" altLang="en-US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繁體</a:t>
                  </a:r>
                  <a:r>
                    <a:rPr kumimoji="0" lang="en-US" altLang="zh-CN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)</a:t>
                  </a:r>
                  <a:endParaRPr kumimoji="0" lang="en-US" altLang="ko-KR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  <a:p>
                  <a:pPr marL="0" marR="0" lvl="0" indent="0" algn="l" defTabSz="914400" rtl="0" eaLnBrk="1" fontAlgn="auto" latinLnBrk="0" hangingPunct="1">
                    <a:lnSpc>
                      <a:spcPts val="222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CN" altLang="en-US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台北時間</a:t>
                  </a:r>
                  <a:r>
                    <a:rPr kumimoji="0" lang="en-US" altLang="zh-CN" sz="1400" b="1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latin typeface="Microsoft YaHei UI" panose="020B0503020204020204" pitchFamily="34" charset="-122"/>
                      <a:ea typeface="Microsoft YaHei UI" panose="020B0503020204020204" pitchFamily="34" charset="-122"/>
                    </a:rPr>
                    <a:t>19:30</a:t>
                  </a:r>
                  <a:endParaRPr kumimoji="0" lang="en-US" altLang="ko-KR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Microsoft YaHei UI" panose="020B0503020204020204" pitchFamily="34" charset="-122"/>
                    <a:ea typeface="Microsoft YaHei UI" panose="020B0503020204020204" pitchFamily="34" charset="-122"/>
                  </a:endParaRPr>
                </a:p>
              </p:txBody>
            </p:sp>
          </p:grpSp>
        </p:grpSp>
      </p:grpSp>
      <p:pic>
        <p:nvPicPr>
          <p:cNvPr id="36" name="그림 35" descr="상징, 오렌지,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6006C884-262F-80A2-F2D5-03B984600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32" y="2513685"/>
            <a:ext cx="331158" cy="390131"/>
          </a:xfrm>
          <a:prstGeom prst="rect">
            <a:avLst/>
          </a:prstGeom>
        </p:spPr>
      </p:pic>
      <p:pic>
        <p:nvPicPr>
          <p:cNvPr id="38" name="그림 37" descr="상징, 오렌지,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AA2A2849-83EC-A1B9-70EB-9761F282D0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332" y="2513685"/>
            <a:ext cx="331158" cy="390131"/>
          </a:xfrm>
          <a:prstGeom prst="rect">
            <a:avLst/>
          </a:prstGeom>
        </p:spPr>
      </p:pic>
      <p:pic>
        <p:nvPicPr>
          <p:cNvPr id="40" name="그림 39" descr="상징, 오렌지,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F981A20B-43CD-7431-633F-6650FCBF4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4982" y="2513685"/>
            <a:ext cx="331158" cy="390131"/>
          </a:xfrm>
          <a:prstGeom prst="rect">
            <a:avLst/>
          </a:prstGeom>
        </p:spPr>
      </p:pic>
      <p:pic>
        <p:nvPicPr>
          <p:cNvPr id="67" name="그림 66" descr="상징, 오렌지,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DAAF8095-D6C4-9809-AAD0-65CA06D13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6788" y="2513685"/>
            <a:ext cx="331158" cy="39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50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02A82DAD-16E0-CFE9-218B-37997A9DF1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BCB7DEE-A4DC-B808-2B79-EF02B9CFD3A6}"/>
              </a:ext>
            </a:extLst>
          </p:cNvPr>
          <p:cNvSpPr/>
          <p:nvPr/>
        </p:nvSpPr>
        <p:spPr>
          <a:xfrm>
            <a:off x="703947" y="1551529"/>
            <a:ext cx="5040080" cy="4569872"/>
          </a:xfrm>
          <a:prstGeom prst="roundRect">
            <a:avLst>
              <a:gd name="adj" fmla="val 51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116E6C-56E2-86B2-B710-792962ACC953}"/>
              </a:ext>
            </a:extLst>
          </p:cNvPr>
          <p:cNvSpPr txBox="1"/>
          <p:nvPr/>
        </p:nvSpPr>
        <p:spPr>
          <a:xfrm>
            <a:off x="1860884" y="443584"/>
            <a:ext cx="8726905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5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更多信息，请登录我们的主页。</a:t>
            </a:r>
            <a:endParaRPr lang="en-US" altLang="ko-KR" sz="5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4E1C0B7D-8EF8-02B1-CF8E-A4CB5513F5DD}"/>
              </a:ext>
            </a:extLst>
          </p:cNvPr>
          <p:cNvSpPr/>
          <p:nvPr/>
        </p:nvSpPr>
        <p:spPr>
          <a:xfrm>
            <a:off x="6447974" y="1551529"/>
            <a:ext cx="5040080" cy="4569872"/>
          </a:xfrm>
          <a:prstGeom prst="roundRect">
            <a:avLst>
              <a:gd name="adj" fmla="val 51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8FD184FA-3970-7A09-4A77-5976D82EA0E6}"/>
              </a:ext>
            </a:extLst>
          </p:cNvPr>
          <p:cNvSpPr/>
          <p:nvPr/>
        </p:nvSpPr>
        <p:spPr>
          <a:xfrm>
            <a:off x="6447974" y="1551529"/>
            <a:ext cx="5038063" cy="789378"/>
          </a:xfrm>
          <a:prstGeom prst="round2SameRect">
            <a:avLst/>
          </a:prstGeom>
          <a:solidFill>
            <a:srgbClr val="007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11CC138C-8E30-7DF4-E3C8-FB5DB3690990}"/>
              </a:ext>
            </a:extLst>
          </p:cNvPr>
          <p:cNvSpPr/>
          <p:nvPr/>
        </p:nvSpPr>
        <p:spPr>
          <a:xfrm>
            <a:off x="703948" y="1551529"/>
            <a:ext cx="5040079" cy="789378"/>
          </a:xfrm>
          <a:prstGeom prst="round2SameRect">
            <a:avLst/>
          </a:prstGeom>
          <a:solidFill>
            <a:srgbClr val="007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241B19-A6AB-E930-248E-00839EABB300}"/>
              </a:ext>
            </a:extLst>
          </p:cNvPr>
          <p:cNvSpPr txBox="1"/>
          <p:nvPr/>
        </p:nvSpPr>
        <p:spPr>
          <a:xfrm>
            <a:off x="705963" y="1777009"/>
            <a:ext cx="5038064" cy="369332"/>
          </a:xfrm>
          <a:prstGeom prst="rect">
            <a:avLst/>
          </a:prstGeom>
          <a:noFill/>
        </p:spPr>
        <p:txBody>
          <a:bodyPr wrap="square" lIns="274320" tIns="0" rIns="274320" bIns="0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venir Next LT Pro" panose="020B0504020202020204" pitchFamily="34" charset="0"/>
                <a:ea typeface="Microsoft YaHei UI" panose="020B0503020204020204" pitchFamily="34" charset="-122"/>
              </a:rPr>
              <a:t>https://zh-cn.prsi.org</a:t>
            </a:r>
            <a:endParaRPr lang="en-US" sz="2400" dirty="0">
              <a:solidFill>
                <a:schemeClr val="bg1"/>
              </a:solidFill>
              <a:latin typeface="Avenir Next LT Pro" panose="020B0504020202020204" pitchFamily="34" charset="0"/>
              <a:ea typeface="Microsoft YaHei UI" panose="020B0503020204020204" pitchFamily="34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BC79FF-75EC-6520-F4CB-0F2D6EC6363E}"/>
              </a:ext>
            </a:extLst>
          </p:cNvPr>
          <p:cNvSpPr txBox="1"/>
          <p:nvPr/>
        </p:nvSpPr>
        <p:spPr>
          <a:xfrm>
            <a:off x="6449987" y="1777009"/>
            <a:ext cx="5036050" cy="369332"/>
          </a:xfrm>
          <a:prstGeom prst="rect">
            <a:avLst/>
          </a:prstGeom>
          <a:noFill/>
        </p:spPr>
        <p:txBody>
          <a:bodyPr wrap="square" lIns="274320" tIns="0" rIns="274320" bIns="0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venir Next LT Pro" panose="020B0504020202020204" pitchFamily="34" charset="0"/>
                <a:ea typeface="Microsoft YaHei UI" panose="020B0503020204020204" pitchFamily="34" charset="-122"/>
              </a:rPr>
              <a:t>www.justshowup.club</a:t>
            </a:r>
            <a:endParaRPr lang="en-US" sz="2400" b="1" dirty="0">
              <a:solidFill>
                <a:schemeClr val="bg1"/>
              </a:solidFill>
              <a:latin typeface="Avenir Next LT Pro" panose="020B0504020202020204" pitchFamily="34" charset="0"/>
              <a:ea typeface="Microsoft YaHei UI" panose="020B0503020204020204" pitchFamily="34" charset="-122"/>
            </a:endParaRPr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B5B82C0A-9708-1D45-5022-56893B207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6090" y="3193659"/>
            <a:ext cx="3111666" cy="14984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D6FFA3-1EBD-C3A7-7DB4-72C0557089BF}"/>
              </a:ext>
            </a:extLst>
          </p:cNvPr>
          <p:cNvSpPr/>
          <p:nvPr/>
        </p:nvSpPr>
        <p:spPr>
          <a:xfrm>
            <a:off x="45720" y="6261682"/>
            <a:ext cx="640080" cy="545518"/>
          </a:xfrm>
          <a:prstGeom prst="rect">
            <a:avLst/>
          </a:prstGeom>
          <a:solidFill>
            <a:srgbClr val="EBEBE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6" name="图片 5" descr="文本&#10;&#10;描述已自动生成">
            <a:extLst>
              <a:ext uri="{FF2B5EF4-FFF2-40B4-BE49-F238E27FC236}">
                <a16:creationId xmlns:a16="http://schemas.microsoft.com/office/drawing/2014/main" id="{3B1BAFA1-E347-8381-A029-B7568F93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986" y="3331176"/>
            <a:ext cx="3271148" cy="15849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FD2CE5-5E78-1B3F-2050-EA27B4B8421C}"/>
              </a:ext>
            </a:extLst>
          </p:cNvPr>
          <p:cNvSpPr txBox="1"/>
          <p:nvPr/>
        </p:nvSpPr>
        <p:spPr>
          <a:xfrm>
            <a:off x="7680406" y="4876391"/>
            <a:ext cx="31116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700" spc="1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读 书 社 群</a:t>
            </a:r>
            <a:endParaRPr lang="en-US" altLang="ko-KR" sz="2700" spc="13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78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1133</Words>
  <Application>Microsoft Macintosh PowerPoint</Application>
  <PresentationFormat>와이드스크린</PresentationFormat>
  <Paragraphs>133</Paragraphs>
  <Slides>8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Calibri</vt:lpstr>
      <vt:lpstr>맑은 고딕</vt:lpstr>
      <vt:lpstr>Microsoft YaHei UI</vt:lpstr>
      <vt:lpstr>Calibri Light</vt:lpstr>
      <vt:lpstr>Avenir Next LT Pro</vt:lpstr>
      <vt:lpstr>Arial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Kim</dc:creator>
  <cp:lastModifiedBy>Esther Won</cp:lastModifiedBy>
  <cp:revision>446</cp:revision>
  <cp:lastPrinted>2023-03-06T18:07:43Z</cp:lastPrinted>
  <dcterms:created xsi:type="dcterms:W3CDTF">2022-08-02T13:41:17Z</dcterms:created>
  <dcterms:modified xsi:type="dcterms:W3CDTF">2025-09-15T05:08:14Z</dcterms:modified>
</cp:coreProperties>
</file>