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29"/>
  </p:notesMasterIdLst>
  <p:sldIdLst>
    <p:sldId id="314" r:id="rId5"/>
    <p:sldId id="367" r:id="rId6"/>
    <p:sldId id="315" r:id="rId7"/>
    <p:sldId id="387" r:id="rId8"/>
    <p:sldId id="388" r:id="rId9"/>
    <p:sldId id="343" r:id="rId10"/>
    <p:sldId id="361" r:id="rId11"/>
    <p:sldId id="324" r:id="rId12"/>
    <p:sldId id="389" r:id="rId13"/>
    <p:sldId id="358" r:id="rId14"/>
    <p:sldId id="360" r:id="rId15"/>
    <p:sldId id="366" r:id="rId16"/>
    <p:sldId id="258" r:id="rId17"/>
    <p:sldId id="267" r:id="rId18"/>
    <p:sldId id="268" r:id="rId19"/>
    <p:sldId id="370" r:id="rId20"/>
    <p:sldId id="322" r:id="rId21"/>
    <p:sldId id="296" r:id="rId22"/>
    <p:sldId id="341" r:id="rId23"/>
    <p:sldId id="342" r:id="rId24"/>
    <p:sldId id="325" r:id="rId25"/>
    <p:sldId id="323" r:id="rId26"/>
    <p:sldId id="371" r:id="rId27"/>
    <p:sldId id="318" r:id="rId28"/>
  </p:sldIdLst>
  <p:sldSz cx="12192000" cy="6858000"/>
  <p:notesSz cx="7010400" cy="9296400"/>
  <p:embeddedFontLst>
    <p:embeddedFont>
      <p:font typeface="맑은 고딕" panose="020B0503020000020004" pitchFamily="34" charset="-127"/>
      <p:regular r:id="rId30"/>
      <p:bold r:id="rId31"/>
    </p:embeddedFont>
    <p:embeddedFont>
      <p:font typeface="Avenir Next LT Pro" panose="020B0504020202020204" pitchFamily="34" charset="0"/>
      <p:regular r:id="rId32"/>
      <p:bold r:id="rId33"/>
      <p:italic r:id="rId34"/>
      <p:boldItalic r:id="rId35"/>
    </p:embeddedFont>
    <p:embeddedFont>
      <p:font typeface="Malgun Gothic Semilight" panose="020B0503020000020004" pitchFamily="34" charset="-127"/>
      <p:regular r:id="rId36"/>
    </p:embeddedFont>
    <p:embeddedFont>
      <p:font typeface="Pretendard Light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FB8500"/>
    <a:srgbClr val="FF3838"/>
    <a:srgbClr val="FFFFFF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5" autoAdjust="0"/>
    <p:restoredTop sz="85543" autoAdjust="0"/>
  </p:normalViewPr>
  <p:slideViewPr>
    <p:cSldViewPr snapToGrid="0" snapToObjects="1">
      <p:cViewPr varScale="1">
        <p:scale>
          <a:sx n="104" d="100"/>
          <a:sy n="104" d="100"/>
        </p:scale>
        <p:origin x="4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2025. 10. 22.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73256-A983-7041-014E-8646E635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80509-AE9C-691B-1D86-187397BB2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7ED43-AC85-9359-925B-7AFE5A786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CA63-118E-693A-EDCA-7BA72AC8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228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2025. 10. 22.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9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870517" y="1629674"/>
            <a:ext cx="6603176" cy="38074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가능하시면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비디오를 계속</a:t>
            </a:r>
            <a: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93DD-DFD2-A31E-FBAD-ACFAA35CF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29603A-B2F9-5A77-FC38-9AD3296F1FB8}"/>
              </a:ext>
            </a:extLst>
          </p:cNvPr>
          <p:cNvSpPr/>
          <p:nvPr/>
        </p:nvSpPr>
        <p:spPr>
          <a:xfrm>
            <a:off x="27415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Triangle 19">
            <a:extLst>
              <a:ext uri="{FF2B5EF4-FFF2-40B4-BE49-F238E27FC236}">
                <a16:creationId xmlns:a16="http://schemas.microsoft.com/office/drawing/2014/main" id="{8AEEA6EB-9F5E-95F7-1B8E-17B6845C6C86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F026D118-B4E3-A910-0472-965890AB1FCB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~1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2D792F62-9C81-977C-1F38-B7B77A158EF4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구약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(66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kumimoji="0" lang="ko-KR" alt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신약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(19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kumimoji="0" lang="ko-KR" alt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시편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(6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1400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lang="ko-KR" altLang="en-US" sz="14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C0982CF-535C-FEC8-393C-E724E9AD6AA8}"/>
              </a:ext>
            </a:extLst>
          </p:cNvPr>
          <p:cNvGrpSpPr/>
          <p:nvPr/>
        </p:nvGrpSpPr>
        <p:grpSpPr>
          <a:xfrm>
            <a:off x="2504432" y="0"/>
            <a:ext cx="723900" cy="6857999"/>
            <a:chOff x="2565101" y="0"/>
            <a:chExt cx="723900" cy="6857999"/>
          </a:xfrm>
        </p:grpSpPr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CD3B084B-0C0A-4416-707F-2300FEDCFC63}"/>
                </a:ext>
              </a:extLst>
            </p:cNvPr>
            <p:cNvPicPr/>
            <p:nvPr/>
          </p:nvPicPr>
          <p:blipFill>
            <a:blip r:embed="rId3"/>
            <a:srcRect t="19196"/>
            <a:stretch/>
          </p:blipFill>
          <p:spPr>
            <a:xfrm>
              <a:off x="2565101" y="1316476"/>
              <a:ext cx="723900" cy="5541523"/>
            </a:xfrm>
            <a:prstGeom prst="rect">
              <a:avLst/>
            </a:prstGeom>
          </p:spPr>
        </p:pic>
        <p:sp>
          <p:nvSpPr>
            <p:cNvPr id="11" name="Rectangle 46">
              <a:extLst>
                <a:ext uri="{FF2B5EF4-FFF2-40B4-BE49-F238E27FC236}">
                  <a16:creationId xmlns:a16="http://schemas.microsoft.com/office/drawing/2014/main" id="{0AFA84C3-CF27-431F-6209-261E6609BDDF}"/>
                </a:ext>
              </a:extLst>
            </p:cNvPr>
            <p:cNvSpPr/>
            <p:nvPr/>
          </p:nvSpPr>
          <p:spPr>
            <a:xfrm>
              <a:off x="2730708" y="0"/>
              <a:ext cx="284866" cy="1316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endParaRPr>
            </a:p>
          </p:txBody>
        </p:sp>
      </p:grpSp>
      <p:sp>
        <p:nvSpPr>
          <p:cNvPr id="13" name="Rectangle 70">
            <a:extLst>
              <a:ext uri="{FF2B5EF4-FFF2-40B4-BE49-F238E27FC236}">
                <a16:creationId xmlns:a16="http://schemas.microsoft.com/office/drawing/2014/main" id="{7F0A870B-04B4-377B-74AE-189F7C6D38BE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~1.5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4" name="Rectangle 71">
            <a:extLst>
              <a:ext uri="{FF2B5EF4-FFF2-40B4-BE49-F238E27FC236}">
                <a16:creationId xmlns:a16="http://schemas.microsoft.com/office/drawing/2014/main" id="{ABB82EB8-25FD-7631-0D44-83882EB2BC5A}"/>
              </a:ext>
            </a:extLst>
          </p:cNvPr>
          <p:cNvSpPr/>
          <p:nvPr/>
        </p:nvSpPr>
        <p:spPr>
          <a:xfrm>
            <a:off x="7110099" y="4738999"/>
            <a:ext cx="1181243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~2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4B426496-9C91-9CB0-E885-415135EB1395}"/>
              </a:ext>
            </a:extLst>
          </p:cNvPr>
          <p:cNvSpPr/>
          <p:nvPr/>
        </p:nvSpPr>
        <p:spPr>
          <a:xfrm>
            <a:off x="959612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~4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20AFCFA8-ACC8-6960-BBC7-15C5EE5A142D}"/>
              </a:ext>
            </a:extLst>
          </p:cNvPr>
          <p:cNvSpPr/>
          <p:nvPr/>
        </p:nvSpPr>
        <p:spPr>
          <a:xfrm>
            <a:off x="10794397" y="4738999"/>
            <a:ext cx="1193764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~4.5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C09C5301-6BF9-2618-3FA9-B149201CE9CD}"/>
              </a:ext>
            </a:extLst>
          </p:cNvPr>
          <p:cNvSpPr/>
          <p:nvPr/>
        </p:nvSpPr>
        <p:spPr>
          <a:xfrm>
            <a:off x="8291339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~2.5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8" name="Triangle 79">
            <a:extLst>
              <a:ext uri="{FF2B5EF4-FFF2-40B4-BE49-F238E27FC236}">
                <a16:creationId xmlns:a16="http://schemas.microsoft.com/office/drawing/2014/main" id="{6AFD9B78-AEC7-CD7D-86E7-771B228D2756}"/>
              </a:ext>
            </a:extLst>
          </p:cNvPr>
          <p:cNvSpPr/>
          <p:nvPr/>
        </p:nvSpPr>
        <p:spPr>
          <a:xfrm rot="10800000">
            <a:off x="7457583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Triangle 81">
            <a:extLst>
              <a:ext uri="{FF2B5EF4-FFF2-40B4-BE49-F238E27FC236}">
                <a16:creationId xmlns:a16="http://schemas.microsoft.com/office/drawing/2014/main" id="{241C1EC2-E2E3-D0B9-7805-37FF98103F0E}"/>
              </a:ext>
            </a:extLst>
          </p:cNvPr>
          <p:cNvSpPr/>
          <p:nvPr/>
        </p:nvSpPr>
        <p:spPr>
          <a:xfrm rot="10800000">
            <a:off x="994216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F06139E9-9BBE-7449-6F99-3CC72FF04F5A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Starter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Group</a:t>
            </a:r>
            <a:endParaRPr kumimoji="0" lang="en-US" sz="1600" b="1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1" name="Rectangle 65">
            <a:extLst>
              <a:ext uri="{FF2B5EF4-FFF2-40B4-BE49-F238E27FC236}">
                <a16:creationId xmlns:a16="http://schemas.microsoft.com/office/drawing/2014/main" id="{BB2E9D02-E989-098E-8278-20CD199D0BA3}"/>
              </a:ext>
            </a:extLst>
          </p:cNvPr>
          <p:cNvSpPr/>
          <p:nvPr/>
        </p:nvSpPr>
        <p:spPr>
          <a:xfrm>
            <a:off x="711009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2" name="Rectangle 66">
            <a:extLst>
              <a:ext uri="{FF2B5EF4-FFF2-40B4-BE49-F238E27FC236}">
                <a16:creationId xmlns:a16="http://schemas.microsoft.com/office/drawing/2014/main" id="{EEFBC6CF-A170-D549-6CB6-DBBBD432197C}"/>
              </a:ext>
            </a:extLst>
          </p:cNvPr>
          <p:cNvSpPr/>
          <p:nvPr/>
        </p:nvSpPr>
        <p:spPr>
          <a:xfrm>
            <a:off x="8310231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C7468D7E-62A4-C33D-65AF-BEED703E9CC0}"/>
              </a:ext>
            </a:extLst>
          </p:cNvPr>
          <p:cNvSpPr/>
          <p:nvPr/>
        </p:nvSpPr>
        <p:spPr>
          <a:xfrm>
            <a:off x="959612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4" name="Rectangle 68">
            <a:extLst>
              <a:ext uri="{FF2B5EF4-FFF2-40B4-BE49-F238E27FC236}">
                <a16:creationId xmlns:a16="http://schemas.microsoft.com/office/drawing/2014/main" id="{36DD49E3-57D9-64B9-FC35-E257BB4ABBC1}"/>
              </a:ext>
            </a:extLst>
          </p:cNvPr>
          <p:cNvSpPr/>
          <p:nvPr/>
        </p:nvSpPr>
        <p:spPr>
          <a:xfrm>
            <a:off x="1079439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5" name="Rectangle 59">
            <a:extLst>
              <a:ext uri="{FF2B5EF4-FFF2-40B4-BE49-F238E27FC236}">
                <a16:creationId xmlns:a16="http://schemas.microsoft.com/office/drawing/2014/main" id="{6204BF2A-835E-2A24-53B0-80F62900B08A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Starter+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6" name="Rectangle 60">
            <a:extLst>
              <a:ext uri="{FF2B5EF4-FFF2-40B4-BE49-F238E27FC236}">
                <a16:creationId xmlns:a16="http://schemas.microsoft.com/office/drawing/2014/main" id="{82F7FE70-C9EF-E5AC-2E3C-9918CAAE45C2}"/>
              </a:ext>
            </a:extLst>
          </p:cNvPr>
          <p:cNvSpPr/>
          <p:nvPr/>
        </p:nvSpPr>
        <p:spPr>
          <a:xfrm>
            <a:off x="7110101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Regular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7" name="Rectangle 61">
            <a:extLst>
              <a:ext uri="{FF2B5EF4-FFF2-40B4-BE49-F238E27FC236}">
                <a16:creationId xmlns:a16="http://schemas.microsoft.com/office/drawing/2014/main" id="{CF0FBD72-2826-DAEA-F3AC-9FBD5BA13EC1}"/>
              </a:ext>
            </a:extLst>
          </p:cNvPr>
          <p:cNvSpPr/>
          <p:nvPr/>
        </p:nvSpPr>
        <p:spPr>
          <a:xfrm>
            <a:off x="831023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Regular+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8" name="Rectangle 62">
            <a:extLst>
              <a:ext uri="{FF2B5EF4-FFF2-40B4-BE49-F238E27FC236}">
                <a16:creationId xmlns:a16="http://schemas.microsoft.com/office/drawing/2014/main" id="{E3803FBF-A1A8-9A7E-D9A0-0B0231D39904}"/>
              </a:ext>
            </a:extLst>
          </p:cNvPr>
          <p:cNvSpPr/>
          <p:nvPr/>
        </p:nvSpPr>
        <p:spPr>
          <a:xfrm>
            <a:off x="959613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9E185EEB-4CD6-B85D-CD93-CC07B2C73D7C}"/>
              </a:ext>
            </a:extLst>
          </p:cNvPr>
          <p:cNvSpPr/>
          <p:nvPr/>
        </p:nvSpPr>
        <p:spPr>
          <a:xfrm>
            <a:off x="1079440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Advanced+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31" name="Rectangle 83">
            <a:extLst>
              <a:ext uri="{FF2B5EF4-FFF2-40B4-BE49-F238E27FC236}">
                <a16:creationId xmlns:a16="http://schemas.microsoft.com/office/drawing/2014/main" id="{565D83A6-60C1-FF09-BEC7-658B30EAAB12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1980"/>
              </a:lnSpc>
            </a:pPr>
            <a:r>
              <a:rPr kumimoji="0" lang="ko-KR" altLang="en-US" sz="14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</a:t>
            </a:r>
            <a:r>
              <a:rPr lang="ko-KR" altLang="en-US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주에 </a:t>
            </a:r>
            <a:br>
              <a:rPr lang="en-US" altLang="ko-KR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걸리는 </a:t>
            </a:r>
            <a:r>
              <a:rPr lang="ko-KR" altLang="en-US" sz="1400" b="1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시간</a:t>
            </a:r>
            <a:endParaRPr kumimoji="0" lang="en-US" sz="14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0F4509FF-277C-E6FA-93CA-B5BAB0CD270D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~0.5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r>
              <a:rPr kumimoji="0" lang="en-US" sz="2400" b="1" u="none" strike="noStrike" kern="1200" cap="none" spc="0" normalizeH="0" baseline="3000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9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33" name="Rectangle 64">
            <a:extLst>
              <a:ext uri="{FF2B5EF4-FFF2-40B4-BE49-F238E27FC236}">
                <a16:creationId xmlns:a16="http://schemas.microsoft.com/office/drawing/2014/main" id="{1BD3B2E3-AA1D-6DE3-E4B4-24E8FFA21879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B4001074-D0C6-BFCD-2A16-A8B727CD1E08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   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* </a:t>
            </a: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창세기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– 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열왕기하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(1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년차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    </a:t>
            </a:r>
            <a:r>
              <a:rPr kumimoji="0" lang="en-US" altLang="ko-KR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</a:t>
            </a: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역대상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– 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말라기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(2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년차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96BD2E-43D3-E843-5BB7-63ADCEF20F51}"/>
              </a:ext>
            </a:extLst>
          </p:cNvPr>
          <p:cNvSpPr txBox="1"/>
          <p:nvPr/>
        </p:nvSpPr>
        <p:spPr>
          <a:xfrm>
            <a:off x="243389" y="2074783"/>
            <a:ext cx="2923604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42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매년 성경을 </a:t>
            </a:r>
            <a:endParaRPr lang="en-US" altLang="ko-KR" sz="4200" b="1" spc="-460" dirty="0">
              <a:ln w="12700">
                <a:solidFill>
                  <a:schemeClr val="tx1"/>
                </a:solidFill>
                <a:miter lim="800000"/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</a:t>
            </a:r>
            <a:endParaRPr lang="en-US" altLang="ko-KR" sz="4200" b="1" spc="-460" dirty="0">
              <a:ln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 것이 </a:t>
            </a:r>
            <a:endParaRPr lang="en-US" altLang="ko-KR" sz="4200" b="1" spc="-460" dirty="0">
              <a:ln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좋을까요</a:t>
            </a:r>
            <a:r>
              <a:rPr lang="en-US" altLang="ko-KR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lang="en-US" sz="4200" b="1" spc="-46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8B3ACC-BAF5-13C4-EBDB-C35C0922E3AF}"/>
              </a:ext>
            </a:extLst>
          </p:cNvPr>
          <p:cNvSpPr txBox="1"/>
          <p:nvPr/>
        </p:nvSpPr>
        <p:spPr>
          <a:xfrm>
            <a:off x="4456386" y="370944"/>
            <a:ext cx="7017859" cy="851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50"/>
              </a:lnSpc>
              <a:spcAft>
                <a:spcPts val="1200"/>
              </a:spcAft>
            </a:pP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저희는</a:t>
            </a:r>
            <a:r>
              <a:rPr lang="ko-KR" altLang="en-US" sz="2650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65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듣기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5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듣기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를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통해</a:t>
            </a:r>
            <a:endParaRPr lang="en-US" altLang="ko-KR" sz="265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650"/>
              </a:lnSpc>
              <a:spcAft>
                <a:spcPts val="1200"/>
              </a:spcAft>
            </a:pP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듣는 것을 추천합니다</a:t>
            </a:r>
            <a:r>
              <a:rPr lang="en-US" altLang="ko-KR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65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23E1D4-1210-9B07-05B3-7AEDD32D0E17}"/>
              </a:ext>
            </a:extLst>
          </p:cNvPr>
          <p:cNvSpPr txBox="1"/>
          <p:nvPr/>
        </p:nvSpPr>
        <p:spPr>
          <a:xfrm>
            <a:off x="4626155" y="6225389"/>
            <a:ext cx="6954864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균형있게 듣</a:t>
            </a:r>
            <a:r>
              <a:rPr lang="ko-KR" altLang="en-US" sz="26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고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600" b="1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600" b="1" spc="-3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600" b="1" u="none" strike="noStrike" kern="1200" cap="none" spc="-3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CF142C-B24E-E6D2-912A-79F86B9B73E5}"/>
              </a:ext>
            </a:extLst>
          </p:cNvPr>
          <p:cNvSpPr txBox="1"/>
          <p:nvPr/>
        </p:nvSpPr>
        <p:spPr>
          <a:xfrm>
            <a:off x="756945" y="6253345"/>
            <a:ext cx="1984570" cy="390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1500" spc="-24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*</a:t>
            </a:r>
            <a:r>
              <a:rPr lang="ko-KR" altLang="en-US" sz="1500" spc="-24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한국어 개역개정 기준</a:t>
            </a:r>
            <a:endParaRPr lang="en-US" sz="1500" spc="-240" dirty="0"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2" charset="-127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ED70F36-2A7C-228E-B92B-75C8CA87FD62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C41A703E-C224-71D4-60A3-E7D6E7289C24}"/>
              </a:ext>
            </a:extLst>
          </p:cNvPr>
          <p:cNvSpPr/>
          <p:nvPr/>
        </p:nvSpPr>
        <p:spPr>
          <a:xfrm>
            <a:off x="7105690" y="1386981"/>
            <a:ext cx="2404676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8E28CD5F-A0EA-62E7-6913-F7D24B2BE074}"/>
              </a:ext>
            </a:extLst>
          </p:cNvPr>
          <p:cNvSpPr/>
          <p:nvPr/>
        </p:nvSpPr>
        <p:spPr>
          <a:xfrm>
            <a:off x="9596119" y="1386981"/>
            <a:ext cx="2410818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7903F6-CDD1-FEB7-A8F7-5F53C2EA3C70}"/>
              </a:ext>
            </a:extLst>
          </p:cNvPr>
          <p:cNvSpPr txBox="1"/>
          <p:nvPr/>
        </p:nvSpPr>
        <p:spPr>
          <a:xfrm>
            <a:off x="320040" y="6400800"/>
            <a:ext cx="55873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203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76833-6A02-4D37-2050-01F79282D10C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10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7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7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80406" y="4038542"/>
            <a:ext cx="42025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1:8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b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32938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18965" y="4628758"/>
            <a:ext cx="552824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절뚝거리거나 병든 짐승을 제물로 바치면서도 괜찮다는 거냐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그런 것들을 너희 총독에게 바쳐 보아라</a:t>
            </a:r>
            <a:r>
              <a:rPr kumimoji="0" lang="en-US" altLang="ko-KR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그가 너희를 반가워하겠느냐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너희를 좋게 보겠느냐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만군의 주가 말한다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CC861-370D-A5C8-732F-8536F44AEA3A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신약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4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번체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3D164-E7E9-0419-E247-25A42529739B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3</a:t>
            </a:r>
            <a:endParaRPr lang="en-US" sz="200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A46E8-1FA0-21AF-AB0D-1F6953BF82CC}"/>
              </a:ext>
            </a:extLst>
          </p:cNvPr>
          <p:cNvSpPr txBox="1"/>
          <p:nvPr/>
        </p:nvSpPr>
        <p:spPr>
          <a:xfrm>
            <a:off x="8632809" y="1243743"/>
            <a:ext cx="2953856" cy="14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출시 예정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spc="-12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2025</a:t>
            </a:r>
            <a:b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endParaRPr lang="en-US" sz="24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6501C-7B09-ABB0-7156-BD4D6CF9DCFE}"/>
              </a:ext>
            </a:extLst>
          </p:cNvPr>
          <p:cNvSpPr txBox="1"/>
          <p:nvPr/>
        </p:nvSpPr>
        <p:spPr>
          <a:xfrm>
            <a:off x="8672340" y="2345705"/>
            <a:ext cx="488593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Q4</a:t>
            </a:r>
            <a:endParaRPr lang="en-US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C534E-3998-FA75-DC3E-C97C636B8278}"/>
              </a:ext>
            </a:extLst>
          </p:cNvPr>
          <p:cNvSpPr txBox="1"/>
          <p:nvPr/>
        </p:nvSpPr>
        <p:spPr>
          <a:xfrm>
            <a:off x="8650462" y="3644408"/>
            <a:ext cx="6099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Q1</a:t>
            </a:r>
            <a:b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</a:b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Q2</a:t>
            </a:r>
            <a:b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</a:b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0EBCB5-DEEF-6745-6FC2-7F2F502BD806}"/>
              </a:ext>
            </a:extLst>
          </p:cNvPr>
          <p:cNvSpPr txBox="1"/>
          <p:nvPr/>
        </p:nvSpPr>
        <p:spPr>
          <a:xfrm>
            <a:off x="9060851" y="2345705"/>
            <a:ext cx="243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GNA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 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A7FC3-B9A0-A240-7ABB-2F3E32168BED}"/>
              </a:ext>
            </a:extLst>
          </p:cNvPr>
          <p:cNvSpPr txBox="1"/>
          <p:nvPr/>
        </p:nvSpPr>
        <p:spPr>
          <a:xfrm>
            <a:off x="9160933" y="3633140"/>
            <a:ext cx="2437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</a:p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80D71-B95D-3AD8-324C-BAE1CB923976}"/>
              </a:ext>
            </a:extLst>
          </p:cNvPr>
          <p:cNvSpPr txBox="1"/>
          <p:nvPr/>
        </p:nvSpPr>
        <p:spPr>
          <a:xfrm>
            <a:off x="8536992" y="3226885"/>
            <a:ext cx="1038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spc="-12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듣기 진도를 기록하세요</a:t>
            </a:r>
            <a:r>
              <a:rPr kumimoji="0" lang="en-US" altLang="ko-KR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  <a:endParaRPr kumimoji="0" lang="en-US" sz="3100" u="none" strike="noStrike" kern="1200" cap="none" spc="-34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5187F-E641-3064-B1B6-7EE1EA4EAD56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B243415-E2FC-64EF-3424-B7369E1C9A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" r="121"/>
          <a:stretch/>
        </p:blipFill>
        <p:spPr>
          <a:xfrm>
            <a:off x="5424760" y="1017831"/>
            <a:ext cx="2481384" cy="5382970"/>
          </a:xfrm>
          <a:custGeom>
            <a:avLst/>
            <a:gdLst>
              <a:gd name="connsiteX0" fmla="*/ 170646 w 2481384"/>
              <a:gd name="connsiteY0" fmla="*/ 0 h 5356965"/>
              <a:gd name="connsiteX1" fmla="*/ 2312924 w 2481384"/>
              <a:gd name="connsiteY1" fmla="*/ 0 h 5356965"/>
              <a:gd name="connsiteX2" fmla="*/ 2470160 w 2481384"/>
              <a:gd name="connsiteY2" fmla="*/ 104223 h 5356965"/>
              <a:gd name="connsiteX3" fmla="*/ 2481384 w 2481384"/>
              <a:gd name="connsiteY3" fmla="*/ 159819 h 5356965"/>
              <a:gd name="connsiteX4" fmla="*/ 2481384 w 2481384"/>
              <a:gd name="connsiteY4" fmla="*/ 5205577 h 5356965"/>
              <a:gd name="connsiteX5" fmla="*/ 2470160 w 2481384"/>
              <a:gd name="connsiteY5" fmla="*/ 5261172 h 5356965"/>
              <a:gd name="connsiteX6" fmla="*/ 2379347 w 2481384"/>
              <a:gd name="connsiteY6" fmla="*/ 5351985 h 5356965"/>
              <a:gd name="connsiteX7" fmla="*/ 2354679 w 2481384"/>
              <a:gd name="connsiteY7" fmla="*/ 5356965 h 5356965"/>
              <a:gd name="connsiteX8" fmla="*/ 128891 w 2481384"/>
              <a:gd name="connsiteY8" fmla="*/ 5356965 h 5356965"/>
              <a:gd name="connsiteX9" fmla="*/ 104223 w 2481384"/>
              <a:gd name="connsiteY9" fmla="*/ 5351985 h 5356965"/>
              <a:gd name="connsiteX10" fmla="*/ 0 w 2481384"/>
              <a:gd name="connsiteY10" fmla="*/ 5194749 h 5356965"/>
              <a:gd name="connsiteX11" fmla="*/ 0 w 2481384"/>
              <a:gd name="connsiteY11" fmla="*/ 170646 h 5356965"/>
              <a:gd name="connsiteX12" fmla="*/ 170646 w 2481384"/>
              <a:gd name="connsiteY12" fmla="*/ 0 h 535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1384" h="5356965">
                <a:moveTo>
                  <a:pt x="170646" y="0"/>
                </a:moveTo>
                <a:lnTo>
                  <a:pt x="2312924" y="0"/>
                </a:lnTo>
                <a:cubicBezTo>
                  <a:pt x="2383608" y="0"/>
                  <a:pt x="2444255" y="42976"/>
                  <a:pt x="2470160" y="104223"/>
                </a:cubicBezTo>
                <a:lnTo>
                  <a:pt x="2481384" y="159819"/>
                </a:lnTo>
                <a:lnTo>
                  <a:pt x="2481384" y="5205577"/>
                </a:lnTo>
                <a:lnTo>
                  <a:pt x="2470160" y="5261172"/>
                </a:lnTo>
                <a:cubicBezTo>
                  <a:pt x="2452890" y="5302004"/>
                  <a:pt x="2420179" y="5334715"/>
                  <a:pt x="2379347" y="5351985"/>
                </a:cubicBezTo>
                <a:lnTo>
                  <a:pt x="2354679" y="5356965"/>
                </a:lnTo>
                <a:lnTo>
                  <a:pt x="128891" y="5356965"/>
                </a:lnTo>
                <a:lnTo>
                  <a:pt x="104223" y="5351985"/>
                </a:lnTo>
                <a:cubicBezTo>
                  <a:pt x="42976" y="5326080"/>
                  <a:pt x="0" y="5265433"/>
                  <a:pt x="0" y="5194749"/>
                </a:cubicBezTo>
                <a:lnTo>
                  <a:pt x="0" y="170646"/>
                </a:lnTo>
                <a:cubicBezTo>
                  <a:pt x="0" y="76401"/>
                  <a:pt x="76401" y="0"/>
                  <a:pt x="170646" y="0"/>
                </a:cubicBezTo>
                <a:close/>
              </a:path>
            </a:pathLst>
          </a:cu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3659C6-49F5-012A-D184-EBE9877659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57071" y="1017832"/>
            <a:ext cx="2490354" cy="5384692"/>
          </a:xfrm>
          <a:custGeom>
            <a:avLst/>
            <a:gdLst>
              <a:gd name="connsiteX0" fmla="*/ 185541 w 2466990"/>
              <a:gd name="connsiteY0" fmla="*/ 0 h 5382969"/>
              <a:gd name="connsiteX1" fmla="*/ 2281448 w 2466990"/>
              <a:gd name="connsiteY1" fmla="*/ 0 h 5382969"/>
              <a:gd name="connsiteX2" fmla="*/ 2466990 w 2466990"/>
              <a:gd name="connsiteY2" fmla="*/ 185542 h 5382969"/>
              <a:gd name="connsiteX3" fmla="*/ 2466990 w 2466990"/>
              <a:gd name="connsiteY3" fmla="*/ 5197427 h 5382969"/>
              <a:gd name="connsiteX4" fmla="*/ 2281448 w 2466990"/>
              <a:gd name="connsiteY4" fmla="*/ 5382969 h 5382969"/>
              <a:gd name="connsiteX5" fmla="*/ 185541 w 2466990"/>
              <a:gd name="connsiteY5" fmla="*/ 5382969 h 5382969"/>
              <a:gd name="connsiteX6" fmla="*/ 3769 w 2466990"/>
              <a:gd name="connsiteY6" fmla="*/ 5234820 h 5382969"/>
              <a:gd name="connsiteX7" fmla="*/ 0 w 2466990"/>
              <a:gd name="connsiteY7" fmla="*/ 5197437 h 5382969"/>
              <a:gd name="connsiteX8" fmla="*/ 0 w 2466990"/>
              <a:gd name="connsiteY8" fmla="*/ 185532 h 5382969"/>
              <a:gd name="connsiteX9" fmla="*/ 3769 w 2466990"/>
              <a:gd name="connsiteY9" fmla="*/ 148149 h 5382969"/>
              <a:gd name="connsiteX10" fmla="*/ 185541 w 2466990"/>
              <a:gd name="connsiteY10" fmla="*/ 0 h 538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6990" h="5382969">
                <a:moveTo>
                  <a:pt x="185541" y="0"/>
                </a:moveTo>
                <a:lnTo>
                  <a:pt x="2281448" y="0"/>
                </a:lnTo>
                <a:cubicBezTo>
                  <a:pt x="2383920" y="0"/>
                  <a:pt x="2466990" y="83070"/>
                  <a:pt x="2466990" y="185542"/>
                </a:cubicBezTo>
                <a:lnTo>
                  <a:pt x="2466990" y="5197427"/>
                </a:lnTo>
                <a:cubicBezTo>
                  <a:pt x="2466990" y="5299899"/>
                  <a:pt x="2383920" y="5382969"/>
                  <a:pt x="2281448" y="5382969"/>
                </a:cubicBezTo>
                <a:lnTo>
                  <a:pt x="185541" y="5382969"/>
                </a:lnTo>
                <a:cubicBezTo>
                  <a:pt x="95878" y="5382969"/>
                  <a:pt x="21070" y="5319369"/>
                  <a:pt x="3769" y="5234820"/>
                </a:cubicBezTo>
                <a:lnTo>
                  <a:pt x="0" y="5197437"/>
                </a:lnTo>
                <a:lnTo>
                  <a:pt x="0" y="185532"/>
                </a:lnTo>
                <a:lnTo>
                  <a:pt x="3769" y="148149"/>
                </a:lnTo>
                <a:cubicBezTo>
                  <a:pt x="21070" y="63601"/>
                  <a:pt x="95878" y="0"/>
                  <a:pt x="185541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A1A41B-4F5A-52F3-FC8A-CF3F93757228}"/>
              </a:ext>
            </a:extLst>
          </p:cNvPr>
          <p:cNvSpPr txBox="1"/>
          <p:nvPr/>
        </p:nvSpPr>
        <p:spPr>
          <a:xfrm>
            <a:off x="6341640" y="1867794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911D7-C275-DEDF-1A30-B0BAE204B493}"/>
              </a:ext>
            </a:extLst>
          </p:cNvPr>
          <p:cNvSpPr txBox="1"/>
          <p:nvPr/>
        </p:nvSpPr>
        <p:spPr>
          <a:xfrm>
            <a:off x="6341640" y="263296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A38D9-51B2-1DFB-5D4C-F3BA1FE78155}"/>
              </a:ext>
            </a:extLst>
          </p:cNvPr>
          <p:cNvSpPr txBox="1"/>
          <p:nvPr/>
        </p:nvSpPr>
        <p:spPr>
          <a:xfrm>
            <a:off x="6341640" y="340131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46A05-6F08-0BBB-F159-617F8BF02342}"/>
              </a:ext>
            </a:extLst>
          </p:cNvPr>
          <p:cNvSpPr txBox="1"/>
          <p:nvPr/>
        </p:nvSpPr>
        <p:spPr>
          <a:xfrm>
            <a:off x="6341640" y="416331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2A439-D35B-F48A-E1AC-639ED2B7BE23}"/>
              </a:ext>
            </a:extLst>
          </p:cNvPr>
          <p:cNvSpPr txBox="1"/>
          <p:nvPr/>
        </p:nvSpPr>
        <p:spPr>
          <a:xfrm>
            <a:off x="6341640" y="4929823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B703D1-11E2-CE22-43F6-3FF686A58BF1}"/>
              </a:ext>
            </a:extLst>
          </p:cNvPr>
          <p:cNvSpPr txBox="1"/>
          <p:nvPr/>
        </p:nvSpPr>
        <p:spPr>
          <a:xfrm>
            <a:off x="9617075" y="1390650"/>
            <a:ext cx="35877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20" u="none" strike="noStrike" kern="1200" cap="none" spc="0" normalizeH="0" baseline="0" noProof="0" dirty="0">
                <a:ln>
                  <a:noFill/>
                </a:ln>
                <a:solidFill>
                  <a:srgbClr val="383A3F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2025</a:t>
            </a:r>
            <a:endParaRPr kumimoji="0" lang="en-US" sz="920" u="none" strike="noStrike" kern="1200" cap="none" spc="0" normalizeH="0" baseline="0" noProof="0" dirty="0">
              <a:ln>
                <a:noFill/>
              </a:ln>
              <a:solidFill>
                <a:srgbClr val="383A3F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44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Regular Group(1-2-3)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은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C903B3-69FF-BEFB-72A2-7D5B484E8AF1}"/>
              </a:ext>
            </a:extLst>
          </p:cNvPr>
          <p:cNvSpPr/>
          <p:nvPr/>
        </p:nvSpPr>
        <p:spPr>
          <a:xfrm>
            <a:off x="8462765" y="4565945"/>
            <a:ext cx="2712922" cy="908344"/>
          </a:xfrm>
          <a:prstGeom prst="rect">
            <a:avLst/>
          </a:prstGeom>
          <a:solidFill>
            <a:srgbClr val="F1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996B2F91-3F11-7F9B-D768-5D07F3FF717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540" b="1583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61B2239-4B71-E7AF-D87C-A23D1A415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0689" t="72064" r="14846" b="23828"/>
          <a:stretch>
            <a:fillRect/>
          </a:stretch>
        </p:blipFill>
        <p:spPr>
          <a:xfrm>
            <a:off x="9610283" y="4759725"/>
            <a:ext cx="1277738" cy="255287"/>
          </a:xfrm>
          <a:custGeom>
            <a:avLst/>
            <a:gdLst>
              <a:gd name="connsiteX0" fmla="*/ 170646 w 2481384"/>
              <a:gd name="connsiteY0" fmla="*/ 0 h 5356965"/>
              <a:gd name="connsiteX1" fmla="*/ 2312924 w 2481384"/>
              <a:gd name="connsiteY1" fmla="*/ 0 h 5356965"/>
              <a:gd name="connsiteX2" fmla="*/ 2470160 w 2481384"/>
              <a:gd name="connsiteY2" fmla="*/ 104223 h 5356965"/>
              <a:gd name="connsiteX3" fmla="*/ 2481384 w 2481384"/>
              <a:gd name="connsiteY3" fmla="*/ 159819 h 5356965"/>
              <a:gd name="connsiteX4" fmla="*/ 2481384 w 2481384"/>
              <a:gd name="connsiteY4" fmla="*/ 5205577 h 5356965"/>
              <a:gd name="connsiteX5" fmla="*/ 2470160 w 2481384"/>
              <a:gd name="connsiteY5" fmla="*/ 5261172 h 5356965"/>
              <a:gd name="connsiteX6" fmla="*/ 2379347 w 2481384"/>
              <a:gd name="connsiteY6" fmla="*/ 5351985 h 5356965"/>
              <a:gd name="connsiteX7" fmla="*/ 2354679 w 2481384"/>
              <a:gd name="connsiteY7" fmla="*/ 5356965 h 5356965"/>
              <a:gd name="connsiteX8" fmla="*/ 128891 w 2481384"/>
              <a:gd name="connsiteY8" fmla="*/ 5356965 h 5356965"/>
              <a:gd name="connsiteX9" fmla="*/ 104223 w 2481384"/>
              <a:gd name="connsiteY9" fmla="*/ 5351985 h 5356965"/>
              <a:gd name="connsiteX10" fmla="*/ 0 w 2481384"/>
              <a:gd name="connsiteY10" fmla="*/ 5194749 h 5356965"/>
              <a:gd name="connsiteX11" fmla="*/ 0 w 2481384"/>
              <a:gd name="connsiteY11" fmla="*/ 170646 h 5356965"/>
              <a:gd name="connsiteX12" fmla="*/ 170646 w 2481384"/>
              <a:gd name="connsiteY12" fmla="*/ 0 h 535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1384" h="5356965">
                <a:moveTo>
                  <a:pt x="170646" y="0"/>
                </a:moveTo>
                <a:lnTo>
                  <a:pt x="2312924" y="0"/>
                </a:lnTo>
                <a:cubicBezTo>
                  <a:pt x="2383608" y="0"/>
                  <a:pt x="2444255" y="42976"/>
                  <a:pt x="2470160" y="104223"/>
                </a:cubicBezTo>
                <a:lnTo>
                  <a:pt x="2481384" y="159819"/>
                </a:lnTo>
                <a:lnTo>
                  <a:pt x="2481384" y="5205577"/>
                </a:lnTo>
                <a:lnTo>
                  <a:pt x="2470160" y="5261172"/>
                </a:lnTo>
                <a:cubicBezTo>
                  <a:pt x="2452890" y="5302004"/>
                  <a:pt x="2420179" y="5334715"/>
                  <a:pt x="2379347" y="5351985"/>
                </a:cubicBezTo>
                <a:lnTo>
                  <a:pt x="2354679" y="5356965"/>
                </a:lnTo>
                <a:lnTo>
                  <a:pt x="128891" y="5356965"/>
                </a:lnTo>
                <a:lnTo>
                  <a:pt x="104223" y="5351985"/>
                </a:lnTo>
                <a:cubicBezTo>
                  <a:pt x="42976" y="5326080"/>
                  <a:pt x="0" y="5265433"/>
                  <a:pt x="0" y="5194749"/>
                </a:cubicBezTo>
                <a:lnTo>
                  <a:pt x="0" y="170646"/>
                </a:lnTo>
                <a:cubicBezTo>
                  <a:pt x="0" y="76401"/>
                  <a:pt x="76401" y="0"/>
                  <a:pt x="1706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89"/>
            <a:ext cx="11666227" cy="532257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B66AB-4A8E-D719-DE3C-3FD7251A5A84}"/>
              </a:ext>
            </a:extLst>
          </p:cNvPr>
          <p:cNvSpPr txBox="1"/>
          <p:nvPr/>
        </p:nvSpPr>
        <p:spPr>
          <a:xfrm>
            <a:off x="157018" y="6486469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ko-KR" sz="20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16</a:t>
            </a:r>
            <a:endParaRPr lang="en-US" sz="200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665018" y="2591705"/>
            <a:ext cx="11065568" cy="372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1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믿음직한 사람들에게 전수하십시오</a:t>
            </a:r>
            <a:r>
              <a:rPr lang="en-US" altLang="ko-KR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.</a:t>
            </a:r>
            <a:r>
              <a:rPr lang="ko-KR" altLang="en-US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그리하면 그들이 다른 사람들을 또한 가르칠 수 있을 것입니다</a:t>
            </a:r>
            <a:r>
              <a:rPr lang="en-US" altLang="ko-KR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.</a:t>
            </a:r>
            <a:r>
              <a:rPr lang="ko-KR" altLang="en-US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 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그대는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그리스도 예수의 훌륭한 </a:t>
            </a:r>
            <a:r>
              <a:rPr lang="ko-KR" altLang="en-US" sz="2700" b="1" u="none" strike="noStrike" cap="none" spc="-34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군사</a:t>
            </a:r>
            <a:r>
              <a:rPr lang="ko-KR" altLang="en-US" sz="2700" u="none" strike="noStrike" cap="none" spc="-340" dirty="0" err="1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답게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고난을 함께 달게 받으십시오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누구든지 군에 복무를 하는 사람은 자기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군사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로 모집한 상관을 기쁘게 해 주어야 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그러므로 그는 살림살이에 얽매여서는 안됩니다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운동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경기 하는 사람은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규칙대로 하지 않으면 월계관을 얻을 수 없습니다</a:t>
            </a:r>
            <a:r>
              <a:rPr lang="en-US" altLang="ko-KR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수고하는 농부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가 소출을 먼저 받는 것이 마땅합니다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665018" y="1331336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1AA4E-7273-E52D-0D0D-80634B761402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752737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CDAADC-B064-2BAF-4C10-96101D8E63C8}"/>
              </a:ext>
            </a:extLst>
          </p:cNvPr>
          <p:cNvSpPr txBox="1"/>
          <p:nvPr/>
        </p:nvSpPr>
        <p:spPr>
          <a:xfrm>
            <a:off x="524019" y="2367380"/>
            <a:ext cx="383696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endParaRPr kumimoji="0" lang="en-US" altLang="ko-KR" sz="5400" u="none" strike="noStrike" kern="1200" cap="none" spc="-380" normalizeH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듣기를 위한 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5400" u="none" strike="noStrike" kern="1200" cap="none" spc="-38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연간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BF07B-8242-FCA8-F51E-B381BE43F6F9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7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EFBCD-2CED-9D87-22D7-7B71FCF3093E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2607C-0FF2-178B-D9FF-5D06BE69C977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혹은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011C0-1559-A701-A5B1-2729165B80AE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ko-KR" altLang="en-US" sz="360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화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면 또는 인쇄된 성경을</a:t>
            </a:r>
            <a:b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따라가며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8031232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2842929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연간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3297568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12042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ko-Kore-KR" sz="4400" b="1" spc="-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G&amp;M Asia</a:t>
            </a:r>
            <a:r>
              <a:rPr lang="en-US" altLang="ko-Kore-KR" sz="4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2025</a:t>
            </a:r>
            <a:r>
              <a:rPr lang="en-US" altLang="ko-Kore-KR" sz="4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</a:t>
            </a:r>
            <a:r>
              <a:rPr lang="en-US" altLang="ko-Kore-KR" sz="4400" b="1" spc="-3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altLang="ko-Kore-KR" sz="4400" b="1" spc="-3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6180246" y="4003992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BE14D-1CF4-30F2-D62A-B6AB7D77B46D}"/>
              </a:ext>
            </a:extLst>
          </p:cNvPr>
          <p:cNvSpPr txBox="1"/>
          <p:nvPr/>
        </p:nvSpPr>
        <p:spPr>
          <a:xfrm>
            <a:off x="159082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348AD-E8A0-4330-D992-660993982254}"/>
              </a:ext>
            </a:extLst>
          </p:cNvPr>
          <p:cNvSpPr txBox="1"/>
          <p:nvPr/>
        </p:nvSpPr>
        <p:spPr>
          <a:xfrm>
            <a:off x="2165339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19164-1288-188C-4E63-06DAF6302C0D}"/>
              </a:ext>
            </a:extLst>
          </p:cNvPr>
          <p:cNvSpPr txBox="1"/>
          <p:nvPr/>
        </p:nvSpPr>
        <p:spPr>
          <a:xfrm>
            <a:off x="4107817" y="1707220"/>
            <a:ext cx="1929568" cy="185435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altLang="ko-Kore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CD3DDA-ECF2-6D39-85CC-14227F65909E}"/>
              </a:ext>
            </a:extLst>
          </p:cNvPr>
          <p:cNvSpPr txBox="1"/>
          <p:nvPr/>
        </p:nvSpPr>
        <p:spPr>
          <a:xfrm>
            <a:off x="6178093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0684E2-4CAB-B143-8F38-BF7FAF0E9D5C}"/>
              </a:ext>
            </a:extLst>
          </p:cNvPr>
          <p:cNvSpPr txBox="1"/>
          <p:nvPr/>
        </p:nvSpPr>
        <p:spPr>
          <a:xfrm>
            <a:off x="8181886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E7784-8049-08D5-7ED4-748B50096D79}"/>
              </a:ext>
            </a:extLst>
          </p:cNvPr>
          <p:cNvSpPr txBox="1"/>
          <p:nvPr/>
        </p:nvSpPr>
        <p:spPr>
          <a:xfrm>
            <a:off x="10188195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로마서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D3B48-0F3E-3574-F0A7-D915B37B0541}"/>
              </a:ext>
            </a:extLst>
          </p:cNvPr>
          <p:cNvSpPr txBox="1"/>
          <p:nvPr/>
        </p:nvSpPr>
        <p:spPr>
          <a:xfrm>
            <a:off x="159082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로마서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5E1151-C715-7E70-C379-B84F8D36DE6B}"/>
              </a:ext>
            </a:extLst>
          </p:cNvPr>
          <p:cNvSpPr txBox="1"/>
          <p:nvPr/>
        </p:nvSpPr>
        <p:spPr>
          <a:xfrm>
            <a:off x="2165339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4885F-DE87-6784-FE1D-C893EDCBCC6B}"/>
              </a:ext>
            </a:extLst>
          </p:cNvPr>
          <p:cNvSpPr txBox="1"/>
          <p:nvPr/>
        </p:nvSpPr>
        <p:spPr>
          <a:xfrm>
            <a:off x="4166432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2A30F-E745-D4C6-EEDD-8CD5D75640B5}"/>
              </a:ext>
            </a:extLst>
          </p:cNvPr>
          <p:cNvSpPr txBox="1"/>
          <p:nvPr/>
        </p:nvSpPr>
        <p:spPr>
          <a:xfrm>
            <a:off x="6178093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1D325-2292-71D8-875B-FD76E02C0D40}"/>
              </a:ext>
            </a:extLst>
          </p:cNvPr>
          <p:cNvSpPr txBox="1"/>
          <p:nvPr/>
        </p:nvSpPr>
        <p:spPr>
          <a:xfrm>
            <a:off x="8181886" y="4525759"/>
            <a:ext cx="1847175" cy="2026196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고린도후서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>
              <a:lnSpc>
                <a:spcPts val="1960"/>
              </a:lnSpc>
              <a:spcAft>
                <a:spcPts val="300"/>
              </a:spcAft>
            </a:pPr>
            <a:r>
              <a:rPr lang="ko-KR" altLang="en-US" spc="-2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데살로니가전</a:t>
            </a:r>
            <a:r>
              <a:rPr lang="en-US" altLang="ko-KR" spc="-280" dirty="0">
                <a:latin typeface="Malgun Gothic" panose="020B0503020000020004" pitchFamily="34" charset="-127"/>
              </a:rPr>
              <a:t>·</a:t>
            </a:r>
            <a:r>
              <a:rPr lang="ko-KR" altLang="en-US" sz="18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후서</a:t>
            </a:r>
            <a:endParaRPr lang="en-US" altLang="ko-KR" sz="1800" spc="-28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빌레몬서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빌립보서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베드로전서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B139A6-1BD3-1B3F-2886-417A9326D7D9}"/>
              </a:ext>
            </a:extLst>
          </p:cNvPr>
          <p:cNvSpPr txBox="1"/>
          <p:nvPr/>
        </p:nvSpPr>
        <p:spPr>
          <a:xfrm>
            <a:off x="10188195" y="4525759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히브리서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3949831" y="0"/>
            <a:ext cx="824216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B6F29BC-2D8A-5E15-4E7F-D9EDF199E965}"/>
              </a:ext>
            </a:extLst>
          </p:cNvPr>
          <p:cNvSpPr/>
          <p:nvPr/>
        </p:nvSpPr>
        <p:spPr>
          <a:xfrm>
            <a:off x="4393374" y="536741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E89A93F-A66E-58D7-1F28-B0FC6426A353}"/>
              </a:ext>
            </a:extLst>
          </p:cNvPr>
          <p:cNvSpPr/>
          <p:nvPr/>
        </p:nvSpPr>
        <p:spPr>
          <a:xfrm>
            <a:off x="4600426" y="354249"/>
            <a:ext cx="7263372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49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lang="en-US" altLang="ko-KR" sz="2000" spc="-3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421585" y="2369853"/>
            <a:ext cx="3454942" cy="21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4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4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그리스도인의 배움</a:t>
            </a:r>
            <a:endParaRPr sz="3200" b="1" u="none" strike="noStrike" cap="none" spc="-1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4720F-0666-6DF6-7454-E3A770DC036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FFB600"/>
                </a:solidFill>
              </a:ln>
              <a:solidFill>
                <a:srgbClr val="FFB6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91800C6C-C4E2-4B36-4D91-FA732A2985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3BB1655-1CB8-2E2D-E242-4E765B809B7B}"/>
              </a:ext>
            </a:extLst>
          </p:cNvPr>
          <p:cNvSpPr/>
          <p:nvPr/>
        </p:nvSpPr>
        <p:spPr>
          <a:xfrm>
            <a:off x="237679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5BB5537C-BEA9-982A-23B7-501A07DC2473}"/>
              </a:ext>
            </a:extLst>
          </p:cNvPr>
          <p:cNvSpPr/>
          <p:nvPr/>
        </p:nvSpPr>
        <p:spPr>
          <a:xfrm>
            <a:off x="4222453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5EFCA842-0568-048A-B5F3-19DFF941F5A4}"/>
              </a:ext>
            </a:extLst>
          </p:cNvPr>
          <p:cNvSpPr/>
          <p:nvPr/>
        </p:nvSpPr>
        <p:spPr>
          <a:xfrm>
            <a:off x="8207227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 Same Side Corner Rectangle 35">
            <a:extLst>
              <a:ext uri="{FF2B5EF4-FFF2-40B4-BE49-F238E27FC236}">
                <a16:creationId xmlns:a16="http://schemas.microsoft.com/office/drawing/2014/main" id="{4D393F97-7D13-2BCC-9F51-F7C07B0D4202}"/>
              </a:ext>
            </a:extLst>
          </p:cNvPr>
          <p:cNvSpPr/>
          <p:nvPr/>
        </p:nvSpPr>
        <p:spPr>
          <a:xfrm>
            <a:off x="231635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42100-F952-7430-6FA7-13A71B0DDCDD}"/>
              </a:ext>
            </a:extLst>
          </p:cNvPr>
          <p:cNvSpPr txBox="1"/>
          <p:nvPr/>
        </p:nvSpPr>
        <p:spPr>
          <a:xfrm>
            <a:off x="233650" y="1764819"/>
            <a:ext cx="3755152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 아침</a:t>
            </a:r>
            <a:endParaRPr lang="en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1653B32-93F7-D793-D108-8FDF798FA6AB}"/>
              </a:ext>
            </a:extLst>
          </p:cNvPr>
          <p:cNvSpPr/>
          <p:nvPr/>
        </p:nvSpPr>
        <p:spPr>
          <a:xfrm>
            <a:off x="231635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74BA8-1E13-104A-F74B-408F84AC5D6E}"/>
              </a:ext>
            </a:extLst>
          </p:cNvPr>
          <p:cNvSpPr txBox="1"/>
          <p:nvPr/>
        </p:nvSpPr>
        <p:spPr>
          <a:xfrm>
            <a:off x="1298264" y="246945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63548947-AC78-A3C1-A498-7B135BBF3BB0}"/>
              </a:ext>
            </a:extLst>
          </p:cNvPr>
          <p:cNvSpPr/>
          <p:nvPr/>
        </p:nvSpPr>
        <p:spPr>
          <a:xfrm>
            <a:off x="8205211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E23E-4D70-7EB1-9090-172771BE7B0E}"/>
              </a:ext>
            </a:extLst>
          </p:cNvPr>
          <p:cNvSpPr txBox="1"/>
          <p:nvPr/>
        </p:nvSpPr>
        <p:spPr>
          <a:xfrm>
            <a:off x="8207225" y="1764819"/>
            <a:ext cx="3755153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금요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점심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9EB300F0-0A10-884F-92C9-FBE612B39856}"/>
              </a:ext>
            </a:extLst>
          </p:cNvPr>
          <p:cNvSpPr/>
          <p:nvPr/>
        </p:nvSpPr>
        <p:spPr>
          <a:xfrm>
            <a:off x="8205211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1D2EE-D53F-56E3-90A1-0F864FF603E5}"/>
              </a:ext>
            </a:extLst>
          </p:cNvPr>
          <p:cNvSpPr txBox="1"/>
          <p:nvPr/>
        </p:nvSpPr>
        <p:spPr>
          <a:xfrm>
            <a:off x="9241603" y="2475382"/>
            <a:ext cx="2165031" cy="753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12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F913B7-0E82-D327-99AA-BBD6E5B57C80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G&amp;M </a:t>
            </a:r>
            <a:r>
              <a:rPr lang="en-US" altLang="ko-KR" sz="40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Asia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C8C188AD-7675-648A-A9FB-7BB248CF2111}"/>
              </a:ext>
            </a:extLst>
          </p:cNvPr>
          <p:cNvSpPr/>
          <p:nvPr/>
        </p:nvSpPr>
        <p:spPr>
          <a:xfrm>
            <a:off x="4218423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7EE1D7-A68A-466B-4FC9-BA4A01354FF6}"/>
              </a:ext>
            </a:extLst>
          </p:cNvPr>
          <p:cNvSpPr txBox="1"/>
          <p:nvPr/>
        </p:nvSpPr>
        <p:spPr>
          <a:xfrm>
            <a:off x="4220436" y="1764819"/>
            <a:ext cx="3747094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R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81630897-67A3-1631-093B-CB5BC28CB9F1}"/>
              </a:ext>
            </a:extLst>
          </p:cNvPr>
          <p:cNvSpPr/>
          <p:nvPr/>
        </p:nvSpPr>
        <p:spPr>
          <a:xfrm>
            <a:off x="4218423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6DCBD4-D5F6-BF84-D8D8-AFF6DCC1B40B}"/>
              </a:ext>
            </a:extLst>
          </p:cNvPr>
          <p:cNvSpPr txBox="1"/>
          <p:nvPr/>
        </p:nvSpPr>
        <p:spPr>
          <a:xfrm>
            <a:off x="5330485" y="2463559"/>
            <a:ext cx="2178868" cy="74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6:00</a:t>
            </a:r>
            <a:b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BB95C6-09FF-3454-6B08-96451177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6" y="2459872"/>
            <a:ext cx="461656" cy="7329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5BE310D-0C50-17DF-1103-CE4AE8CA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66" y="2459872"/>
            <a:ext cx="461656" cy="732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4680315-FA75-29A5-4D65-D472FCA8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23" y="2459872"/>
            <a:ext cx="407735" cy="711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19C351-3D9D-8A28-0447-EC58DCEBB2DF}"/>
              </a:ext>
            </a:extLst>
          </p:cNvPr>
          <p:cNvSpPr txBox="1"/>
          <p:nvPr/>
        </p:nvSpPr>
        <p:spPr>
          <a:xfrm>
            <a:off x="551469" y="3609480"/>
            <a:ext cx="2946600" cy="97603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5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존 </a:t>
            </a: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스토트의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살아있는 교회</a:t>
            </a: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4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AF8DA-E9EA-E123-330C-9513B9782177}"/>
              </a:ext>
            </a:extLst>
          </p:cNvPr>
          <p:cNvSpPr txBox="1"/>
          <p:nvPr/>
        </p:nvSpPr>
        <p:spPr>
          <a:xfrm>
            <a:off x="4525182" y="3609480"/>
            <a:ext cx="3380086" cy="1200329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다윗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: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현실에 뿌리박은 영성</a:t>
            </a: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b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</a:br>
            <a:r>
              <a:rPr lang="en-US" altLang="ko-KR" sz="19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8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시간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19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A3E00-6F5C-EFA0-25D3-55F5ADA057EC}"/>
              </a:ext>
            </a:extLst>
          </p:cNvPr>
          <p:cNvSpPr txBox="1"/>
          <p:nvPr/>
        </p:nvSpPr>
        <p:spPr>
          <a:xfrm>
            <a:off x="8457074" y="3609480"/>
            <a:ext cx="3188988" cy="102092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7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팀 </a:t>
            </a: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켈러의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당신을 위한 사사기</a:t>
            </a: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ore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D72DAE-3A9B-A702-99B2-1134017393C7}"/>
              </a:ext>
            </a:extLst>
          </p:cNvPr>
          <p:cNvSpPr txBox="1"/>
          <p:nvPr/>
        </p:nvSpPr>
        <p:spPr>
          <a:xfrm>
            <a:off x="568903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DC9C5-D2A9-60EA-846E-28D065FAFA19}"/>
              </a:ext>
            </a:extLst>
          </p:cNvPr>
          <p:cNvSpPr txBox="1"/>
          <p:nvPr/>
        </p:nvSpPr>
        <p:spPr>
          <a:xfrm>
            <a:off x="4525182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61538-D175-492E-FBBE-A2F60EC7054C}"/>
              </a:ext>
            </a:extLst>
          </p:cNvPr>
          <p:cNvSpPr txBox="1"/>
          <p:nvPr/>
        </p:nvSpPr>
        <p:spPr>
          <a:xfrm>
            <a:off x="8457074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765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2264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2264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7BC8A-03D9-1124-7179-75F3F08249A6}"/>
              </a:ext>
            </a:extLst>
          </p:cNvPr>
          <p:cNvSpPr txBox="1"/>
          <p:nvPr/>
        </p:nvSpPr>
        <p:spPr>
          <a:xfrm>
            <a:off x="10077375" y="5862213"/>
            <a:ext cx="1440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2400"/>
              </a:spcAft>
            </a:pPr>
            <a:r>
              <a:rPr lang="en-US" altLang="ko-Kore-KR" sz="1800" b="1" spc="-10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202</a:t>
            </a:r>
            <a:r>
              <a:rPr lang="en-US" altLang="ko-KR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lang="ko-KR" altLang="en-US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년 </a:t>
            </a:r>
            <a:r>
              <a:rPr lang="en-US" altLang="ko-KR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10</a:t>
            </a:r>
            <a:r>
              <a:rPr lang="ko-KR" altLang="en-US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월</a:t>
            </a:r>
            <a:endParaRPr lang="en-US" altLang="ko-Kore-KR" sz="1800" b="1" spc="-15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069806" y="359767"/>
            <a:ext cx="4314980" cy="4789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440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</a:t>
            </a:r>
            <a:r>
              <a:rPr lang="ko-KR" altLang="en-US" sz="3400" b="1" spc="-15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고</a:t>
            </a: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spc="-300" dirty="0">
                <a:solidFill>
                  <a:prstClr val="black"/>
                </a:solidFill>
                <a:latin typeface="+mj-ea"/>
                <a:ea typeface="+mj-ea"/>
                <a:cs typeface="Pretendard Light" panose="02000403000000020004" pitchFamily="50" charset="-127"/>
              </a:rPr>
              <a:t>3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</a:t>
            </a:r>
            <a:r>
              <a:rPr lang="ko-KR" altLang="en-US" sz="4400" b="1" spc="-30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공동체성경읽기</a:t>
            </a:r>
            <a:r>
              <a:rPr lang="en-US" altLang="ko-KR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68CC5-6262-BDEE-DBD2-C528E071396B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Light" panose="02000403000000020004" pitchFamily="50" charset="-127"/>
              </a:rPr>
              <a:t>5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사례들</a:t>
            </a:r>
            <a:endParaRPr kumimoji="0" lang="en-US" sz="4400" b="1" u="none" strike="noStrike" kern="1200" cap="none" spc="-350" normalizeH="0" baseline="0" noProof="0" dirty="0">
              <a:ln w="9525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414357" y="6462356"/>
            <a:ext cx="505249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600" u="none" strike="noStrike" kern="1200" cap="none" spc="-1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600" u="none" strike="noStrike" kern="1200" cap="none" spc="-2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600" u="none" strike="noStrike" kern="1200" cap="none" spc="-26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6E11E981-897A-19F5-2E00-6DBC7E692776}"/>
              </a:ext>
            </a:extLst>
          </p:cNvPr>
          <p:cNvSpPr/>
          <p:nvPr/>
        </p:nvSpPr>
        <p:spPr>
          <a:xfrm>
            <a:off x="-1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19907D41-BDFC-C2DC-FEE1-0C77C2E9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35998"/>
              </p:ext>
            </p:extLst>
          </p:nvPr>
        </p:nvGraphicFramePr>
        <p:xfrm>
          <a:off x="1355191" y="759321"/>
          <a:ext cx="4572000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1655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6944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620"/>
                        </a:lnSpc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구약</a:t>
                      </a:r>
                      <a:endParaRPr lang="en-US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창세기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20"/>
                        </a:lnSpc>
                      </a:pPr>
                      <a:r>
                        <a:rPr lang="en-US" altLang="ko-KR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출애굽기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레위기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이사야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민수기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신명기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예레미야애가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여호수아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사사기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다니엘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룻기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호세아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사무엘상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사무엘하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아모스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열왕기상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오바댜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열왕기하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역대상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역대하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에스라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하박국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느헤미야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스바냐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에스더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욥기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스가랴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시편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말라기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잠언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ore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8F5CBA83-28E3-6CF0-C4E3-7ACBC6C7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01396"/>
              </p:ext>
            </p:extLst>
          </p:nvPr>
        </p:nvGraphicFramePr>
        <p:xfrm>
          <a:off x="6326089" y="774561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신약</a:t>
                      </a:r>
                      <a:endParaRPr lang="en-US" altLang="ko-Kore-KR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빌레몬서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사도행전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히브리서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로마서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야고보서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에베소서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골로새서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유다서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요한계시록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데살로니가후서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2309B99-1CBC-4026-6E5E-E1B096EF75BF}"/>
              </a:ext>
            </a:extLst>
          </p:cNvPr>
          <p:cNvSpPr txBox="1"/>
          <p:nvPr/>
        </p:nvSpPr>
        <p:spPr>
          <a:xfrm>
            <a:off x="8161330" y="5256892"/>
            <a:ext cx="2736759" cy="540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200"/>
              </a:lnSpc>
              <a:spcAft>
                <a:spcPts val="1200"/>
              </a:spcAft>
            </a:pPr>
            <a:r>
              <a:rPr lang="en-US" altLang="ko-Kore-KR" sz="15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*</a:t>
            </a:r>
            <a:r>
              <a:rPr lang="ko-KR" altLang="en-US" sz="15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한국어 개역개정 기준 </a:t>
            </a:r>
            <a:br>
              <a:rPr lang="en-US" altLang="ko-KR" sz="16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ko-KR" altLang="en-US" sz="13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한국어 오디오 드라마 바이블 기준</a:t>
            </a:r>
            <a:r>
              <a:rPr lang="ko-KR" altLang="en-US" sz="14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endParaRPr lang="en-US" sz="1400" spc="-15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6" y="149423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성경 </a:t>
            </a:r>
            <a:r>
              <a:rPr lang="en-US" altLang="ko-KR" sz="3200" b="1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66</a:t>
            </a:r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듣기 시간</a:t>
            </a:r>
            <a:endParaRPr lang="en-US" altLang="ko-KR" sz="32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76545C-920D-46D4-5166-A9E10C9AF6C4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34342</TotalTime>
  <Words>1824</Words>
  <Application>Microsoft Macintosh PowerPoint</Application>
  <PresentationFormat>와이드스크린</PresentationFormat>
  <Paragraphs>471</Paragraphs>
  <Slides>24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24</vt:i4>
      </vt:variant>
    </vt:vector>
  </HeadingPairs>
  <TitlesOfParts>
    <vt:vector size="36" baseType="lpstr">
      <vt:lpstr>맑은 고딕</vt:lpstr>
      <vt:lpstr>Malgun Gothic Semilight</vt:lpstr>
      <vt:lpstr>Pretendard Light</vt:lpstr>
      <vt:lpstr>Calibri Light</vt:lpstr>
      <vt:lpstr>Symbol</vt:lpstr>
      <vt:lpstr>Arial</vt:lpstr>
      <vt:lpstr>Avenir Next LT Pro</vt:lpstr>
      <vt:lpstr>Times New Roman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868</cp:revision>
  <cp:lastPrinted>2025-09-18T05:06:13Z</cp:lastPrinted>
  <dcterms:created xsi:type="dcterms:W3CDTF">2022-08-02T13:41:17Z</dcterms:created>
  <dcterms:modified xsi:type="dcterms:W3CDTF">2025-10-22T02:47:52Z</dcterms:modified>
</cp:coreProperties>
</file>