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7"/>
  </p:notesMasterIdLst>
  <p:sldIdLst>
    <p:sldId id="351" r:id="rId2"/>
    <p:sldId id="396" r:id="rId3"/>
    <p:sldId id="368" r:id="rId4"/>
    <p:sldId id="286" r:id="rId5"/>
    <p:sldId id="257" r:id="rId6"/>
    <p:sldId id="388" r:id="rId7"/>
    <p:sldId id="360" r:id="rId8"/>
    <p:sldId id="361" r:id="rId9"/>
    <p:sldId id="379" r:id="rId10"/>
    <p:sldId id="398" r:id="rId11"/>
    <p:sldId id="383" r:id="rId12"/>
    <p:sldId id="384" r:id="rId13"/>
    <p:sldId id="366" r:id="rId14"/>
    <p:sldId id="348" r:id="rId15"/>
    <p:sldId id="372" r:id="rId16"/>
    <p:sldId id="352" r:id="rId17"/>
    <p:sldId id="378" r:id="rId18"/>
    <p:sldId id="345" r:id="rId19"/>
    <p:sldId id="300" r:id="rId20"/>
    <p:sldId id="356" r:id="rId21"/>
    <p:sldId id="382" r:id="rId22"/>
    <p:sldId id="258" r:id="rId23"/>
    <p:sldId id="333" r:id="rId24"/>
    <p:sldId id="3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F"/>
    <a:srgbClr val="EBEBEB"/>
    <a:srgbClr val="FFB600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86319"/>
  </p:normalViewPr>
  <p:slideViewPr>
    <p:cSldViewPr snapToGrid="0" snapToObjects="1">
      <p:cViewPr varScale="1">
        <p:scale>
          <a:sx n="105" d="100"/>
          <a:sy n="105" d="100"/>
        </p:scale>
        <p:origin x="136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그림 11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D644BF-D0FA-FBC9-A99C-573F3492F9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081" y="365125"/>
            <a:ext cx="2441827" cy="7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96448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986B7-C4E5-6A0A-0254-B78C74FF6357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-3024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15631"/>
            <a:ext cx="117226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89938"/>
              </p:ext>
            </p:extLst>
          </p:nvPr>
        </p:nvGraphicFramePr>
        <p:xfrm>
          <a:off x="1293911" y="843315"/>
          <a:ext cx="4572000" cy="575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Lama (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sesuai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urutan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Alkitab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)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Kejadian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19m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Pengkhotbah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Keluaran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Kidung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Agung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Imamat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Yesaya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Bilangan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Yeremia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Ulangan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Ratapan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Yosua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Yehezkiel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Hakim-Hakim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14m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Obaja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Yunus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Mikha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Habakuk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Zefanya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Ester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Hagai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Ayub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Zakharia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15m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Mazmur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Maleakhi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Amsal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113j 20m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5186"/>
              </p:ext>
            </p:extLst>
          </p:nvPr>
        </p:nvGraphicFramePr>
        <p:xfrm>
          <a:off x="6264809" y="843315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55424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73175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Baru (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sesuai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urutan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Alkitab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)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Matius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Lukas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Filemon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Kisah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 Para Rasul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Ibrani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Yakobus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Efesus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Filipi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Kolose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Yudas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Wahyu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30j 2m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7763070" y="5311233"/>
            <a:ext cx="30737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Dalam Bahasa Indonesia TB</a:t>
            </a:r>
            <a:b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Alktab</a:t>
            </a: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Suara</a:t>
            </a:r>
            <a:endParaRPr lang="en-US" sz="1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67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2565101" y="1316476"/>
            <a:ext cx="723900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3356855" y="235556"/>
            <a:ext cx="8637676" cy="999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32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kami, </a:t>
            </a: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melalui</a:t>
            </a:r>
            <a:br>
              <a:rPr lang="en-US" altLang="ko-KR" sz="32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2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2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publik</a:t>
            </a:r>
            <a:r>
              <a:rPr lang="en-US" altLang="ko-KR" sz="32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2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32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284880C-94C0-9033-38E7-EFA5918C311A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32384" y="1515643"/>
            <a:ext cx="2736759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kali </a:t>
            </a:r>
          </a:p>
          <a:p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harus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men-</a:t>
            </a:r>
          </a:p>
          <a:p>
            <a:r>
              <a:rPr lang="en-US" altLang="ko-KR" sz="3600" b="1" spc="-100" dirty="0" err="1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dengarkan</a:t>
            </a:r>
            <a:r>
              <a:rPr lang="en-US" altLang="ko-KR" sz="3600" b="1" spc="-100" dirty="0">
                <a:solidFill>
                  <a:srgbClr val="FFC0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b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setiap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tahunnya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A3257-CE0E-5FAF-02D7-B4ACC7ED7772}"/>
              </a:ext>
            </a:extLst>
          </p:cNvPr>
          <p:cNvSpPr txBox="1"/>
          <p:nvPr/>
        </p:nvSpPr>
        <p:spPr>
          <a:xfrm>
            <a:off x="217179" y="5940651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altLang="ko-KR" sz="160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Dalam Bahasa Indonesia TB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997724-F543-599D-4430-3C1D95D9EC5E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~2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FAC861-05A5-BAB3-68E1-0D1BD1E73BDD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OT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(113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NT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(32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Psalms</a:t>
            </a:r>
            <a:b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(10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  <a:endParaRPr lang="en-US" sz="1400" b="1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30708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01D5EC-204E-C462-C5D9-581B54B7062C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~3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03341E-6C93-673E-DDA3-225B68F4B420}"/>
              </a:ext>
            </a:extLst>
          </p:cNvPr>
          <p:cNvSpPr/>
          <p:nvPr/>
        </p:nvSpPr>
        <p:spPr>
          <a:xfrm>
            <a:off x="7144474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 </a:t>
            </a:r>
            <a:r>
              <a:rPr lang="en-US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CA9454E-3579-46EE-D3C3-E7F2D69C0626}"/>
              </a:ext>
            </a:extLst>
          </p:cNvPr>
          <p:cNvSpPr/>
          <p:nvPr/>
        </p:nvSpPr>
        <p:spPr>
          <a:xfrm>
            <a:off x="966487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~6.5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0548F4-E77A-9A35-24A6-F42017782A1D}"/>
              </a:ext>
            </a:extLst>
          </p:cNvPr>
          <p:cNvSpPr/>
          <p:nvPr/>
        </p:nvSpPr>
        <p:spPr>
          <a:xfrm>
            <a:off x="10863147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~7.5</a:t>
            </a:r>
            <a:r>
              <a:rPr lang="en-US" sz="28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B6DC16-9C11-2149-4131-9341D00B9EC4}"/>
              </a:ext>
            </a:extLst>
          </p:cNvPr>
          <p:cNvSpPr/>
          <p:nvPr/>
        </p:nvSpPr>
        <p:spPr>
          <a:xfrm>
            <a:off x="8344606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~4.5 </a:t>
            </a:r>
            <a:r>
              <a:rPr lang="en-US" altLang="ko-KR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jam</a:t>
            </a:r>
            <a:r>
              <a:rPr lang="en-US" sz="2400" b="1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4364C521-88C1-C595-8D36-F43F28E117DA}"/>
              </a:ext>
            </a:extLst>
          </p:cNvPr>
          <p:cNvSpPr/>
          <p:nvPr/>
        </p:nvSpPr>
        <p:spPr>
          <a:xfrm rot="10800000">
            <a:off x="7491958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8D72A1D4-82B3-A495-1514-DFB0F064675D}"/>
              </a:ext>
            </a:extLst>
          </p:cNvPr>
          <p:cNvSpPr/>
          <p:nvPr/>
        </p:nvSpPr>
        <p:spPr>
          <a:xfrm rot="10800000">
            <a:off x="1001091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C1B91-97E3-5283-9C88-361E787D7589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Pemula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4F02B-B4A4-EDF1-6B1C-2FD9C5220065}"/>
              </a:ext>
            </a:extLst>
          </p:cNvPr>
          <p:cNvSpPr/>
          <p:nvPr/>
        </p:nvSpPr>
        <p:spPr>
          <a:xfrm>
            <a:off x="7144473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876FC8-CFAD-A98B-5169-C952E1355B6E}"/>
              </a:ext>
            </a:extLst>
          </p:cNvPr>
          <p:cNvSpPr/>
          <p:nvPr/>
        </p:nvSpPr>
        <p:spPr>
          <a:xfrm>
            <a:off x="834460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9897E20-FDF6-5850-5952-D8882B15B557}"/>
              </a:ext>
            </a:extLst>
          </p:cNvPr>
          <p:cNvSpPr/>
          <p:nvPr/>
        </p:nvSpPr>
        <p:spPr>
          <a:xfrm>
            <a:off x="966487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58FFAC-1AED-82CC-8718-D237B3DB3784}"/>
              </a:ext>
            </a:extLst>
          </p:cNvPr>
          <p:cNvSpPr/>
          <p:nvPr/>
        </p:nvSpPr>
        <p:spPr>
          <a:xfrm>
            <a:off x="1086314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6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F8AE8E-0DB8-D65B-A0E9-5386B62C3939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Pemula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F1953D5-DB3A-6858-3BE7-64DDCA4C848E}"/>
              </a:ext>
            </a:extLst>
          </p:cNvPr>
          <p:cNvSpPr/>
          <p:nvPr/>
        </p:nvSpPr>
        <p:spPr>
          <a:xfrm>
            <a:off x="714447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Reguler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B1839B-4A7A-1E1D-AE14-BD07D6052236}"/>
              </a:ext>
            </a:extLst>
          </p:cNvPr>
          <p:cNvSpPr/>
          <p:nvPr/>
        </p:nvSpPr>
        <p:spPr>
          <a:xfrm>
            <a:off x="8344609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Reguler</a:t>
            </a:r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+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28C973-A57C-D50D-E708-03C55060DDC0}"/>
              </a:ext>
            </a:extLst>
          </p:cNvPr>
          <p:cNvSpPr/>
          <p:nvPr/>
        </p:nvSpPr>
        <p:spPr>
          <a:xfrm>
            <a:off x="966488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21F6B5-3B73-EA52-88CB-584C9A9EC369}"/>
              </a:ext>
            </a:extLst>
          </p:cNvPr>
          <p:cNvSpPr/>
          <p:nvPr/>
        </p:nvSpPr>
        <p:spPr>
          <a:xfrm>
            <a:off x="1086315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Grup</a:t>
            </a:r>
            <a:endParaRPr lang="en-US" altLang="ko-KR" sz="1600" b="1" dirty="0">
              <a:solidFill>
                <a:schemeClr val="tx1"/>
              </a:solidFill>
              <a:latin typeface="Avenir Next LT Pro" panose="020B0504020202020204" pitchFamily="34" charset="77"/>
            </a:endParaRPr>
          </a:p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Avenir Next LT Pro" panose="020B0504020202020204" pitchFamily="34" charset="77"/>
              </a:rPr>
              <a:t>Advanced+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5CC938A-5A79-F19E-8920-FA7BF55449AF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br>
              <a:rPr lang="en-US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 </a:t>
            </a:r>
            <a:r>
              <a:rPr lang="en-US" sz="16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minggu</a:t>
            </a:r>
            <a:endParaRPr lang="en-US" sz="1600" dirty="0">
              <a:solidFill>
                <a:schemeClr val="tx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1AFBF5-E36E-8E8F-2048-951F76373FF1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~0.5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  <a:r>
              <a:rPr lang="en-US" sz="2400" b="1" baseline="300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18CE5F-952C-50A4-A38A-34F4DF2A93EE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591D1-BA27-9EEB-2BF1-6A21A94EC71D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*Kej-2Raj (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pertama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 1Taw-Mal (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Tahun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kedua</a:t>
            </a:r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09608-40CF-DD2B-4506-0BAFEEF80528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15AD-F4E4-D543-CD4E-74B28C66611A}"/>
              </a:ext>
            </a:extLst>
          </p:cNvPr>
          <p:cNvSpPr/>
          <p:nvPr/>
        </p:nvSpPr>
        <p:spPr>
          <a:xfrm>
            <a:off x="7143100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4F51B-AE61-DFA3-E6C4-66F72F44B986}"/>
              </a:ext>
            </a:extLst>
          </p:cNvPr>
          <p:cNvSpPr/>
          <p:nvPr/>
        </p:nvSpPr>
        <p:spPr>
          <a:xfrm>
            <a:off x="9660049" y="1386981"/>
            <a:ext cx="2393779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A1698-146C-C076-9290-0AA7799B6918}"/>
              </a:ext>
            </a:extLst>
          </p:cNvPr>
          <p:cNvSpPr txBox="1"/>
          <p:nvPr/>
        </p:nvSpPr>
        <p:spPr>
          <a:xfrm>
            <a:off x="4060396" y="6126503"/>
            <a:ext cx="8341812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dirty="0">
                <a:latin typeface="Avenir Next LT Pro" panose="020B0504020202020204" pitchFamily="34" charset="0"/>
              </a:rPr>
              <a:t>PL &amp; PB </a:t>
            </a:r>
            <a:r>
              <a:rPr lang="en-US" dirty="0" err="1">
                <a:latin typeface="Avenir Next LT Pro" panose="020B0504020202020204" pitchFamily="34" charset="0"/>
              </a:rPr>
              <a:t>Seimbang</a:t>
            </a:r>
            <a:r>
              <a:rPr lang="en-US" dirty="0">
                <a:latin typeface="Avenir Next LT Pro" panose="020B0504020202020204" pitchFamily="34" charset="0"/>
              </a:rPr>
              <a:t> dan Sering Berdoa Kitab </a:t>
            </a:r>
            <a:r>
              <a:rPr lang="en-US" dirty="0" err="1">
                <a:latin typeface="Avenir Next LT Pro" panose="020B0504020202020204" pitchFamily="34" charset="0"/>
              </a:rPr>
              <a:t>Mazmur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32672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39682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247714"/>
            <a:ext cx="5532486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55:17 (FAYH)</a:t>
            </a:r>
            <a:b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berdoa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pagi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b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memohon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300" b="1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b="1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nyaring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; dan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serta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0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doaku</a:t>
            </a:r>
            <a:r>
              <a:rPr lang="en-US" altLang="ko-KR" sz="230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300" dirty="0">
              <a:solidFill>
                <a:srgbClr val="0000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9:35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559155"/>
            <a:ext cx="5729137" cy="132981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760969"/>
            <a:ext cx="528742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72:20 (TB) </a:t>
            </a:r>
          </a:p>
          <a:p>
            <a:r>
              <a:rPr lang="en-US" altLang="ko-KR" sz="25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Sekianlah</a:t>
            </a:r>
            <a:r>
              <a:rPr lang="en-US" altLang="ko-KR" sz="25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b="1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doa-doa</a:t>
            </a:r>
            <a:r>
              <a:rPr lang="en-US" altLang="ko-KR" sz="2500" b="1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Daud bin Isai.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0" y="321268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Seimbang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067840"/>
            <a:ext cx="5593885" cy="315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4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4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4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2DA8EABE-E55E-65EB-146E-0C49FF88061C}"/>
              </a:ext>
            </a:extLst>
          </p:cNvPr>
          <p:cNvSpPr/>
          <p:nvPr/>
        </p:nvSpPr>
        <p:spPr>
          <a:xfrm>
            <a:off x="6174775" y="4999245"/>
            <a:ext cx="5729137" cy="159973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140C9-4010-F378-20B5-75214FA3B199}"/>
              </a:ext>
            </a:extLst>
          </p:cNvPr>
          <p:cNvSpPr txBox="1"/>
          <p:nvPr/>
        </p:nvSpPr>
        <p:spPr>
          <a:xfrm>
            <a:off x="6371424" y="5187228"/>
            <a:ext cx="55324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21:36a  (TB) </a:t>
            </a:r>
            <a:b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5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Berjaga-jagalah</a:t>
            </a:r>
            <a:r>
              <a:rPr lang="en-US" sz="25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senantiasa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sambil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berdoa</a:t>
            </a:r>
            <a:r>
              <a:rPr lang="en-US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1:8b (TB)</a:t>
            </a:r>
          </a:p>
          <a:p>
            <a:pPr>
              <a:lnSpc>
                <a:spcPct val="100000"/>
              </a:lnSpc>
            </a:pP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Apabila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membawa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binatang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timpang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sakit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jahat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b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Cobalah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menyampaikannya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bupatimu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berkenan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apalagi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menyambut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semesta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alam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 (PB)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6E86-3A2D-D8A9-3CF6-0EE5A3DCCC3C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931B1FDA-9246-97D6-5D2B-0D647BDE4275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D5E6E1CD-CFC5-CEDF-2419-3B4882F4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A95D8357-97A8-02F2-BAF2-FD0DBAEF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652F4EE-2B08-35CA-7232-9950BE73640C}"/>
              </a:ext>
            </a:extLst>
          </p:cNvPr>
          <p:cNvSpPr/>
          <p:nvPr/>
        </p:nvSpPr>
        <p:spPr>
          <a:xfrm rot="20672830">
            <a:off x="2920592" y="527978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C6AD-8109-4714-FD66-6DF3AF302F1E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Akan Datang: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2025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F0149-104B-CA36-FF3E-E0B8B1F3EE7A}"/>
              </a:ext>
            </a:extLst>
          </p:cNvPr>
          <p:cNvSpPr txBox="1"/>
          <p:nvPr/>
        </p:nvSpPr>
        <p:spPr>
          <a:xfrm>
            <a:off x="9055823" y="2293395"/>
            <a:ext cx="2431985" cy="851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 (PL)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1EA7A4-A31D-68A4-0767-D8CFF7FFB276}"/>
              </a:ext>
            </a:extLst>
          </p:cNvPr>
          <p:cNvSpPr txBox="1"/>
          <p:nvPr/>
        </p:nvSpPr>
        <p:spPr>
          <a:xfrm>
            <a:off x="8445922" y="2230268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8C9D21-12B5-C05F-4B71-79D8872C3A32}"/>
              </a:ext>
            </a:extLst>
          </p:cNvPr>
          <p:cNvSpPr txBox="1"/>
          <p:nvPr/>
        </p:nvSpPr>
        <p:spPr>
          <a:xfrm>
            <a:off x="8445922" y="4183302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A9C39C-FF05-1AD9-0E15-DC5666D24436}"/>
              </a:ext>
            </a:extLst>
          </p:cNvPr>
          <p:cNvSpPr txBox="1"/>
          <p:nvPr/>
        </p:nvSpPr>
        <p:spPr>
          <a:xfrm>
            <a:off x="8445922" y="4621513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4D81B0-1491-D710-B7F3-872782E5F57F}"/>
              </a:ext>
            </a:extLst>
          </p:cNvPr>
          <p:cNvSpPr txBox="1"/>
          <p:nvPr/>
        </p:nvSpPr>
        <p:spPr>
          <a:xfrm>
            <a:off x="8445922" y="3327336"/>
            <a:ext cx="1484887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897F8-F18E-5DEF-E475-82C9E1973637}"/>
              </a:ext>
            </a:extLst>
          </p:cNvPr>
          <p:cNvSpPr txBox="1"/>
          <p:nvPr/>
        </p:nvSpPr>
        <p:spPr>
          <a:xfrm>
            <a:off x="8445922" y="3753932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426412-B0CE-EB9C-A182-55FFE21E761C}"/>
              </a:ext>
            </a:extLst>
          </p:cNvPr>
          <p:cNvSpPr txBox="1"/>
          <p:nvPr/>
        </p:nvSpPr>
        <p:spPr>
          <a:xfrm>
            <a:off x="9025903" y="3759273"/>
            <a:ext cx="2431985" cy="1323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(PL) 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(PL)</a:t>
            </a:r>
          </a:p>
        </p:txBody>
      </p: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74739" y="1804786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00" b="1723"/>
          <a:stretch/>
        </p:blipFill>
        <p:spPr>
          <a:xfrm>
            <a:off x="8581538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535BF-AB2F-33A2-369B-2281F42A762C}"/>
              </a:ext>
            </a:extLst>
          </p:cNvPr>
          <p:cNvSpPr txBox="1"/>
          <p:nvPr/>
        </p:nvSpPr>
        <p:spPr>
          <a:xfrm>
            <a:off x="6145303" y="4993433"/>
            <a:ext cx="166557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venir Next LT Pro" panose="020B0504020202020204" pitchFamily="34" charset="77"/>
              </a:rPr>
              <a:t>2024 NYC Wed PRS Plan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427404"/>
            <a:ext cx="718674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E92F9B2E-ABD6-DCF1-ADAD-DD4E4625258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96017" y="1202990"/>
            <a:ext cx="2484000" cy="5054400"/>
          </a:xfrm>
          <a:prstGeom prst="roundRect">
            <a:avLst>
              <a:gd name="adj" fmla="val 5163"/>
            </a:avLst>
          </a:prstGeom>
          <a:effectLst/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322" b="4806"/>
          <a:stretch/>
        </p:blipFill>
        <p:spPr>
          <a:xfrm>
            <a:off x="8583012" y="1244874"/>
            <a:ext cx="2482097" cy="4940771"/>
          </a:xfrm>
          <a:prstGeom prst="roundRect">
            <a:avLst>
              <a:gd name="adj" fmla="val 5609"/>
            </a:avLst>
          </a:prstGeom>
        </p:spPr>
      </p:pic>
      <p:grpSp>
        <p:nvGrpSpPr>
          <p:cNvPr id="12" name="Group 20">
            <a:extLst>
              <a:ext uri="{FF2B5EF4-FFF2-40B4-BE49-F238E27FC236}">
                <a16:creationId xmlns:a16="http://schemas.microsoft.com/office/drawing/2014/main" id="{985A3473-9944-12F5-0889-D97A8411006A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B1FD87E6-7A05-032C-54CE-407BBBE3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300AF584-AFEE-161A-7323-593EAFB6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Grup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Reguler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(1-2-3)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4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4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4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4917686" y="3065064"/>
            <a:ext cx="3170025" cy="1156087"/>
            <a:chOff x="5049539" y="3183707"/>
            <a:chExt cx="3170025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049539" y="3480693"/>
              <a:ext cx="21027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234476"/>
            <a:chOff x="8181789" y="311762"/>
            <a:chExt cx="3272456" cy="6234476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234476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7"/>
              <a:ext cx="2817264" cy="5731865"/>
              <a:chOff x="8409384" y="521367"/>
              <a:chExt cx="2817264" cy="573186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540" b="1583"/>
              <a:stretch/>
            </p:blipFill>
            <p:spPr>
              <a:xfrm>
                <a:off x="8409384" y="521367"/>
                <a:ext cx="2817264" cy="5731865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BC903B3-69FF-BEFB-72A2-7D5B484E8AF1}"/>
                  </a:ext>
                </a:extLst>
              </p:cNvPr>
              <p:cNvSpPr/>
              <p:nvPr/>
            </p:nvSpPr>
            <p:spPr>
              <a:xfrm>
                <a:off x="8462765" y="4565945"/>
                <a:ext cx="2712922" cy="908344"/>
              </a:xfrm>
              <a:prstGeom prst="rect">
                <a:avLst/>
              </a:prstGeom>
              <a:solidFill>
                <a:srgbClr val="F1F2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Pretendard" panose="02000503000000020004" pitchFamily="2" charset="-127"/>
                  <a:ea typeface="Pretendard" panose="02000503000000020004" pitchFamily="2" charset="-127"/>
                  <a:cs typeface="Pretendard" panose="02000503000000020004" pitchFamily="2" charset="-127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63123" y="1166116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63123" y="2064885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63123" y="2955839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63123" y="3854608"/>
                <a:ext cx="1281724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Pretendard" panose="02000503000000020004" pitchFamily="2" charset="-127"/>
                    <a:ea typeface="Pretendard" panose="02000503000000020004" pitchFamily="2" charset="-127"/>
                    <a:cs typeface="Pretendard" panose="02000503000000020004" pitchFamily="2" charset="-127"/>
                  </a:rPr>
                  <a:t>2025 4th</a:t>
                </a:r>
              </a:p>
            </p:txBody>
          </p:sp>
        </p:grp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9C165344-FD07-2B15-AF50-6F0D858503A3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502278" y="617468"/>
            <a:ext cx="2638902" cy="5634614"/>
          </a:xfrm>
          <a:prstGeom prst="roundRect">
            <a:avLst>
              <a:gd name="adj" fmla="val 5163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1140576" y="298084"/>
            <a:ext cx="9910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62887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42880" y="2749925"/>
            <a:ext cx="1112820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40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33680" y="1430280"/>
            <a:ext cx="104771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1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2 </a:t>
            </a: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Tawarikh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24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Lukas 4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75519" y="820308"/>
            <a:ext cx="6795384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menghormati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penyampaian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Firman</a:t>
            </a:r>
            <a:r>
              <a:rPr lang="en-US" altLang="ko-KR" sz="2800" dirty="0"/>
              <a:t> Tuhan </a:t>
            </a:r>
            <a:r>
              <a:rPr lang="en-US" altLang="ko-KR" sz="2800" dirty="0" err="1"/>
              <a:t>selama</a:t>
            </a:r>
            <a:r>
              <a:rPr lang="en-US" altLang="ko-KR" sz="2800" dirty="0"/>
              <a:t> PRS, </a:t>
            </a:r>
            <a:r>
              <a:rPr lang="en-US" altLang="ko-KR" sz="2800" dirty="0" err="1"/>
              <a:t>mohon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tidak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hal-hal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berikut</a:t>
            </a:r>
            <a:r>
              <a:rPr lang="en-US" altLang="ko-KR" sz="2800" dirty="0"/>
              <a:t>:</a:t>
            </a:r>
            <a:endParaRPr lang="en-US" sz="2800" dirty="0"/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2800" dirty="0"/>
              <a:t>Makan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Ponsel</a:t>
            </a:r>
            <a:r>
              <a:rPr lang="en-US" altLang="ko-KR" sz="2800" dirty="0"/>
              <a:t> (</a:t>
            </a:r>
            <a:r>
              <a:rPr lang="en-US" altLang="ko-KR" sz="2800" dirty="0" err="1"/>
              <a:t>kecuali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Bible Tracker)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aktivitas</a:t>
            </a:r>
            <a:r>
              <a:rPr lang="en-US" altLang="ko-KR" sz="2800" dirty="0"/>
              <a:t> lain </a:t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seperti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berjalan</a:t>
            </a:r>
            <a:r>
              <a:rPr lang="en-US" altLang="ko-KR" sz="2800" dirty="0"/>
              <a:t> di </a:t>
            </a:r>
            <a:r>
              <a:rPr lang="en-US" altLang="ko-KR" sz="2800" dirty="0" err="1"/>
              <a:t>atas</a:t>
            </a:r>
            <a:r>
              <a:rPr lang="en-US" altLang="ko-KR" sz="2800" dirty="0"/>
              <a:t> treadmill)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/>
              <a:t>Saat </a:t>
            </a:r>
            <a:r>
              <a:rPr lang="en-US" altLang="ko-KR" sz="2800" dirty="0" err="1"/>
              <a:t>datang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kantor</a:t>
            </a:r>
            <a:r>
              <a:rPr lang="en-US" altLang="ko-KR" sz="2800" dirty="0"/>
              <a:t> GEBADA, </a:t>
            </a:r>
            <a:r>
              <a:rPr lang="en-US" altLang="ko-KR" sz="2800" dirty="0" err="1"/>
              <a:t>harap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pakaian</a:t>
            </a:r>
            <a:r>
              <a:rPr lang="en-US" altLang="ko-KR" sz="2800" dirty="0"/>
              <a:t> </a:t>
            </a:r>
            <a:r>
              <a:rPr lang="en-US" altLang="ko-KR" sz="2800" u="sng" dirty="0"/>
              <a:t>yang </a:t>
            </a:r>
            <a:r>
              <a:rPr lang="en-US" altLang="ko-KR" sz="2800" u="sng" dirty="0" err="1"/>
              <a:t>rapi</a:t>
            </a:r>
            <a:r>
              <a:rPr lang="en-US" altLang="ko-KR" sz="2800" dirty="0"/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33F29-7E7C-9174-D56E-31DFF68A9380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Menjadi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Teman</a:t>
            </a:r>
            <a:endParaRPr kumimoji="0" lang="en-US" altLang="ko-KR" sz="30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876218"/>
            <a:ext cx="5480099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Pengkhotbah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4:12, Lukas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992983"/>
            <a:ext cx="5890755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Rencana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Tahunan</a:t>
            </a:r>
            <a:endParaRPr kumimoji="0" lang="en-US" altLang="ko-KR" sz="30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566723"/>
            <a:ext cx="5480099" cy="9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>
              <a:defRPr/>
            </a:pPr>
            <a:r>
              <a:rPr kumimoji="0" lang="en-US" altLang="ko-KR" sz="2700" u="none" strike="noStrike" kern="1200" cap="none" spc="-110" normalizeH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Ulangan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8:3, </a:t>
            </a:r>
            <a:r>
              <a:rPr kumimoji="0" lang="en-US" altLang="ko-KR" sz="2700" u="none" strike="noStrike" kern="1200" cap="none" spc="-110" normalizeH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Matius</a:t>
            </a:r>
            <a:r>
              <a:rPr kumimoji="0" lang="en-US" altLang="ko-KR" sz="2700" u="none" strike="noStrike" kern="1200" cap="none" spc="-11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4:4</a:t>
            </a:r>
            <a:endParaRPr lang="en-US" altLang="ko-KR" sz="2700" dirty="0">
              <a:latin typeface="Avenir Next LT Pro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700" u="none" strike="noStrike" kern="1200" cap="none" spc="-11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35235"/>
            <a:ext cx="5480099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lang="en-US" altLang="ko-KR" sz="30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30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Membagikannya</a:t>
            </a:r>
            <a:endParaRPr kumimoji="0" lang="en-US" altLang="ko-KR" sz="3000" b="1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08975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Amsal</a:t>
            </a:r>
            <a:r>
              <a:rPr lang="en-US" altLang="ko-KR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27:17, 1</a:t>
            </a:r>
            <a:r>
              <a:rPr lang="ko-KR" altLang="en-US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1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Timotius</a:t>
            </a:r>
            <a:r>
              <a:rPr lang="en-US" altLang="ko-KR" sz="2700" spc="-11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768106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746154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43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5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Nazaret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21073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17429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5" y="5125964"/>
            <a:ext cx="7901733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8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592226"/>
            <a:ext cx="6708072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R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encana</a:t>
            </a:r>
            <a:r>
              <a:rPr kumimoji="0" lang="en-US" altLang="ko-KR" sz="28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</a:t>
            </a:r>
            <a:r>
              <a:rPr kumimoji="0" lang="en-US" altLang="ko-KR" sz="28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ahunan</a:t>
            </a:r>
            <a:endParaRPr kumimoji="0" lang="en-US" altLang="ko-KR" sz="28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289093"/>
            <a:ext cx="10299418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Menjadi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800" b="1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Teman</a:t>
            </a:r>
            <a:endParaRPr kumimoji="0" lang="en-US" altLang="ko-KR" sz="2800" b="1" u="none" strike="noStrike" kern="1200" cap="none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06696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50986" y="3980685"/>
            <a:ext cx="1866294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CGN </a:t>
            </a:r>
            <a:r>
              <a:rPr lang="en-US" sz="4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4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605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60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605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Yosua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Kisah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Para Rasul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176202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Hakim-hakim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Samuel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92D17CA4-51B5-C741-ED39-E1668FC73024}"/>
              </a:ext>
            </a:extLst>
          </p:cNvPr>
          <p:cNvSpPr/>
          <p:nvPr/>
        </p:nvSpPr>
        <p:spPr>
          <a:xfrm>
            <a:off x="10161259" y="3993322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7AF90B0-0B0E-2217-117D-5ABA6E2A0CF5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3" y="2158862"/>
            <a:ext cx="356893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spc="-150" dirty="0" err="1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Kristen</a:t>
            </a:r>
            <a:b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</a:br>
            <a:r>
              <a:rPr lang="en-US" sz="4000" b="1" spc="-15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yang</a:t>
            </a:r>
          </a:p>
          <a:p>
            <a:r>
              <a:rPr lang="en-US" sz="4000" b="1" spc="-150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endParaRPr lang="en-US" sz="3200" b="1" spc="-150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59079" y="640616"/>
            <a:ext cx="678958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</a:t>
            </a:r>
            <a:r>
              <a:rPr lang="en-US" altLang="ko-KR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Timotius</a:t>
            </a: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4:13 (TB)</a:t>
            </a:r>
            <a:br>
              <a:rPr lang="en-US" altLang="ko-KR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08698" y="3433035"/>
            <a:ext cx="71482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08698" y="4108653"/>
            <a:ext cx="72572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spc="-150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spc="-150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spc="-10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Tuhan</a:t>
            </a:r>
            <a:endParaRPr lang="en-US" altLang="ko-KR" sz="3000" b="1" spc="-150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485557" y="4784272"/>
            <a:ext cx="717134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(JSU Klub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6266372" y="2445913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176389" y="2439015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266372" y="244001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176389" y="2427984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176389" y="2533160"/>
            <a:ext cx="3755152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270401" y="2533160"/>
            <a:ext cx="3747094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3317431" y="3568340"/>
            <a:ext cx="198406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7335755" y="3568340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4" y="3702922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67" y="3702922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/id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3" name="그림 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626EE9-7F18-1F65-C9E7-E0808CFC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81" y="3368808"/>
            <a:ext cx="4069999" cy="1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4890932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0498C-CF9B-1BDA-BDC1-15C619D43715}"/>
              </a:ext>
            </a:extLst>
          </p:cNvPr>
          <p:cNvGrpSpPr/>
          <p:nvPr/>
        </p:nvGrpSpPr>
        <p:grpSpPr>
          <a:xfrm>
            <a:off x="4924142" y="2180710"/>
            <a:ext cx="6218060" cy="3462486"/>
            <a:chOff x="5057955" y="2180710"/>
            <a:chExt cx="6218060" cy="3462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B2D8-971E-25AD-5E21-728592945B94}"/>
                </a:ext>
              </a:extLst>
            </p:cNvPr>
            <p:cNvSpPr txBox="1"/>
            <p:nvPr/>
          </p:nvSpPr>
          <p:spPr>
            <a:xfrm>
              <a:off x="5057955" y="2180710"/>
              <a:ext cx="6218060" cy="3462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Hanya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endPara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dan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Mengikuti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Alkitab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di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Layar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atau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dalam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Bentuk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Cetak</a:t>
              </a:r>
              <a:endPara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95806-72F7-0456-B1C0-1FBA11285702}"/>
                </a:ext>
              </a:extLst>
            </p:cNvPr>
            <p:cNvSpPr txBox="1"/>
            <p:nvPr/>
          </p:nvSpPr>
          <p:spPr>
            <a:xfrm>
              <a:off x="5806298" y="2778751"/>
              <a:ext cx="16772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121212"/>
                  </a:solidFill>
                  <a:latin typeface="Avenir Next LT Pro" panose="020B0504020202020204" pitchFamily="34" charset="77"/>
                </a:rPr>
                <a:t>atau</a:t>
              </a:r>
              <a:endPara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BE04C9-A860-EDBD-F520-D166911A0654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그림 1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91FE51-13BB-3562-583A-537B4544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0" y="1792277"/>
            <a:ext cx="9445775" cy="3060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1074820" y="5942028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r>
              <a:rPr lang="en-US" sz="200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 2025</a:t>
            </a:r>
            <a:endParaRPr lang="en-US" sz="20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Lima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712235"/>
            <a:ext cx="2195543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4620"/>
              </a:lnSpc>
            </a:pPr>
            <a:r>
              <a:rPr lang="en-US" altLang="ko-KR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676009" y="6208459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712235"/>
            <a:ext cx="2723764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Arab:</a:t>
            </a: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id-ID" altLang="ko-KR" sz="3600" b="1" dirty="0">
                <a:latin typeface="Avenir Next LT Pro" panose="020B0504020202020204" pitchFamily="34" charset="0"/>
              </a:rPr>
              <a:t>Perancis</a:t>
            </a:r>
            <a:r>
              <a:rPr lang="en-US" altLang="ko-KR" sz="3600" b="1" dirty="0">
                <a:latin typeface="Avenir Next LT Pro" panose="020B0504020202020204" pitchFamily="34" charset="0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10339</TotalTime>
  <Words>2062</Words>
  <Application>Microsoft Macintosh PowerPoint</Application>
  <PresentationFormat>와이드스크린</PresentationFormat>
  <Paragraphs>480</Paragraphs>
  <Slides>25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591</cp:revision>
  <cp:lastPrinted>2024-03-26T13:54:42Z</cp:lastPrinted>
  <dcterms:created xsi:type="dcterms:W3CDTF">2022-08-02T13:41:17Z</dcterms:created>
  <dcterms:modified xsi:type="dcterms:W3CDTF">2025-12-17T08:23:31Z</dcterms:modified>
</cp:coreProperties>
</file>