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404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87363" autoAdjust="0"/>
  </p:normalViewPr>
  <p:slideViewPr>
    <p:cSldViewPr snapToGrid="0" snapToObjects="1">
      <p:cViewPr>
        <p:scale>
          <a:sx n="135" d="100"/>
          <a:sy n="135" d="100"/>
        </p:scale>
        <p:origin x="1672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BAB9-5AA9-0410-AC07-4A510D65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928A4-D12D-366F-B7C6-2EFFB3C3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9BA84-2679-029C-5DA3-F4214ADF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0B507-4A71-CEB0-0EEF-C2420A76C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04276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57300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42A7E-640B-1848-C0D5-F36B78FB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EA252-A55A-62CD-C0AD-8CB97B0E2A4D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9CD40-81F5-A12E-EDFB-005661E2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474720" y="1316476"/>
            <a:ext cx="914645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42E8E-F5CD-C4E7-C9C6-B8237806DA7C}"/>
              </a:ext>
            </a:extLst>
          </p:cNvPr>
          <p:cNvSpPr txBox="1"/>
          <p:nvPr/>
        </p:nvSpPr>
        <p:spPr>
          <a:xfrm>
            <a:off x="4739833" y="261451"/>
            <a:ext cx="657487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Tujuan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Umum dan </a:t>
            </a:r>
            <a:r>
              <a:rPr lang="en-US" altLang="ko-KR" sz="19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19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68C37-0F29-D52B-FF0B-DAE5902DEA81}"/>
              </a:ext>
            </a:extLst>
          </p:cNvPr>
          <p:cNvSpPr txBox="1"/>
          <p:nvPr/>
        </p:nvSpPr>
        <p:spPr>
          <a:xfrm>
            <a:off x="325763" y="1767007"/>
            <a:ext cx="342149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banyak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dibaca</a:t>
            </a:r>
            <a:r>
              <a:rPr lang="ko-KR" altLang="en-US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dan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didengarkan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satu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atau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dua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700D6-80B3-7E1D-705F-5E844C792C06}"/>
              </a:ext>
            </a:extLst>
          </p:cNvPr>
          <p:cNvSpPr txBox="1"/>
          <p:nvPr/>
        </p:nvSpPr>
        <p:spPr>
          <a:xfrm>
            <a:off x="4209393" y="6382108"/>
            <a:ext cx="756744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900" dirty="0" err="1">
                <a:latin typeface="Avenir Next LT Pro" panose="020B0504020202020204" pitchFamily="34" charset="77"/>
              </a:rPr>
              <a:t>Menyeimbangkan</a:t>
            </a:r>
            <a:r>
              <a:rPr lang="en-US" sz="1900" dirty="0">
                <a:latin typeface="Avenir Next LT Pro" panose="020B0504020202020204" pitchFamily="34" charset="77"/>
              </a:rPr>
              <a:t> PL &amp; PB dan Sering Berdoa Kitab </a:t>
            </a:r>
            <a:r>
              <a:rPr lang="en-US" sz="1900" dirty="0" err="1">
                <a:latin typeface="Avenir Next LT Pro" panose="020B0504020202020204" pitchFamily="34" charset="77"/>
              </a:rPr>
              <a:t>Mazmur</a:t>
            </a:r>
            <a:endParaRPr lang="en-US" sz="1900" dirty="0">
              <a:latin typeface="Avenir Next LT Pro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EBD48C-6CDD-81E7-1B96-92D103AEC129}"/>
              </a:ext>
            </a:extLst>
          </p:cNvPr>
          <p:cNvSpPr>
            <a:spLocks/>
          </p:cNvSpPr>
          <p:nvPr/>
        </p:nvSpPr>
        <p:spPr>
          <a:xfrm>
            <a:off x="3406140" y="0"/>
            <a:ext cx="641218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E87135-341F-A4E3-E9D2-2E3C95B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09775"/>
              </p:ext>
            </p:extLst>
          </p:nvPr>
        </p:nvGraphicFramePr>
        <p:xfrm>
          <a:off x="4659469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PL   –   PB  –  </a:t>
                      </a:r>
                      <a:r>
                        <a:rPr lang="en-US" sz="20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Mazmur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Jam Per </a:t>
                      </a:r>
                      <a:r>
                        <a:rPr lang="en-US" sz="16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Minggu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Dua </a:t>
                      </a:r>
                      <a:r>
                        <a:rPr lang="en-US" sz="157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u="none" strike="noStrike" dirty="0">
                          <a:effectLst/>
                          <a:latin typeface="Avenir Next LT Pro" panose="020B0504020202020204" pitchFamily="34" charset="77"/>
                        </a:rPr>
                        <a:t>Satu </a:t>
                      </a:r>
                      <a:r>
                        <a:rPr lang="en-US" sz="157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8.5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11.5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12.5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E84EB2F4-2B56-AA42-ECF4-2C684520BF95}"/>
              </a:ext>
            </a:extLst>
          </p:cNvPr>
          <p:cNvSpPr txBox="1"/>
          <p:nvPr/>
        </p:nvSpPr>
        <p:spPr>
          <a:xfrm>
            <a:off x="5416957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(90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6C3F030B-9ACE-3D37-6186-34B370C8A944}"/>
              </a:ext>
            </a:extLst>
          </p:cNvPr>
          <p:cNvSpPr txBox="1"/>
          <p:nvPr/>
        </p:nvSpPr>
        <p:spPr>
          <a:xfrm>
            <a:off x="6234519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(28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78D26C1-49A6-0ABA-CD19-F4667E5325F1}"/>
              </a:ext>
            </a:extLst>
          </p:cNvPr>
          <p:cNvSpPr txBox="1"/>
          <p:nvPr/>
        </p:nvSpPr>
        <p:spPr>
          <a:xfrm>
            <a:off x="7139491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(8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3F570-7EED-1260-C59D-EF22CF96045D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1FE5DB-81B9-67D5-7D0A-9DDA4FE3C3D9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69B174-E57D-0BB8-EA05-5763CDBE752D}"/>
              </a:ext>
            </a:extLst>
          </p:cNvPr>
          <p:cNvGraphicFramePr>
            <a:graphicFrameLocks noGrp="1"/>
          </p:cNvGraphicFramePr>
          <p:nvPr/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39FE0-81CF-5004-8616-6BC97E1A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59657"/>
              </p:ext>
            </p:extLst>
          </p:nvPr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E3D9FC-F738-B78E-2E85-23CF1CF6393D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B48245-3430-9601-C6E8-66CED33184E1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1773A5-7ED5-5A2C-07C9-4AA39A3D0434}"/>
              </a:ext>
            </a:extLst>
          </p:cNvPr>
          <p:cNvSpPr txBox="1"/>
          <p:nvPr/>
        </p:nvSpPr>
        <p:spPr>
          <a:xfrm>
            <a:off x="4659467" y="5886820"/>
            <a:ext cx="66552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>
                <a:latin typeface="Avenir Next LT Pro" panose="020B0504020202020204" pitchFamily="34" charset="77"/>
              </a:rPr>
              <a:t>Jumlah</a:t>
            </a:r>
            <a:r>
              <a:rPr lang="en-US" sz="1400" dirty="0">
                <a:latin typeface="Avenir Next LT Pro" panose="020B0504020202020204" pitchFamily="34" charset="77"/>
              </a:rPr>
              <a:t> jam </a:t>
            </a:r>
            <a:r>
              <a:rPr lang="en-US" sz="1400" dirty="0" err="1">
                <a:latin typeface="Avenir Next LT Pro" panose="020B0504020202020204" pitchFamily="34" charset="77"/>
              </a:rPr>
              <a:t>adalah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estimasi</a:t>
            </a:r>
            <a:r>
              <a:rPr lang="en-US" sz="1400" dirty="0">
                <a:latin typeface="Avenir Next LT Pro" panose="020B0504020202020204" pitchFamily="34" charset="77"/>
              </a:rPr>
              <a:t>, </a:t>
            </a:r>
            <a:r>
              <a:rPr lang="en-US" sz="1400" dirty="0" err="1">
                <a:latin typeface="Avenir Next LT Pro" panose="020B0504020202020204" pitchFamily="34" charset="77"/>
              </a:rPr>
              <a:t>menggunakan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</a:rPr>
              <a:t> Audio Bahasa Indonesia (TB) pada </a:t>
            </a:r>
            <a:r>
              <a:rPr lang="en-US" sz="1400" dirty="0" err="1">
                <a:latin typeface="Avenir Next LT Pro" panose="020B0504020202020204" pitchFamily="34" charset="77"/>
              </a:rPr>
              <a:t>aplikasi</a:t>
            </a:r>
            <a:r>
              <a:rPr lang="en-US" sz="1400" dirty="0">
                <a:latin typeface="Avenir Next LT Pro" panose="020B0504020202020204" pitchFamily="34" charset="77"/>
              </a:rPr>
              <a:t> PRS.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969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167015"/>
            <a:ext cx="5729137" cy="317251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1FE5ABD-1EA6-B112-216A-3044844B0A0A}"/>
              </a:ext>
            </a:extLst>
          </p:cNvPr>
          <p:cNvGrpSpPr/>
          <p:nvPr/>
        </p:nvGrpSpPr>
        <p:grpSpPr>
          <a:xfrm>
            <a:off x="6174773" y="1177345"/>
            <a:ext cx="5729137" cy="2232282"/>
            <a:chOff x="6174773" y="1177345"/>
            <a:chExt cx="5729137" cy="223228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9AC3E6F-5730-383B-F92D-4390B91897F2}"/>
                </a:ext>
              </a:extLst>
            </p:cNvPr>
            <p:cNvSpPr/>
            <p:nvPr/>
          </p:nvSpPr>
          <p:spPr>
            <a:xfrm>
              <a:off x="6174773" y="1177345"/>
              <a:ext cx="5729137" cy="223228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EE272F-F794-237B-45CE-25B8A6ED021C}"/>
                </a:ext>
              </a:extLst>
            </p:cNvPr>
            <p:cNvSpPr txBox="1"/>
            <p:nvPr/>
          </p:nvSpPr>
          <p:spPr>
            <a:xfrm>
              <a:off x="6371422" y="1337654"/>
              <a:ext cx="5532486" cy="18774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9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9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55:17 (FAYH)</a:t>
              </a:r>
              <a:b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Aku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pada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pagi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siang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b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dan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malam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memohon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kepada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Allah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dengan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suara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nyaring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; dan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mendengar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serta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menjawab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doaku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en-US" altLang="ko-KR" sz="23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06FEC1-AECE-8100-90BD-A4F6D0F13FFB}"/>
              </a:ext>
            </a:extLst>
          </p:cNvPr>
          <p:cNvGrpSpPr/>
          <p:nvPr/>
        </p:nvGrpSpPr>
        <p:grpSpPr>
          <a:xfrm>
            <a:off x="6168439" y="3539528"/>
            <a:ext cx="5729137" cy="1329816"/>
            <a:chOff x="6168439" y="3559155"/>
            <a:chExt cx="5729137" cy="132981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A009A63-D59A-1799-794B-8040C0CBCA82}"/>
                </a:ext>
              </a:extLst>
            </p:cNvPr>
            <p:cNvSpPr/>
            <p:nvPr/>
          </p:nvSpPr>
          <p:spPr>
            <a:xfrm>
              <a:off x="6168439" y="3559155"/>
              <a:ext cx="5729137" cy="1329816"/>
            </a:xfrm>
            <a:prstGeom prst="roundRect">
              <a:avLst>
                <a:gd name="adj" fmla="val 10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500EA8-CBA0-EA49-C454-3DBAE1B3FC85}"/>
                </a:ext>
              </a:extLst>
            </p:cNvPr>
            <p:cNvSpPr txBox="1"/>
            <p:nvPr/>
          </p:nvSpPr>
          <p:spPr>
            <a:xfrm>
              <a:off x="6371422" y="3760969"/>
              <a:ext cx="5287425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30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72:20 (TB) </a:t>
              </a:r>
            </a:p>
            <a:p>
              <a:r>
                <a:rPr lang="en-US" altLang="ko-KR" sz="2500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Sekianlah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b="1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doa-doa</a:t>
              </a:r>
              <a:r>
                <a:rPr lang="en-US" altLang="ko-KR" sz="2500" b="1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Daud bin Isai.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72439" y="106900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Menyeimbangkan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</a:t>
            </a:r>
            <a:b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227464"/>
            <a:ext cx="5593885" cy="299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9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9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3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EA4AD70-89E9-3FAD-A7A9-07D47B1FAC96}"/>
              </a:ext>
            </a:extLst>
          </p:cNvPr>
          <p:cNvGrpSpPr/>
          <p:nvPr/>
        </p:nvGrpSpPr>
        <p:grpSpPr>
          <a:xfrm>
            <a:off x="6174775" y="4999245"/>
            <a:ext cx="5729137" cy="1599732"/>
            <a:chOff x="6174775" y="4999245"/>
            <a:chExt cx="5729137" cy="1599732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2DA8EABE-E55E-65EB-146E-0C49FF88061C}"/>
                </a:ext>
              </a:extLst>
            </p:cNvPr>
            <p:cNvSpPr/>
            <p:nvPr/>
          </p:nvSpPr>
          <p:spPr>
            <a:xfrm>
              <a:off x="6174775" y="4999245"/>
              <a:ext cx="5729137" cy="1599732"/>
            </a:xfrm>
            <a:prstGeom prst="roundRect">
              <a:avLst>
                <a:gd name="adj" fmla="val 8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6140C9-4010-F378-20B5-75214FA3B199}"/>
                </a:ext>
              </a:extLst>
            </p:cNvPr>
            <p:cNvSpPr txBox="1"/>
            <p:nvPr/>
          </p:nvSpPr>
          <p:spPr>
            <a:xfrm>
              <a:off x="6371424" y="5187228"/>
              <a:ext cx="553248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Lukas 21:36a  (TB) </a:t>
              </a:r>
              <a:b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sz="25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Berjaga-jagalah</a:t>
              </a:r>
              <a:r>
                <a:rPr lang="en-US" sz="25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senantiasa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sambil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1:8b (TB)</a:t>
            </a:r>
          </a:p>
          <a:p>
            <a:pPr>
              <a:lnSpc>
                <a:spcPct val="100000"/>
              </a:lnSpc>
            </a:pP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Apabila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membawa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binatang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timpang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sakit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jahat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Cobalah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menyampaikannya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bupatimu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berkenan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apalagi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menyambut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semesta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alam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446865"/>
            <a:ext cx="3389062" cy="3334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 </a:t>
            </a: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973370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  <a:b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C9D21-12B5-C05F-4B71-79D8872C3A32}"/>
              </a:ext>
            </a:extLst>
          </p:cNvPr>
          <p:cNvSpPr txBox="1"/>
          <p:nvPr/>
        </p:nvSpPr>
        <p:spPr>
          <a:xfrm>
            <a:off x="8445922" y="3106859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9C39C-FF05-1AD9-0E15-DC5666D24436}"/>
              </a:ext>
            </a:extLst>
          </p:cNvPr>
          <p:cNvSpPr txBox="1"/>
          <p:nvPr/>
        </p:nvSpPr>
        <p:spPr>
          <a:xfrm>
            <a:off x="8445922" y="354507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897F8-F18E-5DEF-E475-82C9E1973637}"/>
              </a:ext>
            </a:extLst>
          </p:cNvPr>
          <p:cNvSpPr txBox="1"/>
          <p:nvPr/>
        </p:nvSpPr>
        <p:spPr>
          <a:xfrm>
            <a:off x="8445922" y="223765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26412-B0CE-EB9C-A182-55FFE21E761C}"/>
              </a:ext>
            </a:extLst>
          </p:cNvPr>
          <p:cNvSpPr txBox="1"/>
          <p:nvPr/>
        </p:nvSpPr>
        <p:spPr>
          <a:xfrm>
            <a:off x="9025903" y="2242991"/>
            <a:ext cx="2431985" cy="177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 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192401"/>
            <a:ext cx="71867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dibaca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8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2FE926AD-8F69-6BBA-1C13-767C03B75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2CF7C2C-6E53-834A-0E67-882BE95A65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734" b="1762"/>
          <a:stretch/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pic>
        <p:nvPicPr>
          <p:cNvPr id="11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9F2E6839-3733-12CA-DC18-FCF1E31B9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08BE6200-5B25-BC68-DD5A-A8824779C1C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40" b="1583"/>
          <a:stretch/>
        </p:blipFill>
        <p:spPr>
          <a:xfrm>
            <a:off x="8581538" y="1217140"/>
            <a:ext cx="2483571" cy="5052950"/>
          </a:xfrm>
          <a:prstGeom prst="roundRect">
            <a:avLst>
              <a:gd name="adj" fmla="val 7933"/>
            </a:avLst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DA467202-94C2-DBB8-3565-F92639C7BF02}"/>
              </a:ext>
            </a:extLst>
          </p:cNvPr>
          <p:cNvSpPr/>
          <p:nvPr/>
        </p:nvSpPr>
        <p:spPr>
          <a:xfrm>
            <a:off x="9546769" y="131445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2026 1st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7E6EEFF-B63D-22A7-73BF-0EC51E29251D}"/>
              </a:ext>
            </a:extLst>
          </p:cNvPr>
          <p:cNvSpPr/>
          <p:nvPr/>
        </p:nvSpPr>
        <p:spPr>
          <a:xfrm>
            <a:off x="6220435" y="1844189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</a:t>
            </a:r>
            <a:r>
              <a:rPr lang="en-US" altLang="ko-KR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-</a:t>
            </a:r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081E823-4DA0-9114-D775-BBEC8722193E}"/>
              </a:ext>
            </a:extLst>
          </p:cNvPr>
          <p:cNvSpPr/>
          <p:nvPr/>
        </p:nvSpPr>
        <p:spPr>
          <a:xfrm>
            <a:off x="6245149" y="2652673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</a:t>
            </a:r>
            <a:r>
              <a:rPr lang="en-US" altLang="ko-KR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-</a:t>
            </a:r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D1CC8A9-0B9F-B197-4672-AC2C1668C829}"/>
              </a:ext>
            </a:extLst>
          </p:cNvPr>
          <p:cNvSpPr/>
          <p:nvPr/>
        </p:nvSpPr>
        <p:spPr>
          <a:xfrm>
            <a:off x="6245149" y="3450566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</a:t>
            </a:r>
            <a:r>
              <a:rPr lang="en-US" altLang="ko-KR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-</a:t>
            </a:r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3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9430905-A8D5-E061-B056-96B02C7053C9}"/>
              </a:ext>
            </a:extLst>
          </p:cNvPr>
          <p:cNvSpPr/>
          <p:nvPr/>
        </p:nvSpPr>
        <p:spPr>
          <a:xfrm>
            <a:off x="6245149" y="425199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2026-4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5F6AEBA8-FD6D-3177-3309-49F66270A307}"/>
              </a:ext>
            </a:extLst>
          </p:cNvPr>
          <p:cNvSpPr/>
          <p:nvPr/>
        </p:nvSpPr>
        <p:spPr>
          <a:xfrm>
            <a:off x="6245149" y="5046353"/>
            <a:ext cx="1452436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 </a:t>
            </a:r>
            <a:r>
              <a:rPr lang="en-US" sz="900" dirty="0" err="1">
                <a:solidFill>
                  <a:srgbClr val="474A52"/>
                </a:solidFill>
                <a:latin typeface="Avenir Next LT Pro" panose="020B0504020202020204" pitchFamily="34" charset="0"/>
              </a:rPr>
              <a:t>Recana</a:t>
            </a:r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 GEBADA IDN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A77F36C8-5AD9-2997-A6B1-AA4FF5D7DBC3}"/>
              </a:ext>
            </a:extLst>
          </p:cNvPr>
          <p:cNvSpPr/>
          <p:nvPr/>
        </p:nvSpPr>
        <p:spPr>
          <a:xfrm>
            <a:off x="6246811" y="2070432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88075E8-2EE7-BA74-E0B8-3808CED7E760}"/>
              </a:ext>
            </a:extLst>
          </p:cNvPr>
          <p:cNvSpPr/>
          <p:nvPr/>
        </p:nvSpPr>
        <p:spPr>
          <a:xfrm>
            <a:off x="6246811" y="2866135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F47E36D-5DE4-72C1-D433-8F845DB4C8ED}"/>
              </a:ext>
            </a:extLst>
          </p:cNvPr>
          <p:cNvSpPr/>
          <p:nvPr/>
        </p:nvSpPr>
        <p:spPr>
          <a:xfrm>
            <a:off x="6246811" y="36618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A97161B-680F-6664-B920-E7298B7C08D3}"/>
              </a:ext>
            </a:extLst>
          </p:cNvPr>
          <p:cNvSpPr/>
          <p:nvPr/>
        </p:nvSpPr>
        <p:spPr>
          <a:xfrm>
            <a:off x="6246811" y="4457543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BE0C6FF0-15B6-B9E5-AC1A-B575AB7CDDE9}"/>
              </a:ext>
            </a:extLst>
          </p:cNvPr>
          <p:cNvSpPr/>
          <p:nvPr/>
        </p:nvSpPr>
        <p:spPr>
          <a:xfrm>
            <a:off x="6246811" y="52620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AC83EF5-B041-D9A2-5F73-AD5C5B300310}"/>
              </a:ext>
            </a:extLst>
          </p:cNvPr>
          <p:cNvSpPr/>
          <p:nvPr/>
        </p:nvSpPr>
        <p:spPr>
          <a:xfrm>
            <a:off x="8858342" y="3575810"/>
            <a:ext cx="653426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spc="-20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Perjanjian</a:t>
            </a:r>
            <a:r>
              <a: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 Lama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56110" b="12050"/>
          <a:stretch>
            <a:fillRect/>
          </a:stretch>
        </p:blipFill>
        <p:spPr>
          <a:xfrm>
            <a:off x="8581538" y="4374503"/>
            <a:ext cx="2482097" cy="1712316"/>
          </a:xfrm>
          <a:prstGeom prst="roundRect">
            <a:avLst>
              <a:gd name="adj" fmla="val 0"/>
            </a:avLst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F29EA068-EB9D-8675-CFC3-7E9C072FE6E8}"/>
              </a:ext>
            </a:extLst>
          </p:cNvPr>
          <p:cNvSpPr/>
          <p:nvPr/>
        </p:nvSpPr>
        <p:spPr>
          <a:xfrm>
            <a:off x="10127127" y="3575810"/>
            <a:ext cx="653426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00" spc="-20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Perjanjian</a:t>
            </a:r>
            <a:r>
              <a:rPr lang="en-US" altLang="ko-KR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 Baru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8CE1DB45-8D83-8D51-4331-9BBB38C7B1C6}"/>
              </a:ext>
            </a:extLst>
          </p:cNvPr>
          <p:cNvSpPr/>
          <p:nvPr/>
        </p:nvSpPr>
        <p:spPr>
          <a:xfrm>
            <a:off x="8661538" y="4163625"/>
            <a:ext cx="762546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40" b="1" spc="-20" dirty="0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</a:rPr>
              <a:t> </a:t>
            </a:r>
            <a:r>
              <a:rPr lang="en-US" sz="740" b="1" spc="-20" dirty="0" err="1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</a:rPr>
              <a:t>Perjanjian</a:t>
            </a:r>
            <a:r>
              <a:rPr lang="en-US" sz="740" b="1" spc="-20" dirty="0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</a:rPr>
              <a:t> Lama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9410667D-3375-7A1E-594E-4BCC7728735C}"/>
              </a:ext>
            </a:extLst>
          </p:cNvPr>
          <p:cNvSpPr/>
          <p:nvPr/>
        </p:nvSpPr>
        <p:spPr>
          <a:xfrm>
            <a:off x="9459009" y="2219283"/>
            <a:ext cx="742579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spc="-20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Seluruh</a:t>
            </a:r>
            <a:r>
              <a: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US" sz="700" spc="-20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Alkitab</a:t>
            </a:r>
            <a:endParaRPr lang="en-US" sz="700" spc="-20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9D4562EF-11B4-4379-16A8-8F08C356F264}"/>
              </a:ext>
            </a:extLst>
          </p:cNvPr>
          <p:cNvSpPr/>
          <p:nvPr/>
        </p:nvSpPr>
        <p:spPr>
          <a:xfrm>
            <a:off x="8818413" y="1355907"/>
            <a:ext cx="375135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Tujuan 1-2-3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E89B3A3-A666-A2DE-AC28-A531F49D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170C58-F002-6280-8755-7048D15DF5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859" b="1824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B26F78AA-5781-4100-4623-A9B1A7CFC83A}"/>
              </a:ext>
            </a:extLst>
          </p:cNvPr>
          <p:cNvSpPr/>
          <p:nvPr/>
        </p:nvSpPr>
        <p:spPr>
          <a:xfrm>
            <a:off x="9256892" y="1216916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1st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5DA872D-ACCF-3518-8205-217EC4577425}"/>
              </a:ext>
            </a:extLst>
          </p:cNvPr>
          <p:cNvSpPr/>
          <p:nvPr/>
        </p:nvSpPr>
        <p:spPr>
          <a:xfrm>
            <a:off x="9256892" y="2115685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2nd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A6B8A287-DE1F-F3F7-D3FA-0451A5CA3835}"/>
              </a:ext>
            </a:extLst>
          </p:cNvPr>
          <p:cNvSpPr/>
          <p:nvPr/>
        </p:nvSpPr>
        <p:spPr>
          <a:xfrm>
            <a:off x="9256892" y="3026959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3rd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25EB4F8-CD34-0B9B-1A21-5A227DC7BF15}"/>
              </a:ext>
            </a:extLst>
          </p:cNvPr>
          <p:cNvSpPr/>
          <p:nvPr/>
        </p:nvSpPr>
        <p:spPr>
          <a:xfrm>
            <a:off x="9256892" y="3925728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4th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84FB6CC7-3649-F62F-D5B8-6195EF9266E2}"/>
              </a:ext>
            </a:extLst>
          </p:cNvPr>
          <p:cNvSpPr/>
          <p:nvPr/>
        </p:nvSpPr>
        <p:spPr>
          <a:xfrm>
            <a:off x="9226748" y="4850784"/>
            <a:ext cx="1814014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</a:t>
            </a:r>
            <a:r>
              <a:rPr lang="en-US" sz="1100" spc="-20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Rencana</a:t>
            </a:r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 GEBADA IDN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71E4DD2-2D10-2550-B930-5C94F7E32674}"/>
              </a:ext>
            </a:extLst>
          </p:cNvPr>
          <p:cNvSpPr/>
          <p:nvPr/>
        </p:nvSpPr>
        <p:spPr>
          <a:xfrm>
            <a:off x="9256892" y="14740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F4F217E3-8A4B-4EA0-FD5D-154AADF18993}"/>
              </a:ext>
            </a:extLst>
          </p:cNvPr>
          <p:cNvSpPr/>
          <p:nvPr/>
        </p:nvSpPr>
        <p:spPr>
          <a:xfrm>
            <a:off x="9256892" y="2395583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EAC60CC-D5CA-D78B-A49A-6BDD7DAEBB73}"/>
              </a:ext>
            </a:extLst>
          </p:cNvPr>
          <p:cNvSpPr/>
          <p:nvPr/>
        </p:nvSpPr>
        <p:spPr>
          <a:xfrm>
            <a:off x="9256892" y="3288138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F1ED914-1A2A-FE37-08C5-5802607CF4E7}"/>
              </a:ext>
            </a:extLst>
          </p:cNvPr>
          <p:cNvSpPr/>
          <p:nvPr/>
        </p:nvSpPr>
        <p:spPr>
          <a:xfrm>
            <a:off x="9256892" y="42046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90D7FCB-D64B-3842-0F40-47D06E6892D4}"/>
              </a:ext>
            </a:extLst>
          </p:cNvPr>
          <p:cNvSpPr/>
          <p:nvPr/>
        </p:nvSpPr>
        <p:spPr>
          <a:xfrm>
            <a:off x="9226748" y="5099297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PL 00-00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PB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00-00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Membaca</a:t>
            </a: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dan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B6870ED-749C-9D3C-FD65-7860988A3C5A}"/>
              </a:ext>
            </a:extLst>
          </p:cNvPr>
          <p:cNvGrpSpPr/>
          <p:nvPr/>
        </p:nvGrpSpPr>
        <p:grpSpPr>
          <a:xfrm>
            <a:off x="4460666" y="541611"/>
            <a:ext cx="7461817" cy="1775654"/>
            <a:chOff x="4460666" y="514716"/>
            <a:chExt cx="7461817" cy="17756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977005-6B31-74D0-6864-0A113CE28076}"/>
                </a:ext>
              </a:extLst>
            </p:cNvPr>
            <p:cNvSpPr txBox="1"/>
            <p:nvPr/>
          </p:nvSpPr>
          <p:spPr>
            <a:xfrm>
              <a:off x="6031728" y="514716"/>
              <a:ext cx="5890755" cy="1308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Menjadi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bagian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dari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Grup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GEBADA,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dengan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1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2 Teman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43E59-A20F-64AE-D553-23A38E0FBD59}"/>
                </a:ext>
              </a:extLst>
            </p:cNvPr>
            <p:cNvSpPr txBox="1"/>
            <p:nvPr/>
          </p:nvSpPr>
          <p:spPr>
            <a:xfrm>
              <a:off x="6160273" y="1876218"/>
              <a:ext cx="5480099" cy="414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Pengkhotbah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4:12, Lukas 4:16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460666" y="533183"/>
              <a:ext cx="1366038" cy="136603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F6CD5D-F5F9-83D7-C949-FB6DB6B7CE1B}"/>
              </a:ext>
            </a:extLst>
          </p:cNvPr>
          <p:cNvGrpSpPr/>
          <p:nvPr/>
        </p:nvGrpSpPr>
        <p:grpSpPr>
          <a:xfrm>
            <a:off x="4605166" y="2746654"/>
            <a:ext cx="7445862" cy="1570110"/>
            <a:chOff x="4605166" y="2768106"/>
            <a:chExt cx="7445862" cy="157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FFB514-79B6-049D-10AA-445C35313CE8}"/>
                </a:ext>
              </a:extLst>
            </p:cNvPr>
            <p:cNvSpPr txBox="1"/>
            <p:nvPr/>
          </p:nvSpPr>
          <p:spPr>
            <a:xfrm>
              <a:off x="6160273" y="2992983"/>
              <a:ext cx="5890755" cy="872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Menetapkan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Tujuan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dalam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Satu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Dua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Tahun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C57F4-BA01-700E-A4C6-5517C0AF271B}"/>
                </a:ext>
              </a:extLst>
            </p:cNvPr>
            <p:cNvSpPr txBox="1"/>
            <p:nvPr/>
          </p:nvSpPr>
          <p:spPr>
            <a:xfrm>
              <a:off x="6160273" y="3925539"/>
              <a:ext cx="5480099" cy="412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>
                <a:defRPr/>
              </a:pPr>
              <a:r>
                <a:rPr kumimoji="0" lang="en-US" altLang="ko-KR" sz="2700" u="none" strike="noStrike" kern="1200" cap="none" spc="-110" normalizeH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Ulangan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8:3, Matius 4:4</a:t>
              </a:r>
              <a:endParaRPr lang="en-US" altLang="ko-KR" sz="2700" dirty="0">
                <a:latin typeface="Avenir Next LT Pro" panose="020B05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05166" y="2768106"/>
              <a:ext cx="1366039" cy="1366039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A5B0E2-E3A9-95F0-4603-F963543DF85B}"/>
              </a:ext>
            </a:extLst>
          </p:cNvPr>
          <p:cNvGrpSpPr/>
          <p:nvPr/>
        </p:nvGrpSpPr>
        <p:grpSpPr>
          <a:xfrm>
            <a:off x="4605167" y="4746154"/>
            <a:ext cx="7035205" cy="1366040"/>
            <a:chOff x="4605167" y="4746154"/>
            <a:chExt cx="7035205" cy="1366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05F0E6-F740-A408-A3A5-66544E65F457}"/>
                </a:ext>
              </a:extLst>
            </p:cNvPr>
            <p:cNvSpPr txBox="1"/>
            <p:nvPr/>
          </p:nvSpPr>
          <p:spPr>
            <a:xfrm>
              <a:off x="6160273" y="5035235"/>
              <a:ext cx="5480099" cy="436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000" b="1" u="none" strike="noStrike" kern="1200" cap="none" spc="-50" normalizeH="0" baseline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Melacak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Membagikannya</a:t>
              </a:r>
              <a:endParaRPr kumimoji="0" lang="en-US" altLang="ko-KR" sz="3000" b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AF2CC9-0DAE-F016-2483-6A9C72DDA0C0}"/>
                </a:ext>
              </a:extLst>
            </p:cNvPr>
            <p:cNvSpPr txBox="1"/>
            <p:nvPr/>
          </p:nvSpPr>
          <p:spPr>
            <a:xfrm>
              <a:off x="6160273" y="5608975"/>
              <a:ext cx="5480099" cy="426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Amsal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27:17, 1</a:t>
              </a:r>
              <a:r>
                <a:rPr lang="ko-KR" altLang="en-US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</a:t>
              </a: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Timotius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605167" y="4746154"/>
              <a:ext cx="1366040" cy="1366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15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2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Nazaret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17841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25178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6" y="5125964"/>
            <a:ext cx="6443830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3. 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4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4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649376"/>
            <a:ext cx="10150684" cy="415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2.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Tujuan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dalam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Satu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Dua </a:t>
            </a:r>
            <a:r>
              <a:rPr lang="en-US" altLang="ko-KR" sz="2600" b="1" spc="1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</a:t>
            </a:r>
            <a:endParaRPr kumimoji="0" lang="en-US" altLang="ko-KR" sz="2600" b="1" u="none" strike="noStrike" kern="1200" cap="none" spc="1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380533"/>
            <a:ext cx="10692194" cy="40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1. Menjadi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Teman</a:t>
            </a:r>
            <a:endParaRPr kumimoji="0" lang="en-US" altLang="ko-KR" sz="25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78415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Hari Rabu G&amp;M U.S.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484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Filipi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Kolose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Petrus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Ezra, Yoel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Kidung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Agung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Petrus, </a:t>
            </a:r>
            <a:r>
              <a:rPr lang="en-US" altLang="ko-KR" sz="1700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Yakobus</a:t>
            </a:r>
            <a:endParaRPr lang="en-US" altLang="ko-KR" sz="17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2, 3, Yohanes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155330" y="1179037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spc="-150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spc="-15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32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3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395327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070945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46564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000" dirty="0">
                <a:latin typeface="Avenir Next LT Pro" panose="020B0504020202020204" pitchFamily="34" charset="0"/>
              </a:rPr>
              <a:t>Januari 2026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15642</TotalTime>
  <Words>2165</Words>
  <Application>Microsoft Macintosh PowerPoint</Application>
  <PresentationFormat>와이드스크린</PresentationFormat>
  <Paragraphs>560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598</cp:revision>
  <cp:lastPrinted>2024-03-26T13:54:42Z</cp:lastPrinted>
  <dcterms:created xsi:type="dcterms:W3CDTF">2022-08-02T13:41:17Z</dcterms:created>
  <dcterms:modified xsi:type="dcterms:W3CDTF">2026-01-23T02:14:10Z</dcterms:modified>
</cp:coreProperties>
</file>