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57" r:id="rId3"/>
    <p:sldId id="413" r:id="rId4"/>
    <p:sldId id="365" r:id="rId5"/>
    <p:sldId id="306" r:id="rId6"/>
    <p:sldId id="329" r:id="rId7"/>
    <p:sldId id="388" r:id="rId8"/>
    <p:sldId id="343" r:id="rId9"/>
    <p:sldId id="361" r:id="rId10"/>
    <p:sldId id="389" r:id="rId11"/>
    <p:sldId id="390" r:id="rId12"/>
    <p:sldId id="417" r:id="rId13"/>
    <p:sldId id="355" r:id="rId14"/>
    <p:sldId id="364" r:id="rId15"/>
    <p:sldId id="349" r:id="rId16"/>
    <p:sldId id="391" r:id="rId17"/>
    <p:sldId id="350" r:id="rId18"/>
    <p:sldId id="370" r:id="rId19"/>
    <p:sldId id="277" r:id="rId20"/>
    <p:sldId id="342" r:id="rId21"/>
    <p:sldId id="339" r:id="rId22"/>
    <p:sldId id="356" r:id="rId23"/>
    <p:sldId id="369" r:id="rId24"/>
    <p:sldId id="392" r:id="rId25"/>
    <p:sldId id="415" r:id="rId26"/>
    <p:sldId id="298" r:id="rId27"/>
  </p:sldIdLst>
  <p:sldSz cx="12192000" cy="6858000"/>
  <p:notesSz cx="7104063" cy="10234613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Avenir Next LT Pro Demi" panose="020B0704020202020204" pitchFamily="34" charset="0"/>
      <p:regular r:id="rId35"/>
      <p:bold r:id="rId36"/>
      <p:italic r:id="rId37"/>
      <p:boldItalic r:id="rId38"/>
    </p:embeddedFont>
    <p:embeddedFont>
      <p:font typeface="Microsoft YaHei" panose="020B0503020204020204" pitchFamily="34" charset="-122"/>
      <p:regular r:id="rId39"/>
      <p:bold r:id="rId40"/>
    </p:embeddedFont>
    <p:embeddedFont>
      <p:font typeface="Microsoft YaHei UI" panose="020B0503020204020204" pitchFamily="34" charset="-122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S" id="{D9528E0D-CC8A-4EF4-8EDC-78C61E398463}">
          <p14:sldIdLst>
            <p14:sldId id="357"/>
            <p14:sldId id="413"/>
            <p14:sldId id="365"/>
            <p14:sldId id="306"/>
            <p14:sldId id="329"/>
            <p14:sldId id="388"/>
            <p14:sldId id="343"/>
            <p14:sldId id="361"/>
            <p14:sldId id="389"/>
            <p14:sldId id="390"/>
            <p14:sldId id="417"/>
            <p14:sldId id="355"/>
            <p14:sldId id="364"/>
            <p14:sldId id="349"/>
            <p14:sldId id="391"/>
            <p14:sldId id="350"/>
            <p14:sldId id="370"/>
            <p14:sldId id="277"/>
            <p14:sldId id="342"/>
            <p14:sldId id="339"/>
            <p14:sldId id="356"/>
            <p14:sldId id="369"/>
            <p14:sldId id="392"/>
            <p14:sldId id="415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41"/>
    <a:srgbClr val="FFFFFF"/>
    <a:srgbClr val="FFB600"/>
    <a:srgbClr val="65A55E"/>
    <a:srgbClr val="E4F2DB"/>
    <a:srgbClr val="EBEBEB"/>
    <a:srgbClr val="FB8500"/>
    <a:srgbClr val="FF600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8027E-22CF-40F7-9299-3679D90EE34F}" v="1" dt="2026-01-27T05:51:34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3" autoAdjust="0"/>
    <p:restoredTop sz="63783" autoAdjust="0"/>
  </p:normalViewPr>
  <p:slideViewPr>
    <p:cSldViewPr snapToGrid="0" snapToObjects="1">
      <p:cViewPr varScale="1">
        <p:scale>
          <a:sx n="76" d="100"/>
          <a:sy n="76" d="100"/>
        </p:scale>
        <p:origin x="1688" y="192"/>
      </p:cViewPr>
      <p:guideLst/>
    </p:cSldViewPr>
  </p:slideViewPr>
  <p:outlineViewPr>
    <p:cViewPr>
      <p:scale>
        <a:sx n="33" d="100"/>
        <a:sy n="33" d="100"/>
      </p:scale>
      <p:origin x="0" y="-22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443C2970-D61D-4E62-826E-0AEC0F8FD911}"/>
    <pc:docChg chg="undo custSel addSld delSld modSld modSection">
      <pc:chgData name="Anny Chen" userId="7e40e3d8-2239-48d5-b69d-251f2fc4a175" providerId="ADAL" clId="{443C2970-D61D-4E62-826E-0AEC0F8FD911}" dt="2026-01-27T05:52:24.512" v="1169" actId="47"/>
      <pc:docMkLst>
        <pc:docMk/>
      </pc:docMkLst>
      <pc:sldChg chg="modNotesTx">
        <pc:chgData name="Anny Chen" userId="7e40e3d8-2239-48d5-b69d-251f2fc4a175" providerId="ADAL" clId="{443C2970-D61D-4E62-826E-0AEC0F8FD911}" dt="2026-01-27T05:52:01.057" v="1159" actId="20577"/>
        <pc:sldMkLst>
          <pc:docMk/>
          <pc:sldMk cId="3416296940" sldId="256"/>
        </pc:sldMkLst>
      </pc:sldChg>
      <pc:sldChg chg="modSp mod">
        <pc:chgData name="Anny Chen" userId="7e40e3d8-2239-48d5-b69d-251f2fc4a175" providerId="ADAL" clId="{443C2970-D61D-4E62-826E-0AEC0F8FD911}" dt="2026-01-19T08:00:46.130" v="765" actId="6549"/>
        <pc:sldMkLst>
          <pc:docMk/>
          <pc:sldMk cId="1323975914" sldId="339"/>
        </pc:sldMkLst>
        <pc:spChg chg="mod">
          <ac:chgData name="Anny Chen" userId="7e40e3d8-2239-48d5-b69d-251f2fc4a175" providerId="ADAL" clId="{443C2970-D61D-4E62-826E-0AEC0F8FD911}" dt="2026-01-19T08:00:46.130" v="765" actId="6549"/>
          <ac:spMkLst>
            <pc:docMk/>
            <pc:sldMk cId="1323975914" sldId="339"/>
            <ac:spMk id="3" creationId="{0CBB1C5A-4A1A-2454-6752-E701B3006EEE}"/>
          </ac:spMkLst>
        </pc:spChg>
        <pc:spChg chg="mod">
          <ac:chgData name="Anny Chen" userId="7e40e3d8-2239-48d5-b69d-251f2fc4a175" providerId="ADAL" clId="{443C2970-D61D-4E62-826E-0AEC0F8FD911}" dt="2026-01-19T07:59:05.260" v="718" actId="20577"/>
          <ac:spMkLst>
            <pc:docMk/>
            <pc:sldMk cId="1323975914" sldId="339"/>
            <ac:spMk id="21" creationId="{73FFB514-79B6-049D-10AA-445C35313CE8}"/>
          </ac:spMkLst>
        </pc:spChg>
      </pc:sldChg>
      <pc:sldChg chg="modSp mod">
        <pc:chgData name="Anny Chen" userId="7e40e3d8-2239-48d5-b69d-251f2fc4a175" providerId="ADAL" clId="{443C2970-D61D-4E62-826E-0AEC0F8FD911}" dt="2026-01-19T08:01:20.248" v="774" actId="20577"/>
        <pc:sldMkLst>
          <pc:docMk/>
          <pc:sldMk cId="1876383133" sldId="350"/>
        </pc:sldMkLst>
        <pc:spChg chg="mod">
          <ac:chgData name="Anny Chen" userId="7e40e3d8-2239-48d5-b69d-251f2fc4a175" providerId="ADAL" clId="{443C2970-D61D-4E62-826E-0AEC0F8FD911}" dt="2026-01-19T08:01:20.248" v="774" actId="20577"/>
          <ac:spMkLst>
            <pc:docMk/>
            <pc:sldMk cId="1876383133" sldId="350"/>
            <ac:spMk id="8" creationId="{3118EA01-BDD2-1E8E-887C-7425E225F1F3}"/>
          </ac:spMkLst>
        </pc:spChg>
      </pc:sldChg>
      <pc:sldChg chg="modSp mod">
        <pc:chgData name="Anny Chen" userId="7e40e3d8-2239-48d5-b69d-251f2fc4a175" providerId="ADAL" clId="{443C2970-D61D-4E62-826E-0AEC0F8FD911}" dt="2026-01-19T07:59:29.625" v="746" actId="6549"/>
        <pc:sldMkLst>
          <pc:docMk/>
          <pc:sldMk cId="3620305701" sldId="356"/>
        </pc:sldMkLst>
        <pc:spChg chg="mod">
          <ac:chgData name="Anny Chen" userId="7e40e3d8-2239-48d5-b69d-251f2fc4a175" providerId="ADAL" clId="{443C2970-D61D-4E62-826E-0AEC0F8FD911}" dt="2026-01-19T07:59:29.625" v="746" actId="6549"/>
          <ac:spMkLst>
            <pc:docMk/>
            <pc:sldMk cId="3620305701" sldId="356"/>
            <ac:spMk id="9" creationId="{4895B2F6-3C9E-405A-7451-E7C3C89A94E4}"/>
          </ac:spMkLst>
        </pc:spChg>
      </pc:sldChg>
      <pc:sldChg chg="modNotesTx">
        <pc:chgData name="Anny Chen" userId="7e40e3d8-2239-48d5-b69d-251f2fc4a175" providerId="ADAL" clId="{443C2970-D61D-4E62-826E-0AEC0F8FD911}" dt="2025-12-30T07:59:03.879" v="55" actId="113"/>
        <pc:sldMkLst>
          <pc:docMk/>
          <pc:sldMk cId="2322741559" sldId="357"/>
        </pc:sldMkLst>
      </pc:sldChg>
      <pc:sldChg chg="modNotesTx">
        <pc:chgData name="Anny Chen" userId="7e40e3d8-2239-48d5-b69d-251f2fc4a175" providerId="ADAL" clId="{443C2970-D61D-4E62-826E-0AEC0F8FD911}" dt="2026-01-20T01:18:44.776" v="1066" actId="20577"/>
        <pc:sldMkLst>
          <pc:docMk/>
          <pc:sldMk cId="2739371553" sldId="364"/>
        </pc:sldMkLst>
      </pc:sldChg>
      <pc:sldChg chg="modNotesTx">
        <pc:chgData name="Anny Chen" userId="7e40e3d8-2239-48d5-b69d-251f2fc4a175" providerId="ADAL" clId="{443C2970-D61D-4E62-826E-0AEC0F8FD911}" dt="2026-01-27T05:50:07.525" v="1130" actId="20577"/>
        <pc:sldMkLst>
          <pc:docMk/>
          <pc:sldMk cId="3544065144" sldId="365"/>
        </pc:sldMkLst>
      </pc:sldChg>
      <pc:sldChg chg="modSp mod">
        <pc:chgData name="Anny Chen" userId="7e40e3d8-2239-48d5-b69d-251f2fc4a175" providerId="ADAL" clId="{443C2970-D61D-4E62-826E-0AEC0F8FD911}" dt="2026-01-19T08:04:34.124" v="873" actId="14100"/>
        <pc:sldMkLst>
          <pc:docMk/>
          <pc:sldMk cId="1152489717" sldId="370"/>
        </pc:sldMkLst>
        <pc:spChg chg="mod">
          <ac:chgData name="Anny Chen" userId="7e40e3d8-2239-48d5-b69d-251f2fc4a175" providerId="ADAL" clId="{443C2970-D61D-4E62-826E-0AEC0F8FD911}" dt="2026-01-19T08:04:34.124" v="873" actId="14100"/>
          <ac:spMkLst>
            <pc:docMk/>
            <pc:sldMk cId="1152489717" sldId="370"/>
            <ac:spMk id="8" creationId="{3118EA01-BDD2-1E8E-887C-7425E225F1F3}"/>
          </ac:spMkLst>
        </pc:spChg>
      </pc:sldChg>
      <pc:sldChg chg="modNotesTx">
        <pc:chgData name="Anny Chen" userId="7e40e3d8-2239-48d5-b69d-251f2fc4a175" providerId="ADAL" clId="{443C2970-D61D-4E62-826E-0AEC0F8FD911}" dt="2026-01-20T01:14:52.185" v="1058" actId="6549"/>
        <pc:sldMkLst>
          <pc:docMk/>
          <pc:sldMk cId="2628865354" sldId="389"/>
        </pc:sldMkLst>
      </pc:sldChg>
      <pc:sldChg chg="addSp delSp modSp mod modNotesTx">
        <pc:chgData name="Anny Chen" userId="7e40e3d8-2239-48d5-b69d-251f2fc4a175" providerId="ADAL" clId="{443C2970-D61D-4E62-826E-0AEC0F8FD911}" dt="2026-01-20T01:17:37.058" v="1064" actId="14100"/>
        <pc:sldMkLst>
          <pc:docMk/>
          <pc:sldMk cId="2444182634" sldId="390"/>
        </pc:sldMkLst>
        <pc:spChg chg="add del mod">
          <ac:chgData name="Anny Chen" userId="7e40e3d8-2239-48d5-b69d-251f2fc4a175" providerId="ADAL" clId="{443C2970-D61D-4E62-826E-0AEC0F8FD911}" dt="2026-01-20T01:17:37.058" v="1064" actId="14100"/>
          <ac:spMkLst>
            <pc:docMk/>
            <pc:sldMk cId="2444182634" sldId="390"/>
            <ac:spMk id="6" creationId="{B7565526-03F2-4E30-E50F-899633AADB70}"/>
          </ac:spMkLst>
        </pc:spChg>
      </pc:sldChg>
      <pc:sldChg chg="modSp mod">
        <pc:chgData name="Anny Chen" userId="7e40e3d8-2239-48d5-b69d-251f2fc4a175" providerId="ADAL" clId="{443C2970-D61D-4E62-826E-0AEC0F8FD911}" dt="2026-01-19T08:03:00.140" v="800" actId="6549"/>
        <pc:sldMkLst>
          <pc:docMk/>
          <pc:sldMk cId="1349234430" sldId="391"/>
        </pc:sldMkLst>
        <pc:spChg chg="mod">
          <ac:chgData name="Anny Chen" userId="7e40e3d8-2239-48d5-b69d-251f2fc4a175" providerId="ADAL" clId="{443C2970-D61D-4E62-826E-0AEC0F8FD911}" dt="2026-01-19T08:02:54.247" v="796" actId="6549"/>
          <ac:spMkLst>
            <pc:docMk/>
            <pc:sldMk cId="1349234430" sldId="391"/>
            <ac:spMk id="3" creationId="{A8790541-947B-C293-908B-9519CBF002C5}"/>
          </ac:spMkLst>
        </pc:spChg>
        <pc:spChg chg="mod">
          <ac:chgData name="Anny Chen" userId="7e40e3d8-2239-48d5-b69d-251f2fc4a175" providerId="ADAL" clId="{443C2970-D61D-4E62-826E-0AEC0F8FD911}" dt="2026-01-19T08:03:00.140" v="800" actId="6549"/>
          <ac:spMkLst>
            <pc:docMk/>
            <pc:sldMk cId="1349234430" sldId="391"/>
            <ac:spMk id="11" creationId="{0A6F7441-A86A-9B67-A272-3F928683F93D}"/>
          </ac:spMkLst>
        </pc:spChg>
      </pc:sldChg>
      <pc:sldChg chg="del">
        <pc:chgData name="Anny Chen" userId="7e40e3d8-2239-48d5-b69d-251f2fc4a175" providerId="ADAL" clId="{443C2970-D61D-4E62-826E-0AEC0F8FD911}" dt="2026-01-27T05:52:24.512" v="1169" actId="47"/>
        <pc:sldMkLst>
          <pc:docMk/>
          <pc:sldMk cId="739822260" sldId="409"/>
        </pc:sldMkLst>
      </pc:sldChg>
      <pc:sldChg chg="modNotesTx">
        <pc:chgData name="Anny Chen" userId="7e40e3d8-2239-48d5-b69d-251f2fc4a175" providerId="ADAL" clId="{443C2970-D61D-4E62-826E-0AEC0F8FD911}" dt="2026-01-27T05:52:20.701" v="1168" actId="20577"/>
        <pc:sldMkLst>
          <pc:docMk/>
          <pc:sldMk cId="3491198869" sldId="414"/>
        </pc:sldMkLst>
      </pc:sldChg>
      <pc:sldChg chg="modSp mod">
        <pc:chgData name="Anny Chen" userId="7e40e3d8-2239-48d5-b69d-251f2fc4a175" providerId="ADAL" clId="{443C2970-D61D-4E62-826E-0AEC0F8FD911}" dt="2026-01-20T02:44:51.565" v="1126" actId="20577"/>
        <pc:sldMkLst>
          <pc:docMk/>
          <pc:sldMk cId="2174441086" sldId="415"/>
        </pc:sldMkLst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48" creationId="{7EC93521-6A96-57A8-C14B-D0398E2B4D55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49" creationId="{1D524928-248B-5453-CA81-3E61E5337D97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0" creationId="{B822C910-9739-B1B5-9CC5-0BE6EFD1EA5F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1" creationId="{0A7306F4-2B66-63F4-2CDE-C576A18A98B5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2" creationId="{9E04BE67-C3A6-88DB-0ECB-63B33EB5AC30}"/>
          </ac:spMkLst>
        </pc:spChg>
        <pc:spChg chg="mod">
          <ac:chgData name="Anny Chen" userId="7e40e3d8-2239-48d5-b69d-251f2fc4a175" providerId="ADAL" clId="{443C2970-D61D-4E62-826E-0AEC0F8FD911}" dt="2026-01-20T02:44:51.565" v="1126" actId="20577"/>
          <ac:spMkLst>
            <pc:docMk/>
            <pc:sldMk cId="2174441086" sldId="415"/>
            <ac:spMk id="54" creationId="{07A950ED-5925-A004-DB31-6789B1D58764}"/>
          </ac:spMkLst>
        </pc:spChg>
        <pc:spChg chg="mod">
          <ac:chgData name="Anny Chen" userId="7e40e3d8-2239-48d5-b69d-251f2fc4a175" providerId="ADAL" clId="{443C2970-D61D-4E62-826E-0AEC0F8FD911}" dt="2026-01-20T02:44:38.786" v="1118"/>
          <ac:spMkLst>
            <pc:docMk/>
            <pc:sldMk cId="2174441086" sldId="415"/>
            <ac:spMk id="55" creationId="{50834813-C095-DAD8-DB59-9B75A150A3F3}"/>
          </ac:spMkLst>
        </pc:spChg>
        <pc:grpChg chg="mod">
          <ac:chgData name="Anny Chen" userId="7e40e3d8-2239-48d5-b69d-251f2fc4a175" providerId="ADAL" clId="{443C2970-D61D-4E62-826E-0AEC0F8FD911}" dt="2026-01-20T02:44:38.786" v="1118"/>
          <ac:grpSpMkLst>
            <pc:docMk/>
            <pc:sldMk cId="2174441086" sldId="415"/>
            <ac:grpSpMk id="56" creationId="{F5A05253-79C1-8BAA-D205-C0D073D679CC}"/>
          </ac:grpSpMkLst>
        </pc:grpChg>
        <pc:picChg chg="mod">
          <ac:chgData name="Anny Chen" userId="7e40e3d8-2239-48d5-b69d-251f2fc4a175" providerId="ADAL" clId="{443C2970-D61D-4E62-826E-0AEC0F8FD911}" dt="2026-01-20T02:44:38.786" v="1118"/>
          <ac:picMkLst>
            <pc:docMk/>
            <pc:sldMk cId="2174441086" sldId="415"/>
            <ac:picMk id="57" creationId="{06AF0218-192D-0F87-110F-58FDD9ADD568}"/>
          </ac:picMkLst>
        </pc:picChg>
        <pc:picChg chg="mod">
          <ac:chgData name="Anny Chen" userId="7e40e3d8-2239-48d5-b69d-251f2fc4a175" providerId="ADAL" clId="{443C2970-D61D-4E62-826E-0AEC0F8FD911}" dt="2026-01-20T02:44:38.786" v="1118"/>
          <ac:picMkLst>
            <pc:docMk/>
            <pc:sldMk cId="2174441086" sldId="415"/>
            <ac:picMk id="58" creationId="{4CAFDF7E-51B1-41F6-2826-22CDFE59B615}"/>
          </ac:picMkLst>
        </pc:picChg>
      </pc:sldChg>
      <pc:sldChg chg="modNotesTx">
        <pc:chgData name="Anny Chen" userId="7e40e3d8-2239-48d5-b69d-251f2fc4a175" providerId="ADAL" clId="{443C2970-D61D-4E62-826E-0AEC0F8FD911}" dt="2026-01-20T00:26:12.403" v="885" actId="6549"/>
        <pc:sldMkLst>
          <pc:docMk/>
          <pc:sldMk cId="4010179052" sldId="416"/>
        </pc:sldMkLst>
      </pc:sldChg>
      <pc:sldChg chg="addSp delSp modSp add mod">
        <pc:chgData name="Anny Chen" userId="7e40e3d8-2239-48d5-b69d-251f2fc4a175" providerId="ADAL" clId="{443C2970-D61D-4E62-826E-0AEC0F8FD911}" dt="2026-01-19T08:01:50.075" v="794" actId="20577"/>
        <pc:sldMkLst>
          <pc:docMk/>
          <pc:sldMk cId="4158070974" sldId="417"/>
        </pc:sldMkLst>
        <pc:spChg chg="mod">
          <ac:chgData name="Anny Chen" userId="7e40e3d8-2239-48d5-b69d-251f2fc4a175" providerId="ADAL" clId="{443C2970-D61D-4E62-826E-0AEC0F8FD911}" dt="2026-01-19T08:01:50.075" v="794" actId="20577"/>
          <ac:spMkLst>
            <pc:docMk/>
            <pc:sldMk cId="4158070974" sldId="417"/>
            <ac:spMk id="3" creationId="{C2CBFC95-B959-9035-D4A9-A595A2F07F12}"/>
          </ac:spMkLst>
        </pc:spChg>
        <pc:spChg chg="mod">
          <ac:chgData name="Anny Chen" userId="7e40e3d8-2239-48d5-b69d-251f2fc4a175" providerId="ADAL" clId="{443C2970-D61D-4E62-826E-0AEC0F8FD911}" dt="2026-01-19T07:56:53.242" v="674" actId="20577"/>
          <ac:spMkLst>
            <pc:docMk/>
            <pc:sldMk cId="4158070974" sldId="417"/>
            <ac:spMk id="7" creationId="{E128C88C-F641-3704-4178-59875F9146DB}"/>
          </ac:spMkLst>
        </pc:spChg>
        <pc:graphicFrameChg chg="add mod modGraphic">
          <ac:chgData name="Anny Chen" userId="7e40e3d8-2239-48d5-b69d-251f2fc4a175" providerId="ADAL" clId="{443C2970-D61D-4E62-826E-0AEC0F8FD911}" dt="2026-01-19T07:57:07.855" v="680" actId="20577"/>
          <ac:graphicFrameMkLst>
            <pc:docMk/>
            <pc:sldMk cId="4158070974" sldId="417"/>
            <ac:graphicFrameMk id="16" creationId="{954D5D3A-1013-7A68-D8AD-C7E301CE010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3ADA7C7-FED1-424B-B3E7-D92E186799DB}" type="datetimeFigureOut">
              <a:rPr lang="en-US" smtClean="0"/>
              <a:t>1/28/26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endParaRPr lang="en-US" altLang="zh-TW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出埃及記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3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33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分，</a:t>
            </a:r>
            <a:r>
              <a:rPr lang="zh-TW" alt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路加福音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書需要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2 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</a:t>
            </a:r>
            <a:r>
              <a:rPr lang="en-US" altLang="zh-TW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55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endParaRPr lang="en-US" altLang="zh-TW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752">
              <a:defRPr/>
            </a:pP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主持人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依照本次所讀的書卷，需要多少時間來舉例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EB154842-4E44-3644-AE7C-48DBFB18739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91EB-3644-04E0-3A11-8FE439AA6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5C641-DA35-73BB-051B-577A296C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5AC32-B407-2132-3087-82BD4AA4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說到要聽多少聖經，我們建議兩年內每週聆聽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1-6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2-12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小時。您可以從這張投影片中，看到聆聽時間有多長，來選擇適合的目標。假如您選擇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1-2-3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遍舊約、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遍新約、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遍詩篇這個目標的話，換算下來，兩年內每週聆聽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小時，或一年內每週聆聽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小時。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FEC-8B0E-E18B-2E81-CB227BC26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2000" dirty="0"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2000" dirty="0" err="1"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2000" dirty="0"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舊約申命記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altLang="zh-TW" sz="2000" dirty="0">
              <a:solidFill>
                <a:srgbClr val="000000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有時，不要讀申命記和約翰福音，換成瑪拉基書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1:8b 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或馬太福音</a:t>
            </a:r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7:26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 err="1"/>
              <a:t>在App中，免費提供</a:t>
            </a:r>
            <a:r>
              <a:rPr lang="zh-TW" altLang="zh-TW" sz="1300" dirty="0"/>
              <a:t>這些語言的有聲</a:t>
            </a:r>
            <a:r>
              <a:rPr lang="en-US" altLang="zh-TW" sz="1300" dirty="0" err="1"/>
              <a:t>戲劇聖經</a:t>
            </a:r>
            <a:r>
              <a:rPr lang="zh-TW" altLang="zh-TW" sz="1300" dirty="0"/>
              <a:t>。另外，</a:t>
            </a:r>
            <a:r>
              <a:rPr lang="en-US" altLang="zh-TW" sz="1300" dirty="0" err="1"/>
              <a:t>葡萄牙語、印地語</a:t>
            </a:r>
            <a:r>
              <a:rPr lang="zh-TW" altLang="zh-TW" sz="1300" dirty="0"/>
              <a:t>也</a:t>
            </a:r>
            <a:r>
              <a:rPr lang="en-US" altLang="zh-TW" sz="1300" dirty="0" err="1"/>
              <a:t>即將推出</a:t>
            </a:r>
            <a:r>
              <a:rPr lang="en-US" altLang="zh-TW" sz="1300" dirty="0"/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200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2000" dirty="0">
                <a:solidFill>
                  <a:srgbClr val="000000"/>
                </a:solidFill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為了表達對聆聽神話語的尊重，聚會過程中，請弟兄姊妹們不要飲食、使用手機，或同時做其他事。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參加實體聚會時，請以商務休閒的穿著為主。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實現讀經目標有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一年或兩年的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目標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2000" dirty="0"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畫面是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今年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每週二</a:t>
            </a:r>
            <a:r>
              <a:rPr lang="zh-TW" altLang="en-US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中午</a:t>
            </a:r>
            <a:r>
              <a:rPr lang="en-US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300">
                <a:ea typeface="微軟正黑體" panose="020B0604030504040204" pitchFamily="34" charset="-120"/>
                <a:cs typeface="微軟正黑體" panose="020B0604030504040204" pitchFamily="34" charset="-120"/>
              </a:rPr>
              <a:t>的讀</a:t>
            </a:r>
            <a:r>
              <a:rPr lang="zh-TW" altLang="zh-TW" sz="13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5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2000" dirty="0"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是我們的</a:t>
            </a:r>
            <a:r>
              <a:rPr lang="zh-TW" altLang="en-US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聚會</a:t>
            </a:r>
            <a:r>
              <a:rPr lang="zh-TW" altLang="zh-TW" sz="13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時間，此時間是以台北時間為準。</a:t>
            </a:r>
            <a:endParaRPr lang="zh-TW" altLang="zh-TW" sz="13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2000" dirty="0"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20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r>
              <a:rPr lang="zh-TW" altLang="zh-TW" sz="2000" dirty="0"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主持人</a:t>
            </a:r>
            <a:endParaRPr lang="en-US" altLang="zh-TW" sz="2000" b="1" dirty="0"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2000" b="1" dirty="0" err="1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2000" b="1" dirty="0"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有請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20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</a:p>
          <a:p>
            <a:pPr marL="0" indent="0" fontAlgn="base">
              <a:buFont typeface="Symbol" panose="05050102010706020507" pitchFamily="18" charset="2"/>
              <a:buNone/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Font typeface="Symbol" panose="05050102010706020507" pitchFamily="18" charset="2"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經文簡介人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@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舊約後、新約後</a:t>
            </a: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71532" indent="-371532" fontAlgn="base">
              <a:buFont typeface="Symbol" panose="05050102010706020507" pitchFamily="18" charset="2"/>
              <a:buChar char=""/>
            </a:pPr>
            <a:r>
              <a:rPr lang="zh-TW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我們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現在花一分鐘，默想剛剛聽的經文。</a:t>
            </a:r>
            <a:endParaRPr lang="zh-TW" altLang="zh-TW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2000" dirty="0"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</a:t>
            </a:r>
            <a:r>
              <a:rPr lang="zh-TW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帖撒羅尼迦前書</a:t>
            </a:r>
            <a:r>
              <a:rPr lang="en-US" altLang="zh-TW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5:27</a:t>
            </a:r>
            <a:r>
              <a:rPr lang="zh-TW" altLang="zh-TW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保羅囑咐教會「我指著主囑咐你們，要把這信念給眾弟兄聽。」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0A49D91-A19A-F04F-8DA8-5C7027E6075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2000" dirty="0" err="1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endParaRPr lang="en-US" altLang="zh-TW" sz="2000" dirty="0">
              <a:solidFill>
                <a:srgbClr val="000000"/>
              </a:solidFill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algn="just"/>
            <a:r>
              <a:rPr lang="en-US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請輪流列出作為範例的語言，包括法語、日語、</a:t>
            </a:r>
            <a:r>
              <a:rPr lang="zh-TW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TW" altLang="zh-TW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和俄語。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2AC152D2-DF81-FC46-B2AE-EF54F440B0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1C83-AE15-416A-AABC-08FD7B701A25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D831-5E0C-42F2-BF78-90C4550B28D6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7EC7-E0BB-4A08-893F-CAA4A1E34F3B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B3F-FC43-4442-B0B0-6F5CD0102AA2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594C-D62C-4BE9-8388-0F6C8D5F07AB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95E-CB06-48E6-940C-1E05208C2EEC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4D18-C1A1-4064-A97A-889581720C13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1A09-B3C9-4F5C-AB8B-35B6E6889DD4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CA48-75B6-4F90-B1C7-AC8FFEB03921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8638-AED7-41D0-A04C-394BC6A113B5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688-1DE2-4D4D-888E-4AA1AC134943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BCE-909D-4D81-B279-18507C7B466F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B01D-6899-4E49-AE67-07EF3E8B1778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ED0-85B3-4569-875D-1C1B19D08DD8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39B3-D7C1-4DCD-8101-D7AA743D85B2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3592-6788-49AC-BF5D-5054E6CCBF74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75B2-2399-40FA-8C77-B8C9C0D39BDE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9B6D-E426-4C28-815A-4C44E2E5560A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B650-2B3C-4042-A72E-1EB0899E77AA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42FA-9767-448C-949D-1455B2387BB7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8018-8076-4254-BD5A-279DE41EF1EC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7F-074D-4E3F-9D90-32EF0F500E07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6B1C-BADA-4CEE-89BB-2A797F658127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3C6B-4FCB-4C45-99BF-5F16A75B950F}" type="datetime1">
              <a:rPr lang="en-US" altLang="zh-TW" smtClean="0"/>
              <a:t>1/28/26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23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8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聽讀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聖經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66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書所需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的時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長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度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006294" y="5050986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按照華語戲劇聖經的時長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7116E78-1E5C-E051-A531-E115815F5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10160"/>
              </p:ext>
            </p:extLst>
          </p:nvPr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傳道書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雅歌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以賽亞書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51m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075" indent="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申命記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18m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耶利米哀歌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約書亞記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以西結書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士師記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但以理書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20m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路得記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何西阿書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約珥書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撒母耳記下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阿摩司書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俄巴底亞書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列王紀下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36m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歷代志上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彌迦書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歷代志下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那鴻書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以斯拉記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哈巴谷書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尼希米記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西番雅書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以斯帖記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哈該書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約伯記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40m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撒迦利亞書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詩篇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瑪拉基書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箴言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77h 6m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8A461CA-C536-461C-92C4-E3500B2D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90443"/>
              </p:ext>
            </p:extLst>
          </p:nvPr>
        </p:nvGraphicFramePr>
        <p:xfrm>
          <a:off x="6264809" y="927294"/>
          <a:ext cx="45720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新約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馬太福音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36m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馬可福音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提摩太後書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路加福音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提多書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約翰福音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腓利門書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使徒行傳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希伯來書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羅馬書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雅各書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哥林多後書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彼得後書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加拉太書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約翰壹書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以弗所書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約翰貳書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腓立比書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約翰叁書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歌羅西書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猶大書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帖撒羅尼迦前書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啟示錄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3600" algn="l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帖撒羅尼迦後書</a:t>
                      </a:r>
                    </a:p>
                  </a:txBody>
                  <a:tcPr marL="8626" marR="8626" marT="8626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8m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卷合計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22h 9m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8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E4FF-4808-2032-07DC-97C760B4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359BD1-4192-3A84-8358-2FD2457A5E89}"/>
              </a:ext>
            </a:extLst>
          </p:cNvPr>
          <p:cNvSpPr/>
          <p:nvPr/>
        </p:nvSpPr>
        <p:spPr>
          <a:xfrm>
            <a:off x="0" y="0"/>
            <a:ext cx="3175000" cy="10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8502F3E-A062-8D3E-A459-E67A565D47A7}"/>
              </a:ext>
            </a:extLst>
          </p:cNvPr>
          <p:cNvSpPr/>
          <p:nvPr/>
        </p:nvSpPr>
        <p:spPr>
          <a:xfrm>
            <a:off x="3175000" y="7947"/>
            <a:ext cx="9017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3EFEC40F-3167-BEB1-88BE-B624EFEE6B16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704801" y="1316476"/>
            <a:ext cx="723900" cy="554152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0D01469-444A-DA1C-18F3-64D4D4E96F33}"/>
              </a:ext>
            </a:extLst>
          </p:cNvPr>
          <p:cNvSpPr txBox="1"/>
          <p:nvPr/>
        </p:nvSpPr>
        <p:spPr>
          <a:xfrm>
            <a:off x="3872661" y="6238188"/>
            <a:ext cx="7552307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5B3A572-9348-5262-CDB9-EEE117A2B580}"/>
              </a:ext>
            </a:extLst>
          </p:cNvPr>
          <p:cNvSpPr txBox="1"/>
          <p:nvPr/>
        </p:nvSpPr>
        <p:spPr>
          <a:xfrm>
            <a:off x="647205" y="2162912"/>
            <a:ext cx="2419215" cy="2609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2CBFC95-B959-9035-D4A9-A595A2F07F12}"/>
              </a:ext>
            </a:extLst>
          </p:cNvPr>
          <p:cNvSpPr txBox="1"/>
          <p:nvPr/>
        </p:nvSpPr>
        <p:spPr>
          <a:xfrm>
            <a:off x="3580953" y="266906"/>
            <a:ext cx="8198068" cy="4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群體</a:t>
            </a: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128C88C-F641-3704-4178-59875F9146DB}"/>
              </a:ext>
            </a:extLst>
          </p:cNvPr>
          <p:cNvSpPr txBox="1"/>
          <p:nvPr/>
        </p:nvSpPr>
        <p:spPr>
          <a:xfrm>
            <a:off x="11585843" y="1042455"/>
            <a:ext cx="307777" cy="477309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en-US" altLang="zh-TW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</a:t>
            </a:r>
            <a:r>
              <a:rPr lang="zh-CN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戲劇聖經</a:t>
            </a:r>
            <a:r>
              <a:rPr lang="zh-TW" altLang="en-US" sz="2000" spc="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時數估算</a:t>
            </a:r>
            <a:endParaRPr lang="en-US" sz="2000" spc="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59297-2EAC-44B6-4997-194592ACE591}"/>
              </a:ext>
            </a:extLst>
          </p:cNvPr>
          <p:cNvSpPr txBox="1"/>
          <p:nvPr/>
        </p:nvSpPr>
        <p:spPr>
          <a:xfrm>
            <a:off x="1752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>
              <a:latin typeface="Microsoft YaHei UI" panose="020B0503020204020204" pitchFamily="34" charset="-122"/>
              <a:ea typeface="Noto Sans CJK KR" panose="020B0500000000000000" pitchFamily="34" charset="-128"/>
            </a:endParaRPr>
          </a:p>
        </p:txBody>
      </p:sp>
      <p:pic>
        <p:nvPicPr>
          <p:cNvPr id="11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291FC52B-3BCE-93B2-9631-D44EA2D17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4" y="324339"/>
            <a:ext cx="2828797" cy="622335"/>
          </a:xfrm>
          <a:prstGeom prst="rect">
            <a:avLst/>
          </a:prstGeom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54D5D3A-1013-7A68-D8AD-C7E301CE0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7791"/>
              </p:ext>
            </p:extLst>
          </p:nvPr>
        </p:nvGraphicFramePr>
        <p:xfrm>
          <a:off x="3942032" y="890055"/>
          <a:ext cx="748293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8078">
                  <a:extLst>
                    <a:ext uri="{9D8B030D-6E8A-4147-A177-3AD203B41FA5}">
                      <a16:colId xmlns:a16="http://schemas.microsoft.com/office/drawing/2014/main" val="4115875766"/>
                    </a:ext>
                  </a:extLst>
                </a:gridCol>
                <a:gridCol w="1135803">
                  <a:extLst>
                    <a:ext uri="{9D8B030D-6E8A-4147-A177-3AD203B41FA5}">
                      <a16:colId xmlns:a16="http://schemas.microsoft.com/office/drawing/2014/main" val="2783811638"/>
                    </a:ext>
                  </a:extLst>
                </a:gridCol>
                <a:gridCol w="1119055">
                  <a:extLst>
                    <a:ext uri="{9D8B030D-6E8A-4147-A177-3AD203B41FA5}">
                      <a16:colId xmlns:a16="http://schemas.microsoft.com/office/drawing/2014/main" val="50462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舊約　－　新約　－　詩篇</a:t>
                      </a:r>
                      <a:endParaRPr lang="en-US" altLang="zh-TW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60463" algn="l"/>
                        </a:tabLst>
                        <a:defRPr/>
                      </a:pP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(77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(22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　　　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(7.5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小時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每週時數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05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兩年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一年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7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indent="0" algn="l"/>
                      <a:r>
                        <a:rPr lang="en-US" altLang="zh-TW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　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　－　　</a:t>
                      </a:r>
                      <a:r>
                        <a:rPr lang="en-US" altLang="zh-TW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　　－　　</a:t>
                      </a:r>
                      <a:r>
                        <a:rPr lang="en-US" altLang="zh-TW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　　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1.0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2.0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6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1.25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>
                          <a:effectLst/>
                          <a:latin typeface="Avenir Next LT Pro" panose="020B0504020202020204" pitchFamily="34" charset="0"/>
                        </a:rPr>
                        <a:t>2.5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1.5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3.0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2.25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>
                          <a:effectLst/>
                          <a:latin typeface="Avenir Next LT Pro" panose="020B0504020202020204" pitchFamily="34" charset="0"/>
                        </a:rPr>
                        <a:t>4.5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2.5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5.0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6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3.0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6.0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1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7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3.5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7.0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2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9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4.0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8.0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1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9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   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4.75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9.5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1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4.5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9.0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3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 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 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>
                          <a:effectLst/>
                          <a:latin typeface="Avenir Next LT Pro" panose="020B0504020202020204" pitchFamily="34" charset="0"/>
                        </a:rPr>
                        <a:t>5.25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10.5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1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60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  　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－　 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Microsoft YaHei UI" panose="020B0503020204020204" pitchFamily="34" charset="-122"/>
                          <a:cs typeface="+mn-cs"/>
                        </a:rPr>
                        <a:t>　　</a:t>
                      </a:r>
                      <a:r>
                        <a:rPr lang="zh-TW" altLang="en-US" dirty="0">
                          <a:latin typeface="Avenir Next LT Pro" panose="020B0504020202020204" pitchFamily="34" charset="0"/>
                          <a:ea typeface="Microsoft YaHei UI" panose="020B0503020204020204" pitchFamily="34" charset="-122"/>
                        </a:rPr>
                        <a:t>次</a:t>
                      </a: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venir Next LT Pro" panose="020B0504020202020204" pitchFamily="34" charset="0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6.5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b="0" dirty="0">
                          <a:effectLst/>
                          <a:latin typeface="Avenir Next LT Pro" panose="020B0504020202020204" pitchFamily="34" charset="0"/>
                        </a:rPr>
                        <a:t>13.0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3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7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將瘸腿的、有病的獻上，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這不為惡嗎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你獻給你的省長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他豈喜悅你，豈能看你的情面嗎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這是萬軍之耶和華說的。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5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kumimoji="0" lang="en-US" altLang="ko-KR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kumimoji="0" lang="en-US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kumimoji="0" lang="en-US" altLang="zh-TW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(GNA)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kumimoji="0" lang="en-US" sz="24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高品質的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戲劇化有聲聖經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9499" y="1220297"/>
            <a:ext cx="2887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完全免費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App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8790541-947B-C293-908B-9519CBF002C5}"/>
              </a:ext>
            </a:extLst>
          </p:cNvPr>
          <p:cNvSpPr txBox="1"/>
          <p:nvPr/>
        </p:nvSpPr>
        <p:spPr>
          <a:xfrm>
            <a:off x="9175805" y="2397177"/>
            <a:ext cx="2504317" cy="2472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</a:p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</a:p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</a:p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(</a:t>
            </a:r>
            <a:r>
              <a:rPr lang="ko-KR" altLang="en-US" sz="24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）</a:t>
            </a:r>
            <a:endParaRPr lang="en-US" altLang="zh-TW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080"/>
              </a:lnSpc>
              <a:spcAft>
                <a:spcPts val="1000"/>
              </a:spcAft>
            </a:pPr>
            <a:endParaRPr lang="en-US" altLang="ko-KR" sz="23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F3DD0957-5839-D001-7CAF-0FA800A58DC2}"/>
              </a:ext>
            </a:extLst>
          </p:cNvPr>
          <p:cNvSpPr txBox="1"/>
          <p:nvPr/>
        </p:nvSpPr>
        <p:spPr>
          <a:xfrm>
            <a:off x="8699499" y="2024132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2026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784072AE-099B-F7A2-3973-1185C2471DA0}"/>
              </a:ext>
            </a:extLst>
          </p:cNvPr>
          <p:cNvSpPr txBox="1"/>
          <p:nvPr/>
        </p:nvSpPr>
        <p:spPr>
          <a:xfrm>
            <a:off x="8699499" y="2397177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Q1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CAB8FFCF-8A81-BFD4-E5C7-732F4AD5F679}"/>
              </a:ext>
            </a:extLst>
          </p:cNvPr>
          <p:cNvSpPr txBox="1"/>
          <p:nvPr/>
        </p:nvSpPr>
        <p:spPr>
          <a:xfrm>
            <a:off x="8699499" y="3470603"/>
            <a:ext cx="1089328" cy="836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</a:p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134923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6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記錄聽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3" name="Rectangle 21">
            <a:extLst>
              <a:ext uri="{FF2B5EF4-FFF2-40B4-BE49-F238E27FC236}">
                <a16:creationId xmlns:a16="http://schemas.microsoft.com/office/drawing/2014/main" id="{71B5436F-2DF4-F3C2-DCA4-5BDF8EAE3AEB}"/>
              </a:ext>
            </a:extLst>
          </p:cNvPr>
          <p:cNvSpPr/>
          <p:nvPr/>
        </p:nvSpPr>
        <p:spPr>
          <a:xfrm>
            <a:off x="9331516" y="1059914"/>
            <a:ext cx="1224982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202</a:t>
            </a:r>
            <a:r>
              <a:rPr lang="en-US" altLang="zh-TW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Aptos Display" panose="020B0004020202020204" pitchFamily="34" charset="0"/>
              </a:rPr>
              <a:t> 1st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90BBE-A869-84E5-62DE-7995F7F44F2C}"/>
              </a:ext>
            </a:extLst>
          </p:cNvPr>
          <p:cNvSpPr/>
          <p:nvPr/>
        </p:nvSpPr>
        <p:spPr>
          <a:xfrm>
            <a:off x="6048147" y="1649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45A56FA0-FF86-FE03-0A72-A3C94CE54658}"/>
              </a:ext>
            </a:extLst>
          </p:cNvPr>
          <p:cNvSpPr/>
          <p:nvPr/>
        </p:nvSpPr>
        <p:spPr>
          <a:xfrm>
            <a:off x="6048147" y="2557550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F97408CB-0AF9-37E5-5CA8-1E02EF1B7897}"/>
              </a:ext>
            </a:extLst>
          </p:cNvPr>
          <p:cNvSpPr/>
          <p:nvPr/>
        </p:nvSpPr>
        <p:spPr>
          <a:xfrm>
            <a:off x="6040179" y="34375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CDFA7C63-9AC1-C81B-33C0-2F50A2E5B5C0}"/>
              </a:ext>
            </a:extLst>
          </p:cNvPr>
          <p:cNvSpPr/>
          <p:nvPr/>
        </p:nvSpPr>
        <p:spPr>
          <a:xfrm>
            <a:off x="6029360" y="429897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766CD42E-A5CD-0E2C-35C1-6B4AE99EAE75}"/>
              </a:ext>
            </a:extLst>
          </p:cNvPr>
          <p:cNvSpPr/>
          <p:nvPr/>
        </p:nvSpPr>
        <p:spPr>
          <a:xfrm>
            <a:off x="6029359" y="5160378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 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8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6770579" cy="2145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以聽讀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次、新約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次、詩篇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次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9DBBDB4D-25A8-1D04-B990-6219D159CBA7}"/>
              </a:ext>
            </a:extLst>
          </p:cNvPr>
          <p:cNvSpPr/>
          <p:nvPr/>
        </p:nvSpPr>
        <p:spPr>
          <a:xfrm>
            <a:off x="9321918" y="130808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1st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ABBE4C2-571A-AFBF-052A-D0AA39F20F61}"/>
              </a:ext>
            </a:extLst>
          </p:cNvPr>
          <p:cNvSpPr/>
          <p:nvPr/>
        </p:nvSpPr>
        <p:spPr>
          <a:xfrm>
            <a:off x="9321918" y="2250013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2nd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7A9405BD-5EA1-3811-1601-36D404D7C423}"/>
              </a:ext>
            </a:extLst>
          </p:cNvPr>
          <p:cNvSpPr/>
          <p:nvPr/>
        </p:nvSpPr>
        <p:spPr>
          <a:xfrm>
            <a:off x="9321918" y="3180144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3rd</a:t>
            </a: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26CE75B4-821A-D338-56AB-5900A3C7AC76}"/>
              </a:ext>
            </a:extLst>
          </p:cNvPr>
          <p:cNvSpPr/>
          <p:nvPr/>
        </p:nvSpPr>
        <p:spPr>
          <a:xfrm>
            <a:off x="9321917" y="4133867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2026 4th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A20FFDBF-4EAD-22FF-64F3-540314214D5E}"/>
              </a:ext>
            </a:extLst>
          </p:cNvPr>
          <p:cNvSpPr/>
          <p:nvPr/>
        </p:nvSpPr>
        <p:spPr>
          <a:xfrm>
            <a:off x="9331312" y="5090876"/>
            <a:ext cx="1499983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Aptos Display" panose="020B0004020202020204" pitchFamily="34" charset="0"/>
              </a:rPr>
              <a:t>PRS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57082" y="1294939"/>
            <a:ext cx="5260340" cy="447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49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12-13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4783681" y="1193364"/>
            <a:ext cx="7083379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為了表達對聆聽神話語的尊重</a:t>
            </a:r>
            <a:r>
              <a:rPr lang="ko-KR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ko-KR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聚會過程中，請弟兄姊妹們不要：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飲食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使用手機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除了讀經進度表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742950" indent="-74295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同時做其他事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例如跑步機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參加實體聚會時，請以商務休閒穿著為佳。</a:t>
            </a:r>
            <a:endParaRPr lang="ko-KR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49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20619" y="2428355"/>
            <a:ext cx="370549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實現聽讀聖經目標的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3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設定一年或兩年的目標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362030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83C078E-A125-3C0B-402A-2BE4C2D76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4DB361-1120-5979-C787-44DAFD0C0979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週二中午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</a:t>
            </a:r>
            <a:endParaRPr lang="en-US" sz="4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537C8B00-C5BD-A364-BD1A-3B6C032D0F1C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49">
            <a:extLst>
              <a:ext uri="{FF2B5EF4-FFF2-40B4-BE49-F238E27FC236}">
                <a16:creationId xmlns:a16="http://schemas.microsoft.com/office/drawing/2014/main" id="{E5FE9F54-C496-6CDA-D3BA-523DC217642C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4CB7E5-BE9C-02E7-BD07-78706A49842E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BAF32518-4CE8-56FC-E11B-9A49F744E334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E3A2B283-3B3B-4EAB-BA79-458B8A76A3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9B9265B5-73C2-D2CF-D192-769EC7A124C4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56">
            <a:extLst>
              <a:ext uri="{FF2B5EF4-FFF2-40B4-BE49-F238E27FC236}">
                <a16:creationId xmlns:a16="http://schemas.microsoft.com/office/drawing/2014/main" id="{DA63D229-6E67-00F7-A77B-1E5AD4A79348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57">
            <a:extLst>
              <a:ext uri="{FF2B5EF4-FFF2-40B4-BE49-F238E27FC236}">
                <a16:creationId xmlns:a16="http://schemas.microsoft.com/office/drawing/2014/main" id="{421CF670-DFE8-A5EB-2731-12DBCE1E951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 Same Side Corner Rectangle 58">
            <a:extLst>
              <a:ext uri="{FF2B5EF4-FFF2-40B4-BE49-F238E27FC236}">
                <a16:creationId xmlns:a16="http://schemas.microsoft.com/office/drawing/2014/main" id="{1F50DAD9-4E2E-BEE4-A7C9-E7A16E27BE01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 Same Side Corner Rectangle 59">
            <a:extLst>
              <a:ext uri="{FF2B5EF4-FFF2-40B4-BE49-F238E27FC236}">
                <a16:creationId xmlns:a16="http://schemas.microsoft.com/office/drawing/2014/main" id="{A41EDE55-0E33-E266-50ED-679D0A88B853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34E1AE5B-0FAF-5C9C-8FCD-7E0098D553B3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 Same Side Corner Rectangle 61">
            <a:extLst>
              <a:ext uri="{FF2B5EF4-FFF2-40B4-BE49-F238E27FC236}">
                <a16:creationId xmlns:a16="http://schemas.microsoft.com/office/drawing/2014/main" id="{A35B53A8-43CA-999E-15CB-7C7D0B7B5C9D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531A6C07-6D5C-3F00-CB65-59F6281C803D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1713E5-533C-B994-A40B-5DB0391B057B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February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C5CD3F-D83B-9098-6842-F6F089DEDFCC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March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810919-64CA-3808-B7F0-3DB8930E5793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April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997A-E6BC-9578-6DA7-464BB2DDB698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E33AF2-B836-F45D-1BC0-94A4AB3AC32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June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3" name="Rounded Rectangle 97">
            <a:extLst>
              <a:ext uri="{FF2B5EF4-FFF2-40B4-BE49-F238E27FC236}">
                <a16:creationId xmlns:a16="http://schemas.microsoft.com/office/drawing/2014/main" id="{0D25CE8C-11FE-146D-16CA-42ED6BD00C5D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 Same Side Corner Rectangle 98">
            <a:extLst>
              <a:ext uri="{FF2B5EF4-FFF2-40B4-BE49-F238E27FC236}">
                <a16:creationId xmlns:a16="http://schemas.microsoft.com/office/drawing/2014/main" id="{F102F339-4A5F-8068-972F-5C1307FF4AAA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5C6E2C-D291-402A-E908-A6D07CFEFB46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July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76" name="Rounded Rectangle 101">
            <a:extLst>
              <a:ext uri="{FF2B5EF4-FFF2-40B4-BE49-F238E27FC236}">
                <a16:creationId xmlns:a16="http://schemas.microsoft.com/office/drawing/2014/main" id="{A956A09B-16D6-8332-F185-FDAEBE09B2C3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F53F7972-3AC8-76E6-9901-F1DE8E521444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103">
            <a:extLst>
              <a:ext uri="{FF2B5EF4-FFF2-40B4-BE49-F238E27FC236}">
                <a16:creationId xmlns:a16="http://schemas.microsoft.com/office/drawing/2014/main" id="{AF026591-1595-6368-CF3D-1E175D147402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04">
            <a:extLst>
              <a:ext uri="{FF2B5EF4-FFF2-40B4-BE49-F238E27FC236}">
                <a16:creationId xmlns:a16="http://schemas.microsoft.com/office/drawing/2014/main" id="{B42A44DE-0709-9EBB-377A-5D8693D116DD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105">
            <a:extLst>
              <a:ext uri="{FF2B5EF4-FFF2-40B4-BE49-F238E27FC236}">
                <a16:creationId xmlns:a16="http://schemas.microsoft.com/office/drawing/2014/main" id="{F9DABBD5-A935-1A1A-120C-044E7BDF85D5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F942E8FE-3AC6-11DB-F383-2022F1AFDE81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541D72D6-D4F7-CF48-8116-3AA541EC9B63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85565836-C0DA-84D0-7A14-7B2B4C9371E5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82CB3272-3C48-409B-5FC6-887CCBA7C734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75A517ED-99D3-C570-21EF-32E6791D261C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3AB217-8DF1-D91E-8AD3-D1ECF30E9867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August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6C210BF-3DF8-DDEF-AB72-953B44971B92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September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CB237-A46C-CE68-D60D-7F767847A71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October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B69FF4-E5FA-695F-7A74-E771FC8864E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November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4504FC6-D4C7-158D-4AEC-93239FDACE21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December</a:t>
            </a:r>
            <a:endParaRPr lang="en-US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D06C92-8EEE-168D-9669-080089EF54D0}"/>
              </a:ext>
            </a:extLst>
          </p:cNvPr>
          <p:cNvSpPr txBox="1"/>
          <p:nvPr/>
        </p:nvSpPr>
        <p:spPr>
          <a:xfrm>
            <a:off x="143200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馬可福音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Rounded Rectangle 1">
            <a:extLst>
              <a:ext uri="{FF2B5EF4-FFF2-40B4-BE49-F238E27FC236}">
                <a16:creationId xmlns:a16="http://schemas.microsoft.com/office/drawing/2014/main" id="{71081D38-D2EF-3028-8A77-F1B99811DAA8}"/>
              </a:ext>
            </a:extLst>
          </p:cNvPr>
          <p:cNvSpPr/>
          <p:nvPr/>
        </p:nvSpPr>
        <p:spPr>
          <a:xfrm>
            <a:off x="127250" y="116326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12AC5-D552-67FB-4541-A292DD5132D6}"/>
              </a:ext>
            </a:extLst>
          </p:cNvPr>
          <p:cNvSpPr txBox="1"/>
          <p:nvPr/>
        </p:nvSpPr>
        <p:spPr>
          <a:xfrm>
            <a:off x="21549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F4A0A2-3D2C-ED62-1C86-E0BB8254E151}"/>
              </a:ext>
            </a:extLst>
          </p:cNvPr>
          <p:cNvSpPr txBox="1"/>
          <p:nvPr/>
        </p:nvSpPr>
        <p:spPr>
          <a:xfrm>
            <a:off x="4161551" y="17055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41E28B0-52CF-00EE-E28A-46B535951654}"/>
              </a:ext>
            </a:extLst>
          </p:cNvPr>
          <p:cNvSpPr txBox="1"/>
          <p:nvPr/>
        </p:nvSpPr>
        <p:spPr>
          <a:xfrm>
            <a:off x="61681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出埃及記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15AD7C-6105-8ABD-04DB-FAC00438EE03}"/>
              </a:ext>
            </a:extLst>
          </p:cNvPr>
          <p:cNvSpPr txBox="1"/>
          <p:nvPr/>
        </p:nvSpPr>
        <p:spPr>
          <a:xfrm>
            <a:off x="81874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路加福音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C07CF0-84BF-ED9A-092C-9F3C358A08F8}"/>
              </a:ext>
            </a:extLst>
          </p:cNvPr>
          <p:cNvSpPr txBox="1"/>
          <p:nvPr/>
        </p:nvSpPr>
        <p:spPr>
          <a:xfrm>
            <a:off x="10194051" y="17055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利未記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D08686-4627-0FA9-B6DC-FF0D2594A5EC}"/>
              </a:ext>
            </a:extLst>
          </p:cNvPr>
          <p:cNvSpPr txBox="1"/>
          <p:nvPr/>
        </p:nvSpPr>
        <p:spPr>
          <a:xfrm>
            <a:off x="143200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E45F41B-820A-649C-2E04-BB8EC25BE521}"/>
              </a:ext>
            </a:extLst>
          </p:cNvPr>
          <p:cNvSpPr txBox="1"/>
          <p:nvPr/>
        </p:nvSpPr>
        <p:spPr>
          <a:xfrm>
            <a:off x="21549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約翰福音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BFFC11F-0008-FD89-24F1-F9BC3E8A0C4E}"/>
              </a:ext>
            </a:extLst>
          </p:cNvPr>
          <p:cNvSpPr txBox="1"/>
          <p:nvPr/>
        </p:nvSpPr>
        <p:spPr>
          <a:xfrm>
            <a:off x="41615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0D8467-F878-6A1F-EC78-B440709D98C4}"/>
              </a:ext>
            </a:extLst>
          </p:cNvPr>
          <p:cNvSpPr txBox="1"/>
          <p:nvPr/>
        </p:nvSpPr>
        <p:spPr>
          <a:xfrm>
            <a:off x="61681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民數記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4414B7B-EA2F-E89B-24A8-E86E2C6F156A}"/>
              </a:ext>
            </a:extLst>
          </p:cNvPr>
          <p:cNvSpPr txBox="1"/>
          <p:nvPr/>
        </p:nvSpPr>
        <p:spPr>
          <a:xfrm>
            <a:off x="8187451" y="46138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F7AD7D-6E9E-DBB7-D062-260B032D5DC8}"/>
              </a:ext>
            </a:extLst>
          </p:cNvPr>
          <p:cNvSpPr txBox="1"/>
          <p:nvPr/>
        </p:nvSpPr>
        <p:spPr>
          <a:xfrm>
            <a:off x="10194051" y="46138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申命記</a:t>
            </a:r>
            <a:endParaRPr lang="en-US" altLang="zh-TW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TW" altLang="en-US" sz="17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endParaRPr lang="en-US" altLang="ko-KR" sz="17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4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95164" y="2243963"/>
            <a:ext cx="3188073" cy="2370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豐富、</a:t>
            </a:r>
            <a:b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紮實的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信仰造就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EE7876FE-283C-D603-5193-A97DA9EB9438}"/>
              </a:ext>
            </a:extLst>
          </p:cNvPr>
          <p:cNvSpPr/>
          <p:nvPr/>
        </p:nvSpPr>
        <p:spPr>
          <a:xfrm>
            <a:off x="4427940" y="354249"/>
            <a:ext cx="7452491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C9A47F07-0B4D-AD1B-E17C-7606C343C9CB}"/>
              </a:ext>
            </a:extLst>
          </p:cNvPr>
          <p:cNvSpPr txBox="1"/>
          <p:nvPr/>
        </p:nvSpPr>
        <p:spPr>
          <a:xfrm>
            <a:off x="5113177" y="648633"/>
            <a:ext cx="628883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lvl="0">
              <a:defRPr/>
            </a:pPr>
            <a:r>
              <a:rPr lang="zh-TW" altLang="en-US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4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  <a:p>
            <a:pPr lvl="0" algn="l">
              <a:defRPr/>
            </a:pP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你要以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宣讀、勸勉、教導</a:t>
            </a: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為念，</a:t>
            </a:r>
            <a:br>
              <a:rPr kumimoji="0" lang="en-US" altLang="zh-TW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直等到我來。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36ED216-FF47-770F-66A1-01FACA459229}"/>
              </a:ext>
            </a:extLst>
          </p:cNvPr>
          <p:cNvSpPr txBox="1"/>
          <p:nvPr/>
        </p:nvSpPr>
        <p:spPr>
          <a:xfrm>
            <a:off x="4762366" y="2739842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kumimoji="0" lang="en-US" altLang="zh-TW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marL="0" marR="0" lvl="0" indent="-18288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marR="0" lvl="0" indent="-171450" algn="l" defTabSz="914400" rtl="0" eaLnBrk="1" fontAlgn="auto" latinLnBrk="0" hangingPunct="1">
              <a:lnSpc>
                <a:spcPts val="50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619250" algn="l"/>
              </a:tabLst>
              <a:defRPr/>
            </a:pP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個人閱讀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kumimoji="0" lang="ko-KR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</p:spTree>
    <p:extLst>
      <p:ext uri="{BB962C8B-B14F-4D97-AF65-F5344CB8AC3E}">
        <p14:creationId xmlns:p14="http://schemas.microsoft.com/office/powerpoint/2010/main" val="141395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39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5EE41B65-E59E-BA79-538C-94B969D10CF6}"/>
              </a:ext>
            </a:extLst>
          </p:cNvPr>
          <p:cNvGrpSpPr/>
          <p:nvPr/>
        </p:nvGrpSpPr>
        <p:grpSpPr>
          <a:xfrm>
            <a:off x="401698" y="1314803"/>
            <a:ext cx="3484749" cy="4910981"/>
            <a:chOff x="6921324" y="1435617"/>
            <a:chExt cx="3873158" cy="491098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6B61DD6-4967-F6BA-ACED-6A4E5AB0475D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E9BEFE-D98F-FA7D-8EDC-F971B78B64CB}"/>
                </a:ext>
              </a:extLst>
            </p:cNvPr>
            <p:cNvSpPr txBox="1"/>
            <p:nvPr/>
          </p:nvSpPr>
          <p:spPr>
            <a:xfrm>
              <a:off x="7104106" y="3340628"/>
              <a:ext cx="3479627" cy="1477328"/>
            </a:xfrm>
            <a:prstGeom prst="rect">
              <a:avLst/>
            </a:prstGeom>
            <a:noFill/>
          </p:spPr>
          <p:txBody>
            <a:bodyPr wrap="square" lIns="182880" tIns="0" rIns="18288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PRS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宣讀聖經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B85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</a:br>
              <a:r>
                <a:rPr kumimoji="0" lang="en-US" altLang="zh-TW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2025-</a:t>
              </a:r>
              <a:r>
                <a:rPr kumimoji="0" lang="zh-TW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聖經順序閱讀</a:t>
              </a:r>
              <a:r>
                <a:rPr kumimoji="0" lang="en-US" altLang="zh-TW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30</a:t>
              </a:r>
              <a:r>
                <a:rPr kumimoji="0" lang="zh-TW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  <a:t>分鐘計劃</a:t>
              </a:r>
              <a:br>
                <a:rPr kumimoji="0" lang="en-US" altLang="ko-K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  <a:sym typeface="Avenir"/>
                </a:rPr>
              </a:br>
              <a:endPara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A9657DF1-FBE2-5DFC-8DE3-D89E1B02C357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4D9ABD-FF47-1F51-8FE7-24C545ACF40B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每週二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600B2C-DEF7-AE5A-E8AB-B28BD6BC62AE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C7E011-C410-0539-973A-92497A83C436}"/>
                </a:ext>
              </a:extLst>
            </p:cNvPr>
            <p:cNvGrpSpPr/>
            <p:nvPr/>
          </p:nvGrpSpPr>
          <p:grpSpPr>
            <a:xfrm>
              <a:off x="7153719" y="2288107"/>
              <a:ext cx="3612796" cy="746230"/>
              <a:chOff x="3765617" y="2035197"/>
              <a:chExt cx="3612796" cy="74623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9A7798-770A-D70D-964C-7BD124BDE5E8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63332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5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12:30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3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13:10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6A3AAD-431C-3192-399F-5878C4421032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41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ADABCCD9-A956-74E4-9572-38385DA9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5E723570-B0B1-78BE-4C6D-DA35AEFF2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8" y="372708"/>
            <a:ext cx="1172268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&amp; JSU </a:t>
            </a: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聚會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8" name="Rounded Rectangle 23">
            <a:extLst>
              <a:ext uri="{FF2B5EF4-FFF2-40B4-BE49-F238E27FC236}">
                <a16:creationId xmlns:a16="http://schemas.microsoft.com/office/drawing/2014/main" id="{7EC93521-6A96-57A8-C14B-D0398E2B4D55}"/>
              </a:ext>
            </a:extLst>
          </p:cNvPr>
          <p:cNvSpPr/>
          <p:nvPr/>
        </p:nvSpPr>
        <p:spPr>
          <a:xfrm>
            <a:off x="4480209" y="1328454"/>
            <a:ext cx="3457777" cy="4910981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">
            <a:extLst>
              <a:ext uri="{FF2B5EF4-FFF2-40B4-BE49-F238E27FC236}">
                <a16:creationId xmlns:a16="http://schemas.microsoft.com/office/drawing/2014/main" id="{1D524928-248B-5453-CA81-3E61E5337D97}"/>
              </a:ext>
            </a:extLst>
          </p:cNvPr>
          <p:cNvSpPr txBox="1"/>
          <p:nvPr/>
        </p:nvSpPr>
        <p:spPr>
          <a:xfrm>
            <a:off x="4687488" y="3222807"/>
            <a:ext cx="3068304" cy="147732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2025-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聖經順序閱讀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45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B822C910-9739-B1B5-9CC5-0BE6EFD1EA5F}"/>
              </a:ext>
            </a:extLst>
          </p:cNvPr>
          <p:cNvSpPr/>
          <p:nvPr/>
        </p:nvSpPr>
        <p:spPr>
          <a:xfrm>
            <a:off x="4478398" y="1328454"/>
            <a:ext cx="3459587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0A7306F4-2B66-63F4-2CDE-C576A18A98B5}"/>
              </a:ext>
            </a:extLst>
          </p:cNvPr>
          <p:cNvSpPr txBox="1"/>
          <p:nvPr/>
        </p:nvSpPr>
        <p:spPr>
          <a:xfrm>
            <a:off x="4584570" y="1486212"/>
            <a:ext cx="3378577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每週四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(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台北時間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9E04BE67-C3A6-88DB-0ECB-63B33EB5AC30}"/>
              </a:ext>
            </a:extLst>
          </p:cNvPr>
          <p:cNvSpPr/>
          <p:nvPr/>
        </p:nvSpPr>
        <p:spPr>
          <a:xfrm>
            <a:off x="4478398" y="1989962"/>
            <a:ext cx="345958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그룹 3">
            <a:extLst>
              <a:ext uri="{FF2B5EF4-FFF2-40B4-BE49-F238E27FC236}">
                <a16:creationId xmlns:a16="http://schemas.microsoft.com/office/drawing/2014/main" id="{318E7509-226A-0D2D-078E-9FCCB27A72FD}"/>
              </a:ext>
            </a:extLst>
          </p:cNvPr>
          <p:cNvGrpSpPr/>
          <p:nvPr/>
        </p:nvGrpSpPr>
        <p:grpSpPr>
          <a:xfrm>
            <a:off x="4687488" y="2180944"/>
            <a:ext cx="3275659" cy="746230"/>
            <a:chOff x="3765617" y="2035197"/>
            <a:chExt cx="3640763" cy="746230"/>
          </a:xfrm>
        </p:grpSpPr>
        <p:sp>
          <p:nvSpPr>
            <p:cNvPr id="55" name="TextBox 25">
              <a:extLst>
                <a:ext uri="{FF2B5EF4-FFF2-40B4-BE49-F238E27FC236}">
                  <a16:creationId xmlns:a16="http://schemas.microsoft.com/office/drawing/2014/main" id="{50834813-C095-DAD8-DB59-9B75A150A3F3}"/>
                </a:ext>
              </a:extLst>
            </p:cNvPr>
            <p:cNvSpPr txBox="1"/>
            <p:nvPr/>
          </p:nvSpPr>
          <p:spPr>
            <a:xfrm>
              <a:off x="4215081" y="2035197"/>
              <a:ext cx="3191299" cy="746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PRS 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19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: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3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0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-</a:t>
              </a:r>
              <a:r>
                <a:rPr kumimoji="0" lang="zh-TW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20:30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JSU 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20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: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40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-</a:t>
              </a:r>
              <a:r>
                <a:rPr kumimoji="0" lang="zh-TW" alt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 </a:t>
              </a:r>
              <a:r>
                <a:rPr kumimoji="0" lang="en-US" altLang="zh-TW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rPr>
                <a:t>21:40</a:t>
              </a:r>
              <a:endPara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77"/>
                <a:ea typeface="Microsoft YaHei UI" panose="020B0503020204020204" pitchFamily="34" charset="-122"/>
                <a:cs typeface="+mn-cs"/>
              </a:endParaRPr>
            </a:p>
          </p:txBody>
        </p:sp>
        <p:grpSp>
          <p:nvGrpSpPr>
            <p:cNvPr id="56" name="Group 42">
              <a:extLst>
                <a:ext uri="{FF2B5EF4-FFF2-40B4-BE49-F238E27FC236}">
                  <a16:creationId xmlns:a16="http://schemas.microsoft.com/office/drawing/2014/main" id="{F5A05253-79C1-8BAA-D205-C0D073D679CC}"/>
                </a:ext>
              </a:extLst>
            </p:cNvPr>
            <p:cNvGrpSpPr/>
            <p:nvPr/>
          </p:nvGrpSpPr>
          <p:grpSpPr>
            <a:xfrm>
              <a:off x="3765617" y="2091770"/>
              <a:ext cx="298819" cy="645980"/>
              <a:chOff x="8362836" y="2625739"/>
              <a:chExt cx="298819" cy="645980"/>
            </a:xfrm>
          </p:grpSpPr>
          <p:pic>
            <p:nvPicPr>
              <p:cNvPr id="57" name="Picture 40" descr="Icon&#10;&#10;Description automatically generated">
                <a:extLst>
                  <a:ext uri="{FF2B5EF4-FFF2-40B4-BE49-F238E27FC236}">
                    <a16:creationId xmlns:a16="http://schemas.microsoft.com/office/drawing/2014/main" id="{06AF0218-192D-0F87-110F-58FDD9AD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737" y="2625739"/>
                <a:ext cx="249016" cy="249016"/>
              </a:xfrm>
              <a:prstGeom prst="rect">
                <a:avLst/>
              </a:prstGeom>
            </p:spPr>
          </p:pic>
          <p:pic>
            <p:nvPicPr>
              <p:cNvPr id="58" name="Picture 41" descr="Logo, icon&#10;&#10;Description automatically generated">
                <a:extLst>
                  <a:ext uri="{FF2B5EF4-FFF2-40B4-BE49-F238E27FC236}">
                    <a16:creationId xmlns:a16="http://schemas.microsoft.com/office/drawing/2014/main" id="{4CAFDF7E-51B1-41F6-2826-22CDFE59B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2836" y="2972900"/>
                <a:ext cx="298819" cy="298819"/>
              </a:xfrm>
              <a:prstGeom prst="rect">
                <a:avLst/>
              </a:prstGeom>
            </p:spPr>
          </p:pic>
        </p:grpSp>
      </p:grpSp>
      <p:sp>
        <p:nvSpPr>
          <p:cNvPr id="54" name="TextBox 1">
            <a:extLst>
              <a:ext uri="{FF2B5EF4-FFF2-40B4-BE49-F238E27FC236}">
                <a16:creationId xmlns:a16="http://schemas.microsoft.com/office/drawing/2014/main" id="{07A950ED-5925-A004-DB31-6789B1D58764}"/>
              </a:ext>
            </a:extLst>
          </p:cNvPr>
          <p:cNvSpPr txBox="1"/>
          <p:nvPr/>
        </p:nvSpPr>
        <p:spPr>
          <a:xfrm>
            <a:off x="4687488" y="4584973"/>
            <a:ext cx="3068304" cy="147732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lang="zh-TW" altLang="en-US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人際關係：</a:t>
            </a:r>
            <a:endParaRPr lang="en-US" altLang="zh-TW" sz="2600" b="1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Avenir"/>
            </a:endParaRPr>
          </a:p>
          <a:p>
            <a:pPr lvl="0">
              <a:defRPr/>
            </a:pPr>
            <a:r>
              <a:rPr lang="zh-TW" altLang="en-US" sz="26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神救贖的工場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lang="zh-TW" altLang="en-US" sz="2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提姆連恩</a:t>
            </a:r>
            <a:r>
              <a:rPr lang="en-US" altLang="zh-TW" sz="2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, </a:t>
            </a:r>
            <a:r>
              <a:rPr lang="zh-TW" altLang="en-US" sz="22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venir"/>
              </a:rPr>
              <a:t>保羅區普著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09772577-68D5-6448-9309-D5E3338B0626}"/>
              </a:ext>
            </a:extLst>
          </p:cNvPr>
          <p:cNvGrpSpPr/>
          <p:nvPr/>
        </p:nvGrpSpPr>
        <p:grpSpPr>
          <a:xfrm>
            <a:off x="8330716" y="1314802"/>
            <a:ext cx="3484749" cy="4910981"/>
            <a:chOff x="6921324" y="1435617"/>
            <a:chExt cx="3873158" cy="4910981"/>
          </a:xfrm>
        </p:grpSpPr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80B27403-162A-46AC-F981-24D256438C88}"/>
                </a:ext>
              </a:extLst>
            </p:cNvPr>
            <p:cNvSpPr/>
            <p:nvPr/>
          </p:nvSpPr>
          <p:spPr>
            <a:xfrm>
              <a:off x="6923337" y="1435617"/>
              <a:ext cx="3843180" cy="4910981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ound Same Side Corner Rectangle 36">
              <a:extLst>
                <a:ext uri="{FF2B5EF4-FFF2-40B4-BE49-F238E27FC236}">
                  <a16:creationId xmlns:a16="http://schemas.microsoft.com/office/drawing/2014/main" id="{6EBCB958-8FDE-7CAF-F201-AD772784CF49}"/>
                </a:ext>
              </a:extLst>
            </p:cNvPr>
            <p:cNvSpPr/>
            <p:nvPr/>
          </p:nvSpPr>
          <p:spPr>
            <a:xfrm>
              <a:off x="6921324" y="1435617"/>
              <a:ext cx="3845192" cy="659664"/>
            </a:xfrm>
            <a:prstGeom prst="round2Same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356DFFB0-2D60-6C42-64B8-3F08BC44714F}"/>
                </a:ext>
              </a:extLst>
            </p:cNvPr>
            <p:cNvSpPr txBox="1"/>
            <p:nvPr/>
          </p:nvSpPr>
          <p:spPr>
            <a:xfrm>
              <a:off x="7039330" y="1593375"/>
              <a:ext cx="3755152" cy="369332"/>
            </a:xfrm>
            <a:prstGeom prst="rect">
              <a:avLst/>
            </a:prstGeom>
            <a:noFill/>
          </p:spPr>
          <p:txBody>
            <a:bodyPr wrap="square" lIns="274320" tIns="0" rIns="27432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每週六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 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台北時間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1165FAF6-7B3C-F025-A076-69D6F32A7B07}"/>
                </a:ext>
              </a:extLst>
            </p:cNvPr>
            <p:cNvSpPr/>
            <p:nvPr/>
          </p:nvSpPr>
          <p:spPr>
            <a:xfrm>
              <a:off x="6921324" y="2097125"/>
              <a:ext cx="3845192" cy="1055866"/>
            </a:xfrm>
            <a:prstGeom prst="rect">
              <a:avLst/>
            </a:prstGeom>
            <a:solidFill>
              <a:srgbClr val="FFB600">
                <a:alpha val="187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" name="그룹 3">
              <a:extLst>
                <a:ext uri="{FF2B5EF4-FFF2-40B4-BE49-F238E27FC236}">
                  <a16:creationId xmlns:a16="http://schemas.microsoft.com/office/drawing/2014/main" id="{14EEECFE-9C67-18A8-5AEF-9DC71B395CF6}"/>
                </a:ext>
              </a:extLst>
            </p:cNvPr>
            <p:cNvGrpSpPr/>
            <p:nvPr/>
          </p:nvGrpSpPr>
          <p:grpSpPr>
            <a:xfrm>
              <a:off x="7153719" y="2288107"/>
              <a:ext cx="3640763" cy="746230"/>
              <a:chOff x="3765617" y="2035197"/>
              <a:chExt cx="3640763" cy="746230"/>
            </a:xfrm>
          </p:grpSpPr>
          <p:sp>
            <p:nvSpPr>
              <p:cNvPr id="93" name="TextBox 25">
                <a:extLst>
                  <a:ext uri="{FF2B5EF4-FFF2-40B4-BE49-F238E27FC236}">
                    <a16:creationId xmlns:a16="http://schemas.microsoft.com/office/drawing/2014/main" id="{F9209DB7-3983-DCCA-B997-57D28B03C0A6}"/>
                  </a:ext>
                </a:extLst>
              </p:cNvPr>
              <p:cNvSpPr txBox="1"/>
              <p:nvPr/>
            </p:nvSpPr>
            <p:spPr>
              <a:xfrm>
                <a:off x="4215081" y="2035197"/>
                <a:ext cx="3191299" cy="746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PRS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11:00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JSU 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11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: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</a:t>
                </a:r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0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-</a:t>
                </a:r>
                <a:r>
                  <a:rPr kumimoji="0" lang="zh-TW" alt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TW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Microsoft YaHei UI" panose="020B0503020204020204" pitchFamily="34" charset="-122"/>
                    <a:cs typeface="+mn-cs"/>
                  </a:rPr>
                  <a:t>12:00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Microsoft YaHei UI" panose="020B0503020204020204" pitchFamily="34" charset="-122"/>
                  <a:cs typeface="+mn-cs"/>
                </a:endParaRPr>
              </a:p>
            </p:txBody>
          </p:sp>
          <p:grpSp>
            <p:nvGrpSpPr>
              <p:cNvPr id="94" name="Group 42">
                <a:extLst>
                  <a:ext uri="{FF2B5EF4-FFF2-40B4-BE49-F238E27FC236}">
                    <a16:creationId xmlns:a16="http://schemas.microsoft.com/office/drawing/2014/main" id="{90215ECA-86EB-5BD7-38AC-E37EE5950551}"/>
                  </a:ext>
                </a:extLst>
              </p:cNvPr>
              <p:cNvGrpSpPr/>
              <p:nvPr/>
            </p:nvGrpSpPr>
            <p:grpSpPr>
              <a:xfrm>
                <a:off x="3765617" y="2091770"/>
                <a:ext cx="298819" cy="645980"/>
                <a:chOff x="8362836" y="2625739"/>
                <a:chExt cx="298819" cy="645980"/>
              </a:xfrm>
            </p:grpSpPr>
            <p:pic>
              <p:nvPicPr>
                <p:cNvPr id="95" name="Picture 40" descr="Icon&#10;&#10;Description automatically generated">
                  <a:extLst>
                    <a:ext uri="{FF2B5EF4-FFF2-40B4-BE49-F238E27FC236}">
                      <a16:creationId xmlns:a16="http://schemas.microsoft.com/office/drawing/2014/main" id="{3CBF6EBE-D8C5-3E50-F56D-D82D30975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7737" y="2625739"/>
                  <a:ext cx="249016" cy="249016"/>
                </a:xfrm>
                <a:prstGeom prst="rect">
                  <a:avLst/>
                </a:prstGeom>
              </p:spPr>
            </p:pic>
            <p:pic>
              <p:nvPicPr>
                <p:cNvPr id="96" name="Picture 41" descr="Logo, icon&#10;&#10;Description automatically generated">
                  <a:extLst>
                    <a:ext uri="{FF2B5EF4-FFF2-40B4-BE49-F238E27FC236}">
                      <a16:creationId xmlns:a16="http://schemas.microsoft.com/office/drawing/2014/main" id="{F6781844-93A0-4BE8-D2F9-66A52277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2836" y="2972900"/>
                  <a:ext cx="298819" cy="2988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ACA15204-6E10-01E1-82FE-86A7DEFF6545}"/>
              </a:ext>
            </a:extLst>
          </p:cNvPr>
          <p:cNvSpPr txBox="1"/>
          <p:nvPr/>
        </p:nvSpPr>
        <p:spPr>
          <a:xfrm>
            <a:off x="610788" y="4745576"/>
            <a:ext cx="3086044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認識神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增訂版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)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巴刻著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5D8B5D2-7CFD-81C0-6945-B36E31681219}"/>
              </a:ext>
            </a:extLst>
          </p:cNvPr>
          <p:cNvSpPr txBox="1"/>
          <p:nvPr/>
        </p:nvSpPr>
        <p:spPr>
          <a:xfrm>
            <a:off x="8931840" y="3268827"/>
            <a:ext cx="2752998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宣讀聖經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30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分鐘計劃</a:t>
            </a:r>
            <a:b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Avenir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D4D65C7-FD5B-30D9-E515-99FC9B11A426}"/>
              </a:ext>
            </a:extLst>
          </p:cNvPr>
          <p:cNvSpPr txBox="1"/>
          <p:nvPr/>
        </p:nvSpPr>
        <p:spPr>
          <a:xfrm>
            <a:off x="8963844" y="4454275"/>
            <a:ext cx="2720993" cy="144321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JSU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讀書會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生命的追尋</a:t>
            </a:r>
            <a:b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Avenir"/>
              </a:rPr>
              <a:t>黃小石著</a:t>
            </a:r>
            <a:endParaRPr kumimoji="0" lang="en-US" altLang="ko-Kore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44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C243-8C8C-5300-F8FC-F025D2004279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932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895014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895014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895014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詩篇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895014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932182" y="1596349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895014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多長時間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能夠讀完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整本聖經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*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PRS App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聆聽戲劇有聲聖經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096000" y="609892"/>
            <a:ext cx="5092700" cy="5604850"/>
            <a:chOff x="6095999" y="617546"/>
            <a:chExt cx="5092700" cy="56048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632853"/>
              <a:ext cx="2466684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韓語：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阿拉伯語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: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英語：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法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俄語：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華語：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西語：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日語：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617546"/>
              <a:ext cx="2930065" cy="5589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85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90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9</a:t>
              </a:r>
              <a:r>
                <a:rPr lang="en-US" altLang="zh-TW" sz="40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100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106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118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B600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  <a:cs typeface="+mn-cs"/>
                </a:rPr>
                <a:t>小時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endParaRPr>
            </a:p>
          </p:txBody>
        </p:sp>
        <p:sp>
          <p:nvSpPr>
            <p:cNvPr id="3" name="矩形: 圆角 9">
              <a:extLst>
                <a:ext uri="{FF2B5EF4-FFF2-40B4-BE49-F238E27FC236}">
                  <a16:creationId xmlns:a16="http://schemas.microsoft.com/office/drawing/2014/main" id="{24EBBAB0-A8BC-BBA2-7E62-CA9AAE12AF8B}"/>
                </a:ext>
              </a:extLst>
            </p:cNvPr>
            <p:cNvSpPr/>
            <p:nvPr/>
          </p:nvSpPr>
          <p:spPr>
            <a:xfrm>
              <a:off x="6095999" y="4078769"/>
              <a:ext cx="5092700" cy="74297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B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" panose="020B0500000000000000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86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4566</Words>
  <Application>Microsoft Macintosh PowerPoint</Application>
  <PresentationFormat>와이드스크린</PresentationFormat>
  <Paragraphs>528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Arial</vt:lpstr>
      <vt:lpstr>Microsoft YaHei</vt:lpstr>
      <vt:lpstr>Times New Roman</vt:lpstr>
      <vt:lpstr>Microsoft YaHei UI</vt:lpstr>
      <vt:lpstr>Avenir Next LT Pro Demi</vt:lpstr>
      <vt:lpstr>Calibri Light</vt:lpstr>
      <vt:lpstr>微軟正黑體</vt:lpstr>
      <vt:lpstr>Aptos Display</vt:lpstr>
      <vt:lpstr>Calibri</vt:lpstr>
      <vt:lpstr>Avenir Next LT Pro</vt:lpstr>
      <vt:lpstr>Symbol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510</cp:revision>
  <dcterms:created xsi:type="dcterms:W3CDTF">2022-08-02T13:41:17Z</dcterms:created>
  <dcterms:modified xsi:type="dcterms:W3CDTF">2026-01-28T06:29:21Z</dcterms:modified>
</cp:coreProperties>
</file>