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72" r:id="rId1"/>
  </p:sldMasterIdLst>
  <p:notesMasterIdLst>
    <p:notesMasterId r:id="rId10"/>
  </p:notesMasterIdLst>
  <p:sldIdLst>
    <p:sldId id="256" r:id="rId2"/>
    <p:sldId id="406" r:id="rId3"/>
    <p:sldId id="414" r:id="rId4"/>
    <p:sldId id="407" r:id="rId5"/>
    <p:sldId id="416" r:id="rId6"/>
    <p:sldId id="348" r:id="rId7"/>
    <p:sldId id="412" r:id="rId8"/>
    <p:sldId id="347" r:id="rId9"/>
  </p:sldIdLst>
  <p:sldSz cx="12192000" cy="6858000"/>
  <p:notesSz cx="7104063" cy="10234613"/>
  <p:embeddedFontLst>
    <p:embeddedFont>
      <p:font typeface="Microsoft JhengHei Light" panose="020B0304030504040204" pitchFamily="34" charset="-120"/>
      <p:regular r:id="rId11"/>
    </p:embeddedFont>
    <p:embeddedFont>
      <p:font typeface="Avenir Next LT Pro" panose="020B0504020202020204" pitchFamily="34" charset="0"/>
      <p:regular r:id="rId12"/>
      <p:bold r:id="rId13"/>
      <p:italic r:id="rId14"/>
      <p:boldItalic r:id="rId15"/>
    </p:embeddedFont>
    <p:embeddedFont>
      <p:font typeface="Microsoft YaHei UI" panose="020B0503020204020204" pitchFamily="34" charset="-122"/>
      <p:regular r:id="rId16"/>
      <p:bold r:id="rId17"/>
    </p:embeddedFont>
    <p:embeddedFont>
      <p:font typeface="Microsoft YaHei UI Light" panose="020B0502040204020203" pitchFamily="34" charset="-122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JSU" id="{65573A24-00C1-42EC-8A4A-98FE2C480C3D}">
          <p14:sldIdLst>
            <p14:sldId id="256"/>
            <p14:sldId id="406"/>
            <p14:sldId id="414"/>
            <p14:sldId id="407"/>
            <p14:sldId id="416"/>
            <p14:sldId id="348"/>
            <p14:sldId id="412"/>
            <p14:sldId id="34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F41"/>
    <a:srgbClr val="FFFFFF"/>
    <a:srgbClr val="FFB600"/>
    <a:srgbClr val="65A55E"/>
    <a:srgbClr val="E4F2DB"/>
    <a:srgbClr val="EBEBEB"/>
    <a:srgbClr val="FB8500"/>
    <a:srgbClr val="FF6005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D8027E-22CF-40F7-9299-3679D90EE34F}" v="1" dt="2026-01-27T05:51:34.6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4" autoAdjust="0"/>
    <p:restoredTop sz="63806" autoAdjust="0"/>
  </p:normalViewPr>
  <p:slideViewPr>
    <p:cSldViewPr snapToGrid="0" snapToObjects="1">
      <p:cViewPr varScale="1">
        <p:scale>
          <a:sx n="100" d="100"/>
          <a:sy n="100" d="100"/>
        </p:scale>
        <p:origin x="2360" y="160"/>
      </p:cViewPr>
      <p:guideLst/>
    </p:cSldViewPr>
  </p:slideViewPr>
  <p:outlineViewPr>
    <p:cViewPr>
      <p:scale>
        <a:sx n="33" d="100"/>
        <a:sy n="33" d="100"/>
      </p:scale>
      <p:origin x="0" y="-2271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y Chen" userId="7e40e3d8-2239-48d5-b69d-251f2fc4a175" providerId="ADAL" clId="{443C2970-D61D-4E62-826E-0AEC0F8FD911}"/>
    <pc:docChg chg="undo custSel addSld delSld modSld modSection">
      <pc:chgData name="Anny Chen" userId="7e40e3d8-2239-48d5-b69d-251f2fc4a175" providerId="ADAL" clId="{443C2970-D61D-4E62-826E-0AEC0F8FD911}" dt="2026-01-27T05:52:24.512" v="1169" actId="47"/>
      <pc:docMkLst>
        <pc:docMk/>
      </pc:docMkLst>
      <pc:sldChg chg="modNotesTx">
        <pc:chgData name="Anny Chen" userId="7e40e3d8-2239-48d5-b69d-251f2fc4a175" providerId="ADAL" clId="{443C2970-D61D-4E62-826E-0AEC0F8FD911}" dt="2026-01-27T05:52:01.057" v="1159" actId="20577"/>
        <pc:sldMkLst>
          <pc:docMk/>
          <pc:sldMk cId="3416296940" sldId="256"/>
        </pc:sldMkLst>
      </pc:sldChg>
      <pc:sldChg chg="modSp mod">
        <pc:chgData name="Anny Chen" userId="7e40e3d8-2239-48d5-b69d-251f2fc4a175" providerId="ADAL" clId="{443C2970-D61D-4E62-826E-0AEC0F8FD911}" dt="2026-01-19T08:00:46.130" v="765" actId="6549"/>
        <pc:sldMkLst>
          <pc:docMk/>
          <pc:sldMk cId="1323975914" sldId="339"/>
        </pc:sldMkLst>
        <pc:spChg chg="mod">
          <ac:chgData name="Anny Chen" userId="7e40e3d8-2239-48d5-b69d-251f2fc4a175" providerId="ADAL" clId="{443C2970-D61D-4E62-826E-0AEC0F8FD911}" dt="2026-01-19T08:00:46.130" v="765" actId="6549"/>
          <ac:spMkLst>
            <pc:docMk/>
            <pc:sldMk cId="1323975914" sldId="339"/>
            <ac:spMk id="3" creationId="{0CBB1C5A-4A1A-2454-6752-E701B3006EEE}"/>
          </ac:spMkLst>
        </pc:spChg>
        <pc:spChg chg="mod">
          <ac:chgData name="Anny Chen" userId="7e40e3d8-2239-48d5-b69d-251f2fc4a175" providerId="ADAL" clId="{443C2970-D61D-4E62-826E-0AEC0F8FD911}" dt="2026-01-19T07:59:05.260" v="718" actId="20577"/>
          <ac:spMkLst>
            <pc:docMk/>
            <pc:sldMk cId="1323975914" sldId="339"/>
            <ac:spMk id="21" creationId="{73FFB514-79B6-049D-10AA-445C35313CE8}"/>
          </ac:spMkLst>
        </pc:spChg>
      </pc:sldChg>
      <pc:sldChg chg="modSp mod">
        <pc:chgData name="Anny Chen" userId="7e40e3d8-2239-48d5-b69d-251f2fc4a175" providerId="ADAL" clId="{443C2970-D61D-4E62-826E-0AEC0F8FD911}" dt="2026-01-19T08:01:20.248" v="774" actId="20577"/>
        <pc:sldMkLst>
          <pc:docMk/>
          <pc:sldMk cId="1876383133" sldId="350"/>
        </pc:sldMkLst>
        <pc:spChg chg="mod">
          <ac:chgData name="Anny Chen" userId="7e40e3d8-2239-48d5-b69d-251f2fc4a175" providerId="ADAL" clId="{443C2970-D61D-4E62-826E-0AEC0F8FD911}" dt="2026-01-19T08:01:20.248" v="774" actId="20577"/>
          <ac:spMkLst>
            <pc:docMk/>
            <pc:sldMk cId="1876383133" sldId="350"/>
            <ac:spMk id="8" creationId="{3118EA01-BDD2-1E8E-887C-7425E225F1F3}"/>
          </ac:spMkLst>
        </pc:spChg>
      </pc:sldChg>
      <pc:sldChg chg="modSp mod">
        <pc:chgData name="Anny Chen" userId="7e40e3d8-2239-48d5-b69d-251f2fc4a175" providerId="ADAL" clId="{443C2970-D61D-4E62-826E-0AEC0F8FD911}" dt="2026-01-19T07:59:29.625" v="746" actId="6549"/>
        <pc:sldMkLst>
          <pc:docMk/>
          <pc:sldMk cId="3620305701" sldId="356"/>
        </pc:sldMkLst>
        <pc:spChg chg="mod">
          <ac:chgData name="Anny Chen" userId="7e40e3d8-2239-48d5-b69d-251f2fc4a175" providerId="ADAL" clId="{443C2970-D61D-4E62-826E-0AEC0F8FD911}" dt="2026-01-19T07:59:29.625" v="746" actId="6549"/>
          <ac:spMkLst>
            <pc:docMk/>
            <pc:sldMk cId="3620305701" sldId="356"/>
            <ac:spMk id="9" creationId="{4895B2F6-3C9E-405A-7451-E7C3C89A94E4}"/>
          </ac:spMkLst>
        </pc:spChg>
      </pc:sldChg>
      <pc:sldChg chg="modNotesTx">
        <pc:chgData name="Anny Chen" userId="7e40e3d8-2239-48d5-b69d-251f2fc4a175" providerId="ADAL" clId="{443C2970-D61D-4E62-826E-0AEC0F8FD911}" dt="2025-12-30T07:59:03.879" v="55" actId="113"/>
        <pc:sldMkLst>
          <pc:docMk/>
          <pc:sldMk cId="2322741559" sldId="357"/>
        </pc:sldMkLst>
      </pc:sldChg>
      <pc:sldChg chg="modNotesTx">
        <pc:chgData name="Anny Chen" userId="7e40e3d8-2239-48d5-b69d-251f2fc4a175" providerId="ADAL" clId="{443C2970-D61D-4E62-826E-0AEC0F8FD911}" dt="2026-01-20T01:18:44.776" v="1066" actId="20577"/>
        <pc:sldMkLst>
          <pc:docMk/>
          <pc:sldMk cId="2739371553" sldId="364"/>
        </pc:sldMkLst>
      </pc:sldChg>
      <pc:sldChg chg="modNotesTx">
        <pc:chgData name="Anny Chen" userId="7e40e3d8-2239-48d5-b69d-251f2fc4a175" providerId="ADAL" clId="{443C2970-D61D-4E62-826E-0AEC0F8FD911}" dt="2026-01-27T05:50:07.525" v="1130" actId="20577"/>
        <pc:sldMkLst>
          <pc:docMk/>
          <pc:sldMk cId="3544065144" sldId="365"/>
        </pc:sldMkLst>
      </pc:sldChg>
      <pc:sldChg chg="modSp mod">
        <pc:chgData name="Anny Chen" userId="7e40e3d8-2239-48d5-b69d-251f2fc4a175" providerId="ADAL" clId="{443C2970-D61D-4E62-826E-0AEC0F8FD911}" dt="2026-01-19T08:04:34.124" v="873" actId="14100"/>
        <pc:sldMkLst>
          <pc:docMk/>
          <pc:sldMk cId="1152489717" sldId="370"/>
        </pc:sldMkLst>
        <pc:spChg chg="mod">
          <ac:chgData name="Anny Chen" userId="7e40e3d8-2239-48d5-b69d-251f2fc4a175" providerId="ADAL" clId="{443C2970-D61D-4E62-826E-0AEC0F8FD911}" dt="2026-01-19T08:04:34.124" v="873" actId="14100"/>
          <ac:spMkLst>
            <pc:docMk/>
            <pc:sldMk cId="1152489717" sldId="370"/>
            <ac:spMk id="8" creationId="{3118EA01-BDD2-1E8E-887C-7425E225F1F3}"/>
          </ac:spMkLst>
        </pc:spChg>
      </pc:sldChg>
      <pc:sldChg chg="modNotesTx">
        <pc:chgData name="Anny Chen" userId="7e40e3d8-2239-48d5-b69d-251f2fc4a175" providerId="ADAL" clId="{443C2970-D61D-4E62-826E-0AEC0F8FD911}" dt="2026-01-20T01:14:52.185" v="1058" actId="6549"/>
        <pc:sldMkLst>
          <pc:docMk/>
          <pc:sldMk cId="2628865354" sldId="389"/>
        </pc:sldMkLst>
      </pc:sldChg>
      <pc:sldChg chg="addSp delSp modSp mod modNotesTx">
        <pc:chgData name="Anny Chen" userId="7e40e3d8-2239-48d5-b69d-251f2fc4a175" providerId="ADAL" clId="{443C2970-D61D-4E62-826E-0AEC0F8FD911}" dt="2026-01-20T01:17:37.058" v="1064" actId="14100"/>
        <pc:sldMkLst>
          <pc:docMk/>
          <pc:sldMk cId="2444182634" sldId="390"/>
        </pc:sldMkLst>
        <pc:spChg chg="add del mod">
          <ac:chgData name="Anny Chen" userId="7e40e3d8-2239-48d5-b69d-251f2fc4a175" providerId="ADAL" clId="{443C2970-D61D-4E62-826E-0AEC0F8FD911}" dt="2026-01-20T01:17:37.058" v="1064" actId="14100"/>
          <ac:spMkLst>
            <pc:docMk/>
            <pc:sldMk cId="2444182634" sldId="390"/>
            <ac:spMk id="6" creationId="{B7565526-03F2-4E30-E50F-899633AADB70}"/>
          </ac:spMkLst>
        </pc:spChg>
      </pc:sldChg>
      <pc:sldChg chg="modSp mod">
        <pc:chgData name="Anny Chen" userId="7e40e3d8-2239-48d5-b69d-251f2fc4a175" providerId="ADAL" clId="{443C2970-D61D-4E62-826E-0AEC0F8FD911}" dt="2026-01-19T08:03:00.140" v="800" actId="6549"/>
        <pc:sldMkLst>
          <pc:docMk/>
          <pc:sldMk cId="1349234430" sldId="391"/>
        </pc:sldMkLst>
        <pc:spChg chg="mod">
          <ac:chgData name="Anny Chen" userId="7e40e3d8-2239-48d5-b69d-251f2fc4a175" providerId="ADAL" clId="{443C2970-D61D-4E62-826E-0AEC0F8FD911}" dt="2026-01-19T08:02:54.247" v="796" actId="6549"/>
          <ac:spMkLst>
            <pc:docMk/>
            <pc:sldMk cId="1349234430" sldId="391"/>
            <ac:spMk id="3" creationId="{A8790541-947B-C293-908B-9519CBF002C5}"/>
          </ac:spMkLst>
        </pc:spChg>
        <pc:spChg chg="mod">
          <ac:chgData name="Anny Chen" userId="7e40e3d8-2239-48d5-b69d-251f2fc4a175" providerId="ADAL" clId="{443C2970-D61D-4E62-826E-0AEC0F8FD911}" dt="2026-01-19T08:03:00.140" v="800" actId="6549"/>
          <ac:spMkLst>
            <pc:docMk/>
            <pc:sldMk cId="1349234430" sldId="391"/>
            <ac:spMk id="11" creationId="{0A6F7441-A86A-9B67-A272-3F928683F93D}"/>
          </ac:spMkLst>
        </pc:spChg>
      </pc:sldChg>
      <pc:sldChg chg="del">
        <pc:chgData name="Anny Chen" userId="7e40e3d8-2239-48d5-b69d-251f2fc4a175" providerId="ADAL" clId="{443C2970-D61D-4E62-826E-0AEC0F8FD911}" dt="2026-01-27T05:52:24.512" v="1169" actId="47"/>
        <pc:sldMkLst>
          <pc:docMk/>
          <pc:sldMk cId="739822260" sldId="409"/>
        </pc:sldMkLst>
      </pc:sldChg>
      <pc:sldChg chg="modNotesTx">
        <pc:chgData name="Anny Chen" userId="7e40e3d8-2239-48d5-b69d-251f2fc4a175" providerId="ADAL" clId="{443C2970-D61D-4E62-826E-0AEC0F8FD911}" dt="2026-01-27T05:52:20.701" v="1168" actId="20577"/>
        <pc:sldMkLst>
          <pc:docMk/>
          <pc:sldMk cId="3491198869" sldId="414"/>
        </pc:sldMkLst>
      </pc:sldChg>
      <pc:sldChg chg="modSp mod">
        <pc:chgData name="Anny Chen" userId="7e40e3d8-2239-48d5-b69d-251f2fc4a175" providerId="ADAL" clId="{443C2970-D61D-4E62-826E-0AEC0F8FD911}" dt="2026-01-20T02:44:51.565" v="1126" actId="20577"/>
        <pc:sldMkLst>
          <pc:docMk/>
          <pc:sldMk cId="2174441086" sldId="415"/>
        </pc:sldMkLst>
        <pc:spChg chg="mod">
          <ac:chgData name="Anny Chen" userId="7e40e3d8-2239-48d5-b69d-251f2fc4a175" providerId="ADAL" clId="{443C2970-D61D-4E62-826E-0AEC0F8FD911}" dt="2026-01-20T02:44:38.786" v="1118"/>
          <ac:spMkLst>
            <pc:docMk/>
            <pc:sldMk cId="2174441086" sldId="415"/>
            <ac:spMk id="48" creationId="{7EC93521-6A96-57A8-C14B-D0398E2B4D55}"/>
          </ac:spMkLst>
        </pc:spChg>
        <pc:spChg chg="mod">
          <ac:chgData name="Anny Chen" userId="7e40e3d8-2239-48d5-b69d-251f2fc4a175" providerId="ADAL" clId="{443C2970-D61D-4E62-826E-0AEC0F8FD911}" dt="2026-01-20T02:44:38.786" v="1118"/>
          <ac:spMkLst>
            <pc:docMk/>
            <pc:sldMk cId="2174441086" sldId="415"/>
            <ac:spMk id="49" creationId="{1D524928-248B-5453-CA81-3E61E5337D97}"/>
          </ac:spMkLst>
        </pc:spChg>
        <pc:spChg chg="mod">
          <ac:chgData name="Anny Chen" userId="7e40e3d8-2239-48d5-b69d-251f2fc4a175" providerId="ADAL" clId="{443C2970-D61D-4E62-826E-0AEC0F8FD911}" dt="2026-01-20T02:44:38.786" v="1118"/>
          <ac:spMkLst>
            <pc:docMk/>
            <pc:sldMk cId="2174441086" sldId="415"/>
            <ac:spMk id="50" creationId="{B822C910-9739-B1B5-9CC5-0BE6EFD1EA5F}"/>
          </ac:spMkLst>
        </pc:spChg>
        <pc:spChg chg="mod">
          <ac:chgData name="Anny Chen" userId="7e40e3d8-2239-48d5-b69d-251f2fc4a175" providerId="ADAL" clId="{443C2970-D61D-4E62-826E-0AEC0F8FD911}" dt="2026-01-20T02:44:38.786" v="1118"/>
          <ac:spMkLst>
            <pc:docMk/>
            <pc:sldMk cId="2174441086" sldId="415"/>
            <ac:spMk id="51" creationId="{0A7306F4-2B66-63F4-2CDE-C576A18A98B5}"/>
          </ac:spMkLst>
        </pc:spChg>
        <pc:spChg chg="mod">
          <ac:chgData name="Anny Chen" userId="7e40e3d8-2239-48d5-b69d-251f2fc4a175" providerId="ADAL" clId="{443C2970-D61D-4E62-826E-0AEC0F8FD911}" dt="2026-01-20T02:44:38.786" v="1118"/>
          <ac:spMkLst>
            <pc:docMk/>
            <pc:sldMk cId="2174441086" sldId="415"/>
            <ac:spMk id="52" creationId="{9E04BE67-C3A6-88DB-0ECB-63B33EB5AC30}"/>
          </ac:spMkLst>
        </pc:spChg>
        <pc:spChg chg="mod">
          <ac:chgData name="Anny Chen" userId="7e40e3d8-2239-48d5-b69d-251f2fc4a175" providerId="ADAL" clId="{443C2970-D61D-4E62-826E-0AEC0F8FD911}" dt="2026-01-20T02:44:51.565" v="1126" actId="20577"/>
          <ac:spMkLst>
            <pc:docMk/>
            <pc:sldMk cId="2174441086" sldId="415"/>
            <ac:spMk id="54" creationId="{07A950ED-5925-A004-DB31-6789B1D58764}"/>
          </ac:spMkLst>
        </pc:spChg>
        <pc:spChg chg="mod">
          <ac:chgData name="Anny Chen" userId="7e40e3d8-2239-48d5-b69d-251f2fc4a175" providerId="ADAL" clId="{443C2970-D61D-4E62-826E-0AEC0F8FD911}" dt="2026-01-20T02:44:38.786" v="1118"/>
          <ac:spMkLst>
            <pc:docMk/>
            <pc:sldMk cId="2174441086" sldId="415"/>
            <ac:spMk id="55" creationId="{50834813-C095-DAD8-DB59-9B75A150A3F3}"/>
          </ac:spMkLst>
        </pc:spChg>
        <pc:grpChg chg="mod">
          <ac:chgData name="Anny Chen" userId="7e40e3d8-2239-48d5-b69d-251f2fc4a175" providerId="ADAL" clId="{443C2970-D61D-4E62-826E-0AEC0F8FD911}" dt="2026-01-20T02:44:38.786" v="1118"/>
          <ac:grpSpMkLst>
            <pc:docMk/>
            <pc:sldMk cId="2174441086" sldId="415"/>
            <ac:grpSpMk id="56" creationId="{F5A05253-79C1-8BAA-D205-C0D073D679CC}"/>
          </ac:grpSpMkLst>
        </pc:grpChg>
        <pc:picChg chg="mod">
          <ac:chgData name="Anny Chen" userId="7e40e3d8-2239-48d5-b69d-251f2fc4a175" providerId="ADAL" clId="{443C2970-D61D-4E62-826E-0AEC0F8FD911}" dt="2026-01-20T02:44:38.786" v="1118"/>
          <ac:picMkLst>
            <pc:docMk/>
            <pc:sldMk cId="2174441086" sldId="415"/>
            <ac:picMk id="57" creationId="{06AF0218-192D-0F87-110F-58FDD9ADD568}"/>
          </ac:picMkLst>
        </pc:picChg>
        <pc:picChg chg="mod">
          <ac:chgData name="Anny Chen" userId="7e40e3d8-2239-48d5-b69d-251f2fc4a175" providerId="ADAL" clId="{443C2970-D61D-4E62-826E-0AEC0F8FD911}" dt="2026-01-20T02:44:38.786" v="1118"/>
          <ac:picMkLst>
            <pc:docMk/>
            <pc:sldMk cId="2174441086" sldId="415"/>
            <ac:picMk id="58" creationId="{4CAFDF7E-51B1-41F6-2826-22CDFE59B615}"/>
          </ac:picMkLst>
        </pc:picChg>
      </pc:sldChg>
      <pc:sldChg chg="modNotesTx">
        <pc:chgData name="Anny Chen" userId="7e40e3d8-2239-48d5-b69d-251f2fc4a175" providerId="ADAL" clId="{443C2970-D61D-4E62-826E-0AEC0F8FD911}" dt="2026-01-20T00:26:12.403" v="885" actId="6549"/>
        <pc:sldMkLst>
          <pc:docMk/>
          <pc:sldMk cId="4010179052" sldId="416"/>
        </pc:sldMkLst>
      </pc:sldChg>
      <pc:sldChg chg="addSp delSp modSp add mod">
        <pc:chgData name="Anny Chen" userId="7e40e3d8-2239-48d5-b69d-251f2fc4a175" providerId="ADAL" clId="{443C2970-D61D-4E62-826E-0AEC0F8FD911}" dt="2026-01-19T08:01:50.075" v="794" actId="20577"/>
        <pc:sldMkLst>
          <pc:docMk/>
          <pc:sldMk cId="4158070974" sldId="417"/>
        </pc:sldMkLst>
        <pc:spChg chg="mod">
          <ac:chgData name="Anny Chen" userId="7e40e3d8-2239-48d5-b69d-251f2fc4a175" providerId="ADAL" clId="{443C2970-D61D-4E62-826E-0AEC0F8FD911}" dt="2026-01-19T08:01:50.075" v="794" actId="20577"/>
          <ac:spMkLst>
            <pc:docMk/>
            <pc:sldMk cId="4158070974" sldId="417"/>
            <ac:spMk id="3" creationId="{C2CBFC95-B959-9035-D4A9-A595A2F07F12}"/>
          </ac:spMkLst>
        </pc:spChg>
        <pc:spChg chg="mod">
          <ac:chgData name="Anny Chen" userId="7e40e3d8-2239-48d5-b69d-251f2fc4a175" providerId="ADAL" clId="{443C2970-D61D-4E62-826E-0AEC0F8FD911}" dt="2026-01-19T07:56:53.242" v="674" actId="20577"/>
          <ac:spMkLst>
            <pc:docMk/>
            <pc:sldMk cId="4158070974" sldId="417"/>
            <ac:spMk id="7" creationId="{E128C88C-F641-3704-4178-59875F9146DB}"/>
          </ac:spMkLst>
        </pc:spChg>
        <pc:graphicFrameChg chg="add mod modGraphic">
          <ac:chgData name="Anny Chen" userId="7e40e3d8-2239-48d5-b69d-251f2fc4a175" providerId="ADAL" clId="{443C2970-D61D-4E62-826E-0AEC0F8FD911}" dt="2026-01-19T07:57:07.855" v="680" actId="20577"/>
          <ac:graphicFrameMkLst>
            <pc:docMk/>
            <pc:sldMk cId="4158070974" sldId="417"/>
            <ac:graphicFrameMk id="16" creationId="{954D5D3A-1013-7A68-D8AD-C7E301CE0106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D3ADA7C7-FED1-424B-B3E7-D92E186799DB}" type="datetimeFigureOut">
              <a:rPr lang="en-US" smtClean="0"/>
              <a:t>1/30/26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AC152D2-DF81-FC46-B2AE-EF54F440B0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61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28600">
              <a:lnSpc>
                <a:spcPts val="2000"/>
              </a:lnSpc>
              <a:buNone/>
            </a:pPr>
            <a:r>
              <a:rPr lang="zh-TW" altLang="zh-TW" sz="1400" b="1" dirty="0">
                <a:effectLst/>
                <a:latin typeface="Calibri" panose="020F0502020204030204" pitchFamily="34" charset="0"/>
                <a:ea typeface="Microsoft JhengHei Light" panose="020B0304030504040204" pitchFamily="34" charset="-120"/>
              </a:rPr>
              <a:t>開場 </a:t>
            </a:r>
            <a:endParaRPr lang="zh-TW" altLang="zh-TW" sz="1400" b="1" dirty="0">
              <a:effectLst/>
              <a:latin typeface="Calibri" panose="020F0502020204030204" pitchFamily="34" charset="0"/>
              <a:ea typeface="+mn-ea"/>
            </a:endParaRPr>
          </a:p>
          <a:p>
            <a:pPr marL="342900" lvl="0" indent="-342900">
              <a:lnSpc>
                <a:spcPts val="2000"/>
              </a:lnSpc>
              <a:buSzPts val="1000"/>
              <a:buFont typeface="Arial" panose="020B0604020202020204" pitchFamily="34" charset="0"/>
              <a:buChar char="●"/>
            </a:pPr>
            <a:r>
              <a:rPr lang="zh-TW" altLang="zh-TW" sz="14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大家好，歡迎來到</a:t>
            </a:r>
            <a:r>
              <a:rPr lang="en-US" altLang="zh-TW" sz="14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Just Show Up</a:t>
            </a:r>
            <a:r>
              <a:rPr lang="zh-TW" altLang="zh-TW" sz="14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讀書會，我是</a:t>
            </a:r>
            <a:r>
              <a:rPr lang="en-US" altLang="zh-TW" sz="1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ORTV</a:t>
            </a:r>
            <a:r>
              <a:rPr lang="zh-TW" altLang="zh-TW" sz="14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的</a:t>
            </a:r>
            <a:r>
              <a:rPr lang="zh-TW" altLang="en-US" sz="14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 </a:t>
            </a:r>
            <a:r>
              <a:rPr lang="en-US" altLang="zh-TW" sz="1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[</a:t>
            </a:r>
            <a:r>
              <a:rPr lang="zh-TW" altLang="en-US" sz="1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    </a:t>
            </a:r>
            <a:r>
              <a:rPr lang="en-US" altLang="zh-TW" sz="1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]</a:t>
            </a:r>
            <a:r>
              <a:rPr lang="zh-TW" altLang="zh-TW" sz="14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。</a:t>
            </a:r>
            <a:endParaRPr lang="zh-TW" altLang="zh-TW" sz="14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Noto Sans Symbols"/>
            </a:endParaRPr>
          </a:p>
          <a:p>
            <a:pPr marL="342900" lvl="0" indent="-342900">
              <a:lnSpc>
                <a:spcPts val="2000"/>
              </a:lnSpc>
              <a:buSzPts val="1000"/>
              <a:buFont typeface="Arial" panose="020B0604020202020204" pitchFamily="34" charset="0"/>
              <a:buChar char="●"/>
            </a:pPr>
            <a:r>
              <a:rPr lang="zh-TW" altLang="zh-TW" sz="14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如果您</a:t>
            </a:r>
            <a:r>
              <a:rPr lang="zh-TW" altLang="zh-TW" sz="14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JhengHei Light" panose="020B0304030504040204" pitchFamily="34" charset="-120"/>
                <a:cs typeface="新細明體" panose="02020500000000000000" pitchFamily="18" charset="-120"/>
              </a:rPr>
              <a:t>是</a:t>
            </a:r>
            <a:r>
              <a:rPr lang="zh-TW" altLang="zh-TW" sz="14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第一次</a:t>
            </a:r>
            <a:r>
              <a:rPr lang="zh-TW" altLang="zh-TW" sz="14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JhengHei Light" panose="020B0304030504040204" pitchFamily="34" charset="-120"/>
                <a:cs typeface="新細明體" panose="02020500000000000000" pitchFamily="18" charset="-120"/>
              </a:rPr>
              <a:t>參</a:t>
            </a:r>
            <a:r>
              <a:rPr lang="zh-TW" altLang="zh-TW" sz="14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加，對第一次來的朋友，</a:t>
            </a:r>
            <a:r>
              <a:rPr lang="en-US" altLang="zh-TW" sz="14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Just Show Up </a:t>
            </a:r>
            <a:r>
              <a:rPr lang="zh-TW" altLang="zh-TW" sz="14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或是「</a:t>
            </a:r>
            <a:r>
              <a:rPr lang="en-US" altLang="zh-TW" sz="14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JSU</a:t>
            </a:r>
            <a:r>
              <a:rPr lang="zh-TW" altLang="zh-TW" sz="14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」是我們在共同聚集並學習的時間，請把它想像成一個「沒有作業的讀書會」。</a:t>
            </a:r>
            <a:endParaRPr lang="zh-TW" altLang="zh-TW" sz="14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Noto Sans Symbols"/>
            </a:endParaRPr>
          </a:p>
          <a:p>
            <a:pPr marL="342900" lvl="0" indent="-342900">
              <a:lnSpc>
                <a:spcPts val="2000"/>
              </a:lnSpc>
              <a:buSzPts val="1000"/>
              <a:buFont typeface="Arial" panose="020B0604020202020204" pitchFamily="34" charset="0"/>
              <a:buChar char="●"/>
            </a:pPr>
            <a:r>
              <a:rPr lang="zh-TW" altLang="zh-TW" sz="14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今天我們要讀的書</a:t>
            </a:r>
            <a:r>
              <a:rPr lang="zh-TW" altLang="en-US" sz="14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 </a:t>
            </a:r>
            <a:r>
              <a:rPr lang="en-US" altLang="zh-TW" sz="1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[</a:t>
            </a:r>
            <a:r>
              <a:rPr lang="zh-TW" altLang="en-US" sz="1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     </a:t>
            </a:r>
            <a:r>
              <a:rPr lang="en-US" altLang="zh-TW" sz="1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]</a:t>
            </a:r>
            <a:r>
              <a:rPr lang="zh-TW" altLang="en-US" sz="1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，作者是 </a:t>
            </a:r>
            <a:r>
              <a:rPr lang="en-US" altLang="zh-TW" sz="1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[</a:t>
            </a:r>
            <a:r>
              <a:rPr lang="zh-TW" altLang="en-US" sz="1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    </a:t>
            </a:r>
            <a:r>
              <a:rPr lang="en-US" altLang="zh-TW" sz="1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]</a:t>
            </a:r>
            <a:r>
              <a:rPr lang="zh-TW" altLang="en-US" sz="1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。我們來讀 </a:t>
            </a:r>
            <a:r>
              <a:rPr lang="en-US" altLang="zh-TW" sz="1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[</a:t>
            </a:r>
            <a:r>
              <a:rPr lang="zh-TW" altLang="en-US" sz="14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    </a:t>
            </a:r>
            <a:r>
              <a:rPr lang="en-US" altLang="zh-TW" sz="14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]</a:t>
            </a:r>
            <a:r>
              <a:rPr lang="zh-TW" altLang="en-US" sz="14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 的 </a:t>
            </a:r>
            <a:r>
              <a:rPr lang="en-US" altLang="zh-TW" sz="14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[</a:t>
            </a:r>
            <a:r>
              <a:rPr lang="zh-TW" altLang="en-US" sz="14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    </a:t>
            </a:r>
            <a:r>
              <a:rPr lang="en-US" altLang="zh-TW" sz="1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]</a:t>
            </a:r>
            <a:r>
              <a:rPr lang="zh-TW" altLang="en-US" sz="1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，會從 第</a:t>
            </a:r>
            <a:r>
              <a:rPr lang="en-US" altLang="zh-TW" sz="1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[</a:t>
            </a:r>
            <a:r>
              <a:rPr lang="zh-TW" altLang="en-US" sz="1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  </a:t>
            </a:r>
            <a:r>
              <a:rPr lang="en-US" altLang="zh-TW" sz="1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]</a:t>
            </a:r>
            <a:r>
              <a:rPr lang="zh-TW" altLang="en-US" sz="1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頁 讀到 第</a:t>
            </a:r>
            <a:r>
              <a:rPr lang="en-US" altLang="zh-TW" sz="1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[</a:t>
            </a:r>
            <a:r>
              <a:rPr lang="zh-TW" altLang="en-US" sz="1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  </a:t>
            </a:r>
            <a:r>
              <a:rPr lang="en-US" altLang="zh-TW" sz="1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]</a:t>
            </a:r>
            <a:r>
              <a:rPr lang="zh-TW" altLang="en-US" sz="1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頁</a:t>
            </a:r>
            <a:r>
              <a:rPr lang="zh-TW" altLang="zh-TW" sz="14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，大約聆聽</a:t>
            </a:r>
            <a:r>
              <a:rPr lang="en-US" altLang="zh-TW" sz="1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20</a:t>
            </a:r>
            <a:r>
              <a:rPr lang="zh-TW" altLang="zh-TW" sz="14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分鐘。</a:t>
            </a:r>
            <a:endParaRPr lang="zh-TW" altLang="zh-TW" sz="14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Noto Sans Symbols"/>
            </a:endParaRPr>
          </a:p>
          <a:p>
            <a:pPr marL="342900" lvl="0" indent="-342900">
              <a:lnSpc>
                <a:spcPts val="2000"/>
              </a:lnSpc>
              <a:buSzPts val="1000"/>
              <a:buFont typeface="Arial" panose="020B0604020202020204" pitchFamily="34" charset="0"/>
              <a:buChar char="●"/>
            </a:pPr>
            <a:r>
              <a:rPr lang="zh-TW" altLang="zh-TW" sz="14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如果您在線上參與，</a:t>
            </a:r>
            <a:r>
              <a:rPr lang="zh-TW" altLang="zh-TW" sz="14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JhengHei Light"/>
                <a:cs typeface="Calibri" panose="020F0502020204030204" pitchFamily="34" charset="0"/>
              </a:rPr>
              <a:t>我們</a:t>
            </a:r>
            <a:r>
              <a:rPr lang="zh-TW" altLang="zh-TW" sz="14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/>
                <a:cs typeface="Calibri" panose="020F0502020204030204" pitchFamily="34" charset="0"/>
              </a:rPr>
              <a:t>鼓勵您購買紙本或</a:t>
            </a:r>
            <a:r>
              <a:rPr lang="zh-TW" altLang="zh-TW" sz="14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JhengHei Light"/>
                <a:cs typeface="Calibri" panose="020F0502020204030204" pitchFamily="34" charset="0"/>
              </a:rPr>
              <a:t>電子書</a:t>
            </a:r>
            <a:r>
              <a:rPr lang="zh-TW" altLang="zh-TW" sz="14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/>
                <a:cs typeface="Calibri" panose="020F0502020204030204" pitchFamily="34" charset="0"/>
              </a:rPr>
              <a:t>方便閱讀</a:t>
            </a:r>
            <a:r>
              <a:rPr lang="zh-TW" altLang="zh-TW" sz="14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。聽完之後，我們會有討論時間，並</a:t>
            </a:r>
            <a:r>
              <a:rPr lang="zh-TW" altLang="en-US" sz="14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螢幕上顯示</a:t>
            </a:r>
            <a:r>
              <a:rPr lang="zh-TW" altLang="zh-TW" sz="14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一些準則來幫助流程順利進行。</a:t>
            </a:r>
            <a:r>
              <a:rPr lang="en-US" altLang="zh-TW" sz="14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zh-TW" sz="14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點擊</a:t>
            </a:r>
            <a:r>
              <a:rPr lang="en-US" altLang="zh-TW" sz="14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)</a:t>
            </a:r>
            <a:endParaRPr lang="zh-TW" altLang="zh-TW" sz="14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Noto Sans Symbol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4C206CAE-D254-7140-BE8A-6A49AC10BD9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38413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95376" indent="-247688">
              <a:lnSpc>
                <a:spcPts val="2167"/>
              </a:lnSpc>
            </a:pPr>
            <a:r>
              <a:rPr lang="zh-TW" altLang="zh-TW" sz="1300" b="1" dirty="0">
                <a:latin typeface="Calibri" panose="020F0502020204030204" pitchFamily="34" charset="0"/>
                <a:ea typeface="Microsoft JhengHei Light" panose="020B0304030504040204" pitchFamily="34" charset="-120"/>
              </a:rPr>
              <a:t>流程指引</a:t>
            </a:r>
            <a:r>
              <a:rPr lang="en-US" altLang="zh-TW" sz="1300" b="1" dirty="0">
                <a:latin typeface="Calibri" panose="020F0502020204030204" pitchFamily="34" charset="0"/>
                <a:ea typeface="Microsoft JhengHei Light" panose="020B0304030504040204" pitchFamily="34" charset="-120"/>
              </a:rPr>
              <a:t>(</a:t>
            </a:r>
            <a:r>
              <a:rPr lang="es-419" altLang="zh-TW" sz="2000" b="1" dirty="0">
                <a:solidFill>
                  <a:srgbClr val="131314"/>
                </a:solidFill>
                <a:latin typeface="Microsoft YaHei UI" panose="020B0503020204020204" pitchFamily="34" charset="-122"/>
              </a:rPr>
              <a:t>PPT </a:t>
            </a:r>
            <a:r>
              <a:rPr lang="zh-TW" altLang="en-US" sz="2000" b="1" dirty="0">
                <a:solidFill>
                  <a:srgbClr val="131314"/>
                </a:solidFill>
                <a:latin typeface="Microsoft YaHei UI" panose="020B0503020204020204" pitchFamily="34" charset="-122"/>
              </a:rPr>
              <a:t>投影片</a:t>
            </a:r>
            <a:r>
              <a:rPr lang="en-US" altLang="zh-TW" sz="1300" b="1" dirty="0">
                <a:latin typeface="Calibri" panose="020F0502020204030204" pitchFamily="34" charset="0"/>
                <a:ea typeface="Microsoft JhengHei Light" panose="020B0304030504040204" pitchFamily="34" charset="-120"/>
              </a:rPr>
              <a:t>)</a:t>
            </a:r>
            <a:endParaRPr lang="zh-TW" altLang="zh-TW" sz="1300" b="1" dirty="0">
              <a:latin typeface="Calibri" panose="020F0502020204030204" pitchFamily="34" charset="0"/>
            </a:endParaRPr>
          </a:p>
          <a:p>
            <a:pPr marL="371532" indent="-371532">
              <a:lnSpc>
                <a:spcPts val="2167"/>
              </a:lnSpc>
              <a:buSzPts val="1000"/>
              <a:buFont typeface="Arial" panose="020B0604020202020204" pitchFamily="34" charset="0"/>
              <a:buChar char="●"/>
            </a:pP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首先，請分享您的姓名，和來自哪裡。</a:t>
            </a:r>
            <a:endParaRPr lang="zh-TW" altLang="zh-TW" sz="13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Noto Sans Symbols"/>
            </a:endParaRPr>
          </a:p>
          <a:p>
            <a:pPr marL="371532" indent="-371532" defTabSz="990752">
              <a:lnSpc>
                <a:spcPts val="2167"/>
              </a:lnSpc>
              <a:buSzPts val="1000"/>
              <a:buFont typeface="Arial" panose="020B0604020202020204" pitchFamily="34" charset="0"/>
              <a:buChar char="●"/>
              <a:defRPr/>
            </a:pP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我們希望每個人發言不超過</a:t>
            </a:r>
            <a:r>
              <a:rPr lang="en-US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 1 </a:t>
            </a: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分鐘，</a:t>
            </a:r>
            <a:r>
              <a:rPr lang="zh-TW" altLang="en-US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我們會在螢幕上有倒數計時，時間到有嗶嗶聲．</a:t>
            </a:r>
            <a:r>
              <a:rPr lang="zh-TW" altLang="en-US" sz="1300" b="1" dirty="0"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或</a:t>
            </a: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者您也可以跳過分享。</a:t>
            </a:r>
            <a:endParaRPr lang="en-US" altLang="zh-TW" sz="1300" b="1" dirty="0">
              <a:solidFill>
                <a:srgbClr val="000000"/>
              </a:solidFill>
              <a:latin typeface="Microsoft YaHei UI" panose="020B0503020204020204" pitchFamily="34" charset="-122"/>
              <a:ea typeface="Microsoft JhengHei Light" panose="020B0304030504040204" pitchFamily="34" charset="-120"/>
              <a:cs typeface="Calibri" panose="020F0502020204030204" pitchFamily="34" charset="0"/>
            </a:endParaRPr>
          </a:p>
          <a:p>
            <a:pPr marL="371532" indent="-371532" defTabSz="990752">
              <a:lnSpc>
                <a:spcPts val="2167"/>
              </a:lnSpc>
              <a:buSzPts val="1000"/>
              <a:buFont typeface="Arial" panose="020B0604020202020204" pitchFamily="34" charset="0"/>
              <a:buChar char="●"/>
              <a:defRPr/>
            </a:pP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再來，分享時，為了讓大家都能跟上，請說明您分享的頁次和段落</a:t>
            </a:r>
            <a:endParaRPr lang="zh-TW" altLang="zh-TW" sz="13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Noto Sans Symbols"/>
            </a:endParaRPr>
          </a:p>
          <a:p>
            <a:pPr marL="371532" indent="-371532">
              <a:lnSpc>
                <a:spcPts val="2167"/>
              </a:lnSpc>
              <a:buSzPts val="1000"/>
              <a:buFont typeface="Arial" panose="020B0604020202020204" pitchFamily="34" charset="0"/>
              <a:buChar char="●"/>
            </a:pP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分享時，請著重在您學到或不同意的地方。</a:t>
            </a:r>
            <a:endParaRPr lang="zh-TW" altLang="zh-TW" sz="13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Noto Sans Symbols"/>
            </a:endParaRPr>
          </a:p>
          <a:p>
            <a:pPr marL="371532" indent="-371532">
              <a:lnSpc>
                <a:spcPts val="2167"/>
              </a:lnSpc>
              <a:buSzPts val="1000"/>
              <a:buFont typeface="Arial" panose="020B0604020202020204" pitchFamily="34" charset="0"/>
              <a:buChar char="●"/>
            </a:pP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請使用「我」而不是「我們</a:t>
            </a:r>
            <a:r>
              <a:rPr lang="zh-TW" altLang="en-US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、你</a:t>
            </a: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」，因為是分享每個人的學習個別感受。</a:t>
            </a:r>
            <a:endParaRPr lang="zh-TW" altLang="zh-TW" sz="13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Noto Sans Symbols"/>
            </a:endParaRPr>
          </a:p>
          <a:p>
            <a:pPr marL="371532" indent="-371532">
              <a:lnSpc>
                <a:spcPts val="2167"/>
              </a:lnSpc>
              <a:buSzPts val="1000"/>
              <a:buFont typeface="Arial" panose="020B0604020202020204" pitchFamily="34" charset="0"/>
              <a:buChar char="●"/>
            </a:pP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最後，如果您有問題，請在會後個別討論。</a:t>
            </a:r>
            <a:r>
              <a:rPr lang="en-US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點擊</a:t>
            </a:r>
            <a:r>
              <a:rPr lang="en-US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)</a:t>
            </a:r>
            <a:r>
              <a:rPr lang="en-US" altLang="zh-TW" sz="1300" b="1" dirty="0">
                <a:highlight>
                  <a:srgbClr val="FFFF00"/>
                </a:highlight>
                <a:latin typeface="Microsoft JhengHei Light" panose="020B0304030504040204" pitchFamily="34" charset="-120"/>
                <a:ea typeface="Microsoft YaHei UI" panose="020B0503020204020204" pitchFamily="34" charset="-122"/>
                <a:cs typeface="Noto Sans Symbols"/>
              </a:rPr>
              <a:t> </a:t>
            </a:r>
            <a:endParaRPr lang="zh-TW" altLang="zh-TW" sz="13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Noto Sans Symbols"/>
            </a:endParaRPr>
          </a:p>
          <a:p>
            <a:endParaRPr lang="en-US" altLang="zh-TW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4C206CAE-D254-7140-BE8A-6A49AC10BD9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7542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28600">
              <a:lnSpc>
                <a:spcPts val="2000"/>
              </a:lnSpc>
              <a:buNone/>
            </a:pPr>
            <a:r>
              <a:rPr lang="zh-TW" altLang="zh-TW" sz="1200" b="1" dirty="0">
                <a:effectLst/>
                <a:latin typeface="Calibri" panose="020F0502020204030204" pitchFamily="34" charset="0"/>
                <a:ea typeface="Microsoft JhengHei Light" panose="020B0304030504040204" pitchFamily="34" charset="-120"/>
              </a:rPr>
              <a:t>關於作者</a:t>
            </a:r>
            <a:endParaRPr lang="zh-TW" altLang="zh-TW" sz="1200" b="1" dirty="0">
              <a:effectLst/>
              <a:latin typeface="Calibri" panose="020F0502020204030204" pitchFamily="34" charset="0"/>
              <a:ea typeface="+mn-ea"/>
            </a:endParaRPr>
          </a:p>
          <a:p>
            <a:pPr marL="342900" lvl="0" indent="-342900">
              <a:lnSpc>
                <a:spcPts val="2000"/>
              </a:lnSpc>
              <a:buFont typeface="Arial" panose="020B0604020202020204" pitchFamily="34" charset="0"/>
              <a:buChar char="●"/>
            </a:pP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詹姆斯</a:t>
            </a: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‧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巴刻（</a:t>
            </a: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James </a:t>
            </a:r>
            <a:r>
              <a:rPr lang="en-US" altLang="zh-TW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Innell</a:t>
            </a: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Packer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1926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</a:t>
            </a: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月</a:t>
            </a: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日－</a:t>
            </a: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2020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</a:t>
            </a: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月</a:t>
            </a: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日）是英國出生、後來成為加拿大公民的福音派神學家、牧師和作家，曾在加拿大卑詩省溫哥華的維真學院（</a:t>
            </a: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Regent College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）擔任神學教授，具有「廿世紀最後一位清教徒」之稱，被認為是北美最有影響力的福音派領袖之一。</a:t>
            </a:r>
            <a:endParaRPr lang="en-US" altLang="zh-TW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lvl="0" indent="-342900">
              <a:lnSpc>
                <a:spcPts val="2000"/>
              </a:lnSpc>
              <a:buFont typeface="Arial" panose="020B0604020202020204" pitchFamily="34" charset="0"/>
              <a:buChar char="●"/>
            </a:pP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他擅長用簡單明瞭的文字陳述信仰， 將真理生活化，他的經典之作</a:t>
            </a: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認識神</a:t>
            </a: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迄今膾炙人口，在他五十多年寫作生涯中出版超過</a:t>
            </a: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300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本著作</a:t>
            </a: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出版物，如</a:t>
            </a: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神的計畫</a:t>
            </a: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信有藍天</a:t>
            </a: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行在神的旨意中</a:t>
            </a: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（證主）、</a:t>
            </a: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基督徒須知</a:t>
            </a: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字裏藏珍</a:t>
            </a: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活在聖靈中</a:t>
            </a: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（宣道）、</a:t>
            </a: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當代信仰實踐手冊</a:t>
            </a: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 </a:t>
            </a: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天天認識神</a:t>
            </a: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（校園）、等亦深受好評。</a:t>
            </a:r>
          </a:p>
          <a:p>
            <a:pPr marL="342900" lvl="0" indent="-342900">
              <a:lnSpc>
                <a:spcPts val="2000"/>
              </a:lnSpc>
              <a:buFont typeface="Arial" panose="020B0604020202020204" pitchFamily="34" charset="0"/>
              <a:buChar char="●"/>
            </a:pP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在晚年，當被問及他留給教會的最後一句話是什麼時，巴刻回答說：「我想我可以把它歸結為這幾個字 ─ 以各種方式榮耀基督。」</a:t>
            </a:r>
          </a:p>
          <a:p>
            <a:pPr marL="457200" indent="-228600">
              <a:lnSpc>
                <a:spcPts val="2000"/>
              </a:lnSpc>
              <a:buNone/>
            </a:pPr>
            <a:endParaRPr lang="en-US" altLang="zh-TW" sz="1200" b="1" dirty="0">
              <a:effectLst/>
              <a:latin typeface="Calibri" panose="020F0502020204030204" pitchFamily="34" charset="0"/>
              <a:ea typeface="Microsoft JhengHei Light" panose="020B0304030504040204" pitchFamily="34" charset="-120"/>
            </a:endParaRPr>
          </a:p>
          <a:p>
            <a:pPr marL="457200" indent="-228600">
              <a:lnSpc>
                <a:spcPts val="2000"/>
              </a:lnSpc>
              <a:buNone/>
            </a:pPr>
            <a:r>
              <a:rPr lang="zh-TW" altLang="zh-TW" sz="1200" b="1" dirty="0">
                <a:effectLst/>
                <a:latin typeface="Calibri" panose="020F0502020204030204" pitchFamily="34" charset="0"/>
                <a:ea typeface="Microsoft JhengHei Light" panose="020B0304030504040204" pitchFamily="34" charset="-120"/>
              </a:rPr>
              <a:t>閱讀</a:t>
            </a:r>
            <a:endParaRPr lang="zh-TW" altLang="zh-TW" sz="1200" b="1" dirty="0">
              <a:effectLst/>
              <a:latin typeface="Calibri" panose="020F0502020204030204" pitchFamily="34" charset="0"/>
              <a:ea typeface="+mn-ea"/>
            </a:endParaRPr>
          </a:p>
          <a:p>
            <a:pPr marL="342900" lvl="0" indent="-342900">
              <a:lnSpc>
                <a:spcPts val="2000"/>
              </a:lnSpc>
              <a:buFont typeface="Arial" panose="020B0604020202020204" pitchFamily="34" charset="0"/>
              <a:buChar char="●"/>
            </a:pPr>
            <a:r>
              <a:rPr lang="zh-TW" altLang="zh-TW" sz="1200" b="1" dirty="0">
                <a:effectLst/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現在我們來聽讀</a:t>
            </a:r>
            <a:r>
              <a:rPr lang="zh-TW" altLang="en-US" sz="1200" b="1" dirty="0">
                <a:effectLst/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2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[</a:t>
            </a:r>
            <a:r>
              <a:rPr lang="zh-TW" altLang="en-US" sz="12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    </a:t>
            </a:r>
            <a:r>
              <a: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]</a:t>
            </a:r>
            <a:r>
              <a:rPr lang="zh-TW" altLang="zh-TW" sz="1200" b="1" dirty="0">
                <a:effectLst/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，從第</a:t>
            </a:r>
            <a:r>
              <a:rPr lang="zh-TW" altLang="en-US" sz="1200" b="1" dirty="0">
                <a:effectLst/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2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[</a:t>
            </a:r>
            <a:r>
              <a:rPr lang="zh-TW" altLang="en-US" sz="12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   </a:t>
            </a:r>
            <a:r>
              <a:rPr lang="en-US" altLang="zh-TW" sz="12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]</a:t>
            </a:r>
            <a:r>
              <a:rPr lang="zh-TW" altLang="en-US" sz="12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zh-TW" sz="1200" b="1" dirty="0">
                <a:effectLst/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頁開始。</a:t>
            </a:r>
            <a:endParaRPr lang="zh-TW" altLang="zh-TW" sz="1200" b="1" dirty="0"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06CAE-D254-7140-BE8A-6A49AC10BD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257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3DB76-90A5-E740-0D57-42B5AAC0E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86A450-DCCC-0AC1-B890-3691D22AF6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B1F3E5-69B2-1C7A-B4AD-E6282F5B60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95376" indent="-247688">
              <a:lnSpc>
                <a:spcPts val="2167"/>
              </a:lnSpc>
            </a:pPr>
            <a:r>
              <a:rPr lang="zh-TW" altLang="zh-TW" sz="1300" b="1" dirty="0">
                <a:latin typeface="Calibri" panose="020F0502020204030204" pitchFamily="34" charset="0"/>
                <a:ea typeface="Microsoft JhengHei Light" panose="020B0304030504040204" pitchFamily="34" charset="-120"/>
              </a:rPr>
              <a:t>閱讀後</a:t>
            </a:r>
            <a:endParaRPr lang="zh-TW" altLang="zh-TW" sz="1300" b="1" dirty="0">
              <a:latin typeface="Calibri" panose="020F0502020204030204" pitchFamily="34" charset="0"/>
            </a:endParaRPr>
          </a:p>
          <a:p>
            <a:pPr marL="371532" indent="-371532">
              <a:lnSpc>
                <a:spcPts val="2167"/>
              </a:lnSpc>
              <a:buFont typeface="Arial" panose="020B0604020202020204" pitchFamily="34" charset="0"/>
              <a:buChar char="●"/>
            </a:pP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我們邀請您開啟視訊進行討論。發言時，請先說您的姓名和地點，以便我們更了解您。</a:t>
            </a:r>
            <a:r>
              <a:rPr lang="en-US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(</a:t>
            </a: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點擊</a:t>
            </a:r>
            <a:r>
              <a:rPr lang="en-US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)</a:t>
            </a:r>
            <a:endParaRPr lang="zh-TW" altLang="zh-TW" sz="13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Noto Sans Symbols"/>
            </a:endParaRPr>
          </a:p>
          <a:p>
            <a:pPr marL="495376" indent="-247688" defTabSz="990752">
              <a:lnSpc>
                <a:spcPts val="2167"/>
              </a:lnSpc>
            </a:pPr>
            <a:endParaRPr lang="en-US" altLang="zh-TW" sz="1300" b="1" dirty="0">
              <a:latin typeface="Calibri" panose="020F0502020204030204" pitchFamily="34" charset="0"/>
              <a:ea typeface="Microsoft JhengHei Light" panose="020B0304030504040204" pitchFamily="34" charset="-120"/>
            </a:endParaRPr>
          </a:p>
          <a:p>
            <a:pPr marL="495376" indent="-247688" defTabSz="990752">
              <a:lnSpc>
                <a:spcPts val="2167"/>
              </a:lnSpc>
            </a:pPr>
            <a:r>
              <a:rPr lang="zh-TW" altLang="zh-TW" sz="1300" b="1" dirty="0">
                <a:latin typeface="Calibri" panose="020F0502020204030204" pitchFamily="34" charset="0"/>
                <a:ea typeface="Microsoft JhengHei Light" panose="020B0304030504040204" pitchFamily="34" charset="-120"/>
              </a:rPr>
              <a:t>再次複習「顯示在螢幕上」的準則</a:t>
            </a:r>
            <a:r>
              <a:rPr lang="en-US" altLang="zh-TW" sz="1300" b="1" dirty="0">
                <a:latin typeface="Calibri" panose="020F0502020204030204" pitchFamily="34" charset="0"/>
                <a:ea typeface="Microsoft JhengHei Light" panose="020B0304030504040204" pitchFamily="34" charset="-120"/>
              </a:rPr>
              <a:t> (</a:t>
            </a:r>
            <a:r>
              <a:rPr lang="zh-TW" altLang="en-US" sz="1300" b="1" dirty="0">
                <a:latin typeface="Calibri" panose="020F0502020204030204" pitchFamily="34" charset="0"/>
                <a:ea typeface="Microsoft JhengHei Light" panose="020B0304030504040204" pitchFamily="34" charset="-120"/>
              </a:rPr>
              <a:t>快速提及</a:t>
            </a:r>
            <a:r>
              <a:rPr lang="en-US" altLang="zh-TW" sz="1300" b="1" dirty="0">
                <a:latin typeface="Calibri" panose="020F0502020204030204" pitchFamily="34" charset="0"/>
                <a:ea typeface="Microsoft JhengHei Light" panose="020B0304030504040204" pitchFamily="34" charset="-120"/>
              </a:rPr>
              <a:t>)</a:t>
            </a:r>
          </a:p>
          <a:p>
            <a:pPr marL="371532" indent="-371532">
              <a:lnSpc>
                <a:spcPts val="2167"/>
              </a:lnSpc>
              <a:buSzPts val="1000"/>
              <a:buFont typeface="Arial" panose="020B0604020202020204" pitchFamily="34" charset="0"/>
              <a:buChar char="●"/>
            </a:pP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請分享您的姓名，和來自哪裡。</a:t>
            </a:r>
            <a:endParaRPr lang="zh-TW" altLang="zh-TW" sz="13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Noto Sans Symbols"/>
            </a:endParaRPr>
          </a:p>
          <a:p>
            <a:pPr marL="371532" indent="-371532">
              <a:lnSpc>
                <a:spcPts val="2167"/>
              </a:lnSpc>
              <a:buSzPts val="1000"/>
              <a:buFont typeface="Arial" panose="020B0604020202020204" pitchFamily="34" charset="0"/>
              <a:buChar char="●"/>
            </a:pP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每個人發言不超過</a:t>
            </a:r>
            <a:r>
              <a:rPr lang="en-US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 1 </a:t>
            </a: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分鐘，</a:t>
            </a:r>
            <a:r>
              <a:rPr lang="zh-TW" altLang="en-US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我們會在螢幕上有倒數計時，時間到有嗶嗶聲．</a:t>
            </a: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或者也可以跳過。</a:t>
            </a:r>
            <a:endParaRPr lang="zh-TW" altLang="zh-TW" sz="13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Noto Sans Symbols"/>
            </a:endParaRPr>
          </a:p>
          <a:p>
            <a:pPr marL="371532" indent="-371532">
              <a:lnSpc>
                <a:spcPts val="2167"/>
              </a:lnSpc>
              <a:buSzPts val="1000"/>
              <a:buFont typeface="Arial" panose="020B0604020202020204" pitchFamily="34" charset="0"/>
              <a:buChar char="●"/>
            </a:pP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分享時，請說明頁次和段落</a:t>
            </a:r>
            <a:endParaRPr lang="zh-TW" altLang="zh-TW" sz="13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Noto Sans Symbols"/>
            </a:endParaRPr>
          </a:p>
          <a:p>
            <a:pPr marL="371532" indent="-371532">
              <a:lnSpc>
                <a:spcPts val="2167"/>
              </a:lnSpc>
              <a:buSzPts val="1000"/>
              <a:buFont typeface="Arial" panose="020B0604020202020204" pitchFamily="34" charset="0"/>
              <a:buChar char="●"/>
            </a:pP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分享時，請著重在您學到或不同意的地方。</a:t>
            </a:r>
            <a:endParaRPr lang="zh-TW" altLang="zh-TW" sz="13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Noto Sans Symbols"/>
            </a:endParaRPr>
          </a:p>
          <a:p>
            <a:pPr marL="371532" indent="-371532">
              <a:lnSpc>
                <a:spcPts val="2167"/>
              </a:lnSpc>
              <a:buSzPts val="1000"/>
              <a:buFont typeface="Arial" panose="020B0604020202020204" pitchFamily="34" charset="0"/>
              <a:buChar char="●"/>
            </a:pP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請使用「我」而不是「我們</a:t>
            </a:r>
            <a:r>
              <a:rPr lang="zh-TW" altLang="en-US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、你</a:t>
            </a: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」</a:t>
            </a:r>
            <a:endParaRPr lang="zh-TW" altLang="zh-TW" sz="13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Noto Sans Symbols"/>
            </a:endParaRPr>
          </a:p>
          <a:p>
            <a:pPr marL="371532" indent="-371532">
              <a:lnSpc>
                <a:spcPts val="2167"/>
              </a:lnSpc>
              <a:buSzPts val="1000"/>
              <a:buFont typeface="Arial" panose="020B0604020202020204" pitchFamily="34" charset="0"/>
              <a:buChar char="●"/>
            </a:pP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Calibri" panose="020F0502020204030204" pitchFamily="34" charset="0"/>
              </a:rPr>
              <a:t>如果有問題，請在會後個別討論。</a:t>
            </a:r>
            <a:endParaRPr lang="zh-TW" altLang="zh-TW" sz="13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Noto Sans Symbols"/>
            </a:endParaRPr>
          </a:p>
          <a:p>
            <a:pPr marL="495376" indent="-247688" defTabSz="990752">
              <a:lnSpc>
                <a:spcPts val="2167"/>
              </a:lnSpc>
            </a:pPr>
            <a:endParaRPr lang="en-US" altLang="zh-TW" sz="1300" b="1" dirty="0">
              <a:latin typeface="Calibri" panose="020F0502020204030204" pitchFamily="34" charset="0"/>
              <a:ea typeface="Microsoft JhengHei Light" panose="020B0304030504040204" pitchFamily="34" charset="-120"/>
            </a:endParaRPr>
          </a:p>
          <a:p>
            <a:pPr marL="495376" indent="-247688" defTabSz="990752">
              <a:lnSpc>
                <a:spcPts val="2167"/>
              </a:lnSpc>
            </a:pPr>
            <a:r>
              <a:rPr lang="zh-TW" altLang="en-US" sz="1300" b="1" dirty="0">
                <a:latin typeface="Calibri" panose="020F0502020204030204" pitchFamily="34" charset="0"/>
                <a:ea typeface="Microsoft JhengHei Light" panose="020B0304030504040204" pitchFamily="34" charset="-120"/>
              </a:rPr>
              <a:t>分享時間</a:t>
            </a:r>
            <a:r>
              <a:rPr lang="en-US" altLang="zh-TW" sz="1300" b="1" dirty="0">
                <a:latin typeface="Calibri" panose="020F0502020204030204" pitchFamily="34" charset="0"/>
                <a:ea typeface="Microsoft JhengHei Light" panose="020B0304030504040204" pitchFamily="34" charset="-120"/>
              </a:rPr>
              <a:t>(</a:t>
            </a:r>
            <a:r>
              <a:rPr lang="zh-TW" altLang="en-US" sz="1300" b="1" dirty="0">
                <a:latin typeface="Calibri" panose="020F0502020204030204" pitchFamily="34" charset="0"/>
                <a:ea typeface="Microsoft JhengHei Light" panose="020B0304030504040204" pitchFamily="34" charset="-120"/>
              </a:rPr>
              <a:t>每位計時</a:t>
            </a:r>
            <a:r>
              <a:rPr lang="en-US" altLang="zh-TW" sz="1300" b="1" dirty="0">
                <a:latin typeface="Calibri" panose="020F0502020204030204" pitchFamily="34" charset="0"/>
                <a:ea typeface="Microsoft JhengHei Light" panose="020B0304030504040204" pitchFamily="34" charset="-120"/>
              </a:rPr>
              <a:t>1min)</a:t>
            </a:r>
          </a:p>
          <a:p>
            <a:pPr marL="371532" indent="-371532">
              <a:lnSpc>
                <a:spcPts val="2167"/>
              </a:lnSpc>
              <a:buFont typeface="Arial" panose="020B0604020202020204" pitchFamily="34" charset="0"/>
              <a:buChar char="●"/>
            </a:pPr>
            <a:r>
              <a:rPr lang="zh-TW" altLang="zh-TW" sz="1300" b="1" dirty="0"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我們將從</a:t>
            </a:r>
            <a:r>
              <a:rPr lang="en-US" altLang="zh-TW" sz="1300" b="1" dirty="0"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 Zoom </a:t>
            </a:r>
            <a:r>
              <a:rPr lang="zh-TW" altLang="zh-TW" sz="1300" b="1" dirty="0"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上的朋友開始分享，然後再請會議室的朋友分享：</a:t>
            </a:r>
            <a:r>
              <a:rPr lang="zh-TW" altLang="en-US" sz="1300" b="1" dirty="0"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線上有沒有朋友願意分享</a:t>
            </a:r>
            <a:r>
              <a:rPr lang="zh-TW" altLang="zh-TW" sz="1300" b="1" dirty="0"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？</a:t>
            </a:r>
            <a:endParaRPr lang="en-US" altLang="zh-TW" sz="1300" b="1" dirty="0">
              <a:latin typeface="Microsoft YaHei UI" panose="020B0503020204020204" pitchFamily="34" charset="-122"/>
              <a:ea typeface="Microsoft JhengHei Light" panose="020B0304030504040204" pitchFamily="34" charset="-120"/>
              <a:cs typeface="Noto Sans Symbols"/>
            </a:endParaRPr>
          </a:p>
          <a:p>
            <a:pPr marL="371532" indent="-371532">
              <a:lnSpc>
                <a:spcPts val="2167"/>
              </a:lnSpc>
              <a:buFont typeface="Arial" panose="020B0604020202020204" pitchFamily="34" charset="0"/>
              <a:buChar char="●"/>
            </a:pPr>
            <a:r>
              <a:rPr lang="zh-TW" altLang="en-US" sz="1300" b="1" dirty="0"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（</a:t>
            </a:r>
            <a:r>
              <a:rPr lang="zh-TW" altLang="zh-TW" sz="1300" b="1" dirty="0"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我們</a:t>
            </a:r>
            <a:r>
              <a:rPr lang="zh-TW" altLang="en-US" sz="1300" b="1" dirty="0"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現在請</a:t>
            </a:r>
            <a:r>
              <a:rPr lang="zh-TW" altLang="zh-TW" sz="1300" b="1" dirty="0"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會議室裡的朋友開始分享：</a:t>
            </a:r>
            <a:r>
              <a:rPr lang="en-US" altLang="zh-TW" sz="1300" b="1" dirty="0"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000</a:t>
            </a:r>
            <a:r>
              <a:rPr lang="zh-TW" altLang="zh-TW" sz="1300" b="1" dirty="0"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，您願意先開始嗎？</a:t>
            </a:r>
            <a:r>
              <a:rPr lang="en-US" altLang="zh-TW" sz="1300" b="1" dirty="0"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)</a:t>
            </a:r>
            <a:endParaRPr lang="zh-TW" altLang="zh-TW" sz="13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Noto Sans Symbols"/>
            </a:endParaRPr>
          </a:p>
          <a:p>
            <a:endParaRPr lang="en-US" altLang="zh-TW" b="1" dirty="0"/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00DDD9-97F8-9576-1FFF-C953C06F51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4C206CAE-D254-7140-BE8A-6A49AC10BD9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67090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95376" indent="-247688">
              <a:lnSpc>
                <a:spcPts val="2167"/>
              </a:lnSpc>
            </a:pPr>
            <a:r>
              <a:rPr lang="zh-TW" altLang="zh-TW" sz="1300" b="1" dirty="0">
                <a:latin typeface="Calibri" panose="020F0502020204030204" pitchFamily="34" charset="0"/>
                <a:ea typeface="Microsoft JhengHei Light" panose="020B0304030504040204" pitchFamily="34" charset="-120"/>
              </a:rPr>
              <a:t>結語</a:t>
            </a:r>
            <a:endParaRPr lang="zh-TW" altLang="zh-TW" sz="1300" b="1" dirty="0">
              <a:latin typeface="Calibri" panose="020F0502020204030204" pitchFamily="34" charset="0"/>
            </a:endParaRPr>
          </a:p>
          <a:p>
            <a:pPr marL="371532" indent="-371532">
              <a:lnSpc>
                <a:spcPts val="2167"/>
              </a:lnSpc>
              <a:buSzPts val="1000"/>
              <a:buFont typeface="Arial" panose="020B0604020202020204" pitchFamily="34" charset="0"/>
              <a:buChar char="●"/>
            </a:pP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如螢幕上</a:t>
            </a:r>
            <a:r>
              <a:rPr lang="zh-TW" altLang="en-US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顯示的</a:t>
            </a: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，參加</a:t>
            </a:r>
            <a:r>
              <a:rPr lang="en-US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 Just Show Up </a:t>
            </a: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讀書會有許多好處。 </a:t>
            </a:r>
            <a:endParaRPr lang="zh-TW" altLang="zh-TW" sz="13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Noto Sans Symbols"/>
            </a:endParaRPr>
          </a:p>
          <a:p>
            <a:pPr marL="371532" indent="-371532">
              <a:lnSpc>
                <a:spcPts val="2167"/>
              </a:lnSpc>
              <a:buSzPts val="1000"/>
              <a:buFont typeface="Arial" panose="020B0604020202020204" pitchFamily="34" charset="0"/>
              <a:buChar char="●"/>
              <a:tabLst>
                <a:tab pos="495376" algn="l"/>
              </a:tabLst>
            </a:pP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人來就好，來聚會就能讀完書</a:t>
            </a:r>
            <a:endParaRPr lang="zh-TW" altLang="zh-TW" sz="13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Noto Sans Symbols"/>
            </a:endParaRPr>
          </a:p>
          <a:p>
            <a:pPr marL="371532" indent="-371532">
              <a:lnSpc>
                <a:spcPts val="2167"/>
              </a:lnSpc>
              <a:buSzPts val="1000"/>
              <a:buFont typeface="Arial" panose="020B0604020202020204" pitchFamily="34" charset="0"/>
              <a:buChar char="●"/>
              <a:tabLst>
                <a:tab pos="495376" algn="l"/>
              </a:tabLst>
            </a:pP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零作業（或一點點作業）</a:t>
            </a:r>
            <a:endParaRPr lang="zh-TW" altLang="zh-TW" sz="13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Noto Sans Symbols"/>
            </a:endParaRPr>
          </a:p>
          <a:p>
            <a:pPr marL="371532" indent="-371532">
              <a:lnSpc>
                <a:spcPts val="2167"/>
              </a:lnSpc>
              <a:buSzPts val="1000"/>
              <a:buFont typeface="Arial" panose="020B0604020202020204" pitchFamily="34" charset="0"/>
              <a:buChar char="●"/>
              <a:tabLst>
                <a:tab pos="495376" algn="l"/>
              </a:tabLst>
            </a:pP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向作者及小組員學習</a:t>
            </a:r>
            <a:endParaRPr lang="zh-TW" altLang="zh-TW" sz="13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Noto Sans Symbols"/>
            </a:endParaRPr>
          </a:p>
          <a:p>
            <a:pPr marL="371532" indent="-371532">
              <a:lnSpc>
                <a:spcPts val="2167"/>
              </a:lnSpc>
              <a:buSzPts val="1000"/>
              <a:buFont typeface="Arial" panose="020B0604020202020204" pitchFamily="34" charset="0"/>
              <a:buChar char="●"/>
              <a:tabLst>
                <a:tab pos="495376" algn="l"/>
              </a:tabLst>
            </a:pP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在不同的主題上學習互相幫補：如神學、歷史、投資、管理、</a:t>
            </a:r>
            <a:r>
              <a:rPr lang="zh-TW" altLang="en-US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嗜好、</a:t>
            </a: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科學等</a:t>
            </a:r>
            <a:endParaRPr lang="zh-TW" altLang="zh-TW" sz="13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Noto Sans Symbols"/>
            </a:endParaRPr>
          </a:p>
          <a:p>
            <a:pPr marL="371532" indent="-371532">
              <a:lnSpc>
                <a:spcPts val="2167"/>
              </a:lnSpc>
              <a:buSzPts val="1000"/>
              <a:buFont typeface="Arial" panose="020B0604020202020204" pitchFamily="34" charset="0"/>
              <a:buChar char="●"/>
              <a:tabLst>
                <a:tab pos="495376" algn="l"/>
              </a:tabLst>
            </a:pP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一起讀可以增進個人閱讀</a:t>
            </a:r>
            <a:endParaRPr lang="zh-TW" altLang="zh-TW" sz="13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Noto Sans Symbols"/>
            </a:endParaRPr>
          </a:p>
          <a:p>
            <a:pPr marL="371532" indent="-371532">
              <a:lnSpc>
                <a:spcPts val="2167"/>
              </a:lnSpc>
              <a:buSzPts val="1000"/>
              <a:buFont typeface="Arial" panose="020B0604020202020204" pitchFamily="34" charset="0"/>
              <a:buChar char="●"/>
              <a:tabLst>
                <a:tab pos="495376" algn="l"/>
              </a:tabLst>
            </a:pP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同時聽和讀有助於專注在內容</a:t>
            </a:r>
            <a:endParaRPr lang="zh-TW" altLang="zh-TW" sz="13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Noto Sans Symbols"/>
            </a:endParaRPr>
          </a:p>
          <a:p>
            <a:pPr marL="371532" indent="-371532">
              <a:lnSpc>
                <a:spcPts val="2167"/>
              </a:lnSpc>
              <a:buSzPts val="1000"/>
              <a:buFont typeface="Arial" panose="020B0604020202020204" pitchFamily="34" charset="0"/>
              <a:buChar char="●"/>
              <a:tabLst>
                <a:tab pos="495376" algn="l"/>
              </a:tabLst>
            </a:pP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強化理解及知識</a:t>
            </a:r>
            <a:endParaRPr lang="zh-TW" altLang="zh-TW" sz="13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Noto Sans Symbols"/>
            </a:endParaRPr>
          </a:p>
          <a:p>
            <a:pPr marL="371532" indent="-371532">
              <a:lnSpc>
                <a:spcPts val="2167"/>
              </a:lnSpc>
              <a:buSzPts val="1000"/>
              <a:buFont typeface="Arial" panose="020B0604020202020204" pitchFamily="34" charset="0"/>
              <a:buChar char="●"/>
            </a:pP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適用於家庭、辦公室、教會等場合 </a:t>
            </a:r>
            <a:r>
              <a:rPr lang="en-US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(</a:t>
            </a: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點擊</a:t>
            </a:r>
            <a:r>
              <a:rPr lang="en-US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)</a:t>
            </a:r>
            <a:endParaRPr lang="zh-TW" altLang="zh-TW" sz="13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Noto Sans Symbols"/>
            </a:endParaRPr>
          </a:p>
          <a:p>
            <a:endParaRPr lang="zh-TW" altLang="en-US" b="1" dirty="0"/>
          </a:p>
          <a:p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4C206CAE-D254-7140-BE8A-6A49AC10BD9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88957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提摩太前書</a:t>
            </a:r>
            <a:r>
              <a:rPr lang="en-US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4:13</a:t>
            </a: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說，你要以宣讀、勸勉、教導為念，直等到我來。除了宣讀聖經之外，我們透過</a:t>
            </a:r>
            <a:r>
              <a:rPr lang="en-US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 Just Show Up </a:t>
            </a: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讀書會（一個沒有作業的讀書會）來實踐這節經文中的教導部分。因此，我們邀請您參加讀書會，這與我們每週的</a:t>
            </a:r>
            <a:r>
              <a:rPr lang="en-US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 PRS </a:t>
            </a: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聚會是相輔相成的。</a:t>
            </a:r>
            <a:r>
              <a:rPr lang="en-US" altLang="zh-TW" sz="1300" b="1" dirty="0">
                <a:solidFill>
                  <a:srgbClr val="000000"/>
                </a:solidFill>
                <a:latin typeface="Microsoft JhengHei Light" panose="020B0304030504040204" pitchFamily="34" charset="-120"/>
                <a:ea typeface="Microsoft YaHei UI" panose="020B0503020204020204" pitchFamily="34" charset="-122"/>
                <a:cs typeface="Noto Sans Symbols"/>
              </a:rPr>
              <a:t>(</a:t>
            </a:r>
            <a:r>
              <a:rPr lang="zh-TW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點擊</a:t>
            </a:r>
            <a:r>
              <a:rPr lang="en-US" altLang="zh-TW" sz="13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)</a:t>
            </a:r>
            <a:endParaRPr lang="zh-TW" altLang="zh-TW" sz="13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Noto Sans Symbols"/>
            </a:endParaRPr>
          </a:p>
          <a:p>
            <a:pPr defTabSz="990752">
              <a:defRPr/>
            </a:pPr>
            <a:endParaRPr lang="en-US" altLang="zh-TW" sz="13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4C206CAE-D254-7140-BE8A-6A49AC10BD9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44645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FC4D7-17E8-D3B3-B346-1F5E56629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780FB0-2587-1EA6-FFFA-881CB6622B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A63296-182C-7FCB-7A50-4E3341B6D9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zh-TW" altLang="zh-TW" sz="2000" b="1" dirty="0"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您可以在螢幕上看到我們每週的聚會時間表</a:t>
            </a:r>
            <a:r>
              <a:rPr lang="en-US" altLang="zh-TW" sz="2000" b="1" dirty="0"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——</a:t>
            </a:r>
            <a:r>
              <a:rPr lang="zh-TW" altLang="zh-TW" sz="2000" b="1" dirty="0"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我們每週二中午都有</a:t>
            </a:r>
            <a:r>
              <a:rPr lang="en-US" altLang="zh-TW" sz="2000" b="1" dirty="0"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 PRS </a:t>
            </a:r>
            <a:r>
              <a:rPr lang="zh-TW" altLang="zh-TW" sz="2000" b="1" dirty="0"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和</a:t>
            </a:r>
            <a:r>
              <a:rPr lang="en-US" altLang="zh-TW" sz="2000" b="1" dirty="0"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 JSU </a:t>
            </a:r>
            <a:r>
              <a:rPr lang="zh-TW" altLang="zh-TW" sz="2000" b="1" dirty="0"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聚會。我們希望您能盡量參加我們的聚會。</a:t>
            </a:r>
            <a:r>
              <a:rPr lang="en-US" altLang="zh-TW" sz="20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(</a:t>
            </a:r>
            <a:r>
              <a:rPr lang="zh-TW" altLang="zh-TW" sz="20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點擊</a:t>
            </a:r>
            <a:r>
              <a:rPr lang="en-US" altLang="zh-TW" sz="20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)</a:t>
            </a:r>
            <a:endParaRPr lang="zh-TW" altLang="zh-TW" sz="20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Noto Sans Symbols"/>
            </a:endParaRPr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7C223-7B02-28B9-838A-5F0EC05B3E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4C206CAE-D254-7140-BE8A-6A49AC10BD9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04560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71532" indent="-371532">
              <a:lnSpc>
                <a:spcPts val="2167"/>
              </a:lnSpc>
              <a:buSzPts val="1000"/>
              <a:buFont typeface="Arial" panose="020B0604020202020204" pitchFamily="34" charset="0"/>
              <a:buChar char="●"/>
            </a:pPr>
            <a:r>
              <a:rPr lang="zh-TW" altLang="zh-TW" sz="2000" b="1" dirty="0"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如果您有興趣開辦自己的讀書會，</a:t>
            </a:r>
            <a:r>
              <a:rPr lang="zh-TW" altLang="en-US" sz="2000" b="1" dirty="0"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可以在官網找到更多詳細資訊．</a:t>
            </a:r>
            <a:endParaRPr lang="zh-TW" altLang="zh-TW" sz="20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Noto Sans Symbols"/>
            </a:endParaRPr>
          </a:p>
          <a:p>
            <a:pPr marL="371532" indent="-371532">
              <a:lnSpc>
                <a:spcPts val="2167"/>
              </a:lnSpc>
              <a:buSzPts val="1000"/>
              <a:buFont typeface="Arial" panose="020B0604020202020204" pitchFamily="34" charset="0"/>
              <a:buChar char="●"/>
            </a:pPr>
            <a:r>
              <a:rPr lang="zh-TW" altLang="zh-TW" sz="2000" b="1" dirty="0">
                <a:latin typeface="Microsoft YaHei UI" panose="020B0503020204020204" pitchFamily="34" charset="-122"/>
                <a:ea typeface="Microsoft JhengHei Light" panose="020B0304030504040204" pitchFamily="34" charset="-120"/>
                <a:cs typeface="Noto Sans Symbols"/>
              </a:rPr>
              <a:t>再次感謝您的參與！下週見。</a:t>
            </a:r>
            <a:endParaRPr lang="zh-TW" altLang="zh-TW" sz="20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Noto Sans Symbol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2AC152D2-DF81-FC46-B2AE-EF54F440B0F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7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06879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872D45EF-6FDB-EF8E-42B9-A701A72C44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9E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C066910F-E18C-8EDB-3CFE-73E3BFB341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41020" y="479398"/>
            <a:ext cx="11109958" cy="5940298"/>
          </a:xfrm>
          <a:prstGeom prst="rect">
            <a:avLst/>
          </a:prstGeom>
          <a:solidFill>
            <a:srgbClr val="D9EDCC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42BB3-6DAB-46AA-89EE-50C2CF24A030}" type="datetime1">
              <a:rPr lang="en-US" altLang="zh-TW" smtClean="0"/>
              <a:t>1/30/26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756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3C9B-7A8D-4C81-A77D-B56CA65EF9E1}" type="datetime1">
              <a:rPr lang="en-US" altLang="zh-TW" smtClean="0"/>
              <a:t>1/30/26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020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D3BC5-0DC0-41C8-90F1-3BD6B233162A}" type="datetime1">
              <a:rPr lang="en-US" altLang="zh-TW" smtClean="0"/>
              <a:t>1/30/26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254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2E760-B457-4BCF-BD2A-FFFE1ED582A2}" type="datetime1">
              <a:rPr lang="en-US" altLang="zh-TW" smtClean="0"/>
              <a:t>1/30/26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393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42BB3-6DAB-46AA-89EE-50C2CF24A030}" type="datetime1">
              <a:rPr lang="en-US" altLang="zh-TW" smtClean="0"/>
              <a:t>1/30/26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93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26B4-FF67-48AD-979C-8013BAA791FF}" type="datetime1">
              <a:rPr lang="en-US" altLang="zh-TW" smtClean="0"/>
              <a:t>1/30/26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827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4B08-DCC4-440C-9171-314061644DF3}" type="datetime1">
              <a:rPr lang="en-US" altLang="zh-TW" smtClean="0"/>
              <a:t>1/30/26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068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F223-F442-46A6-8504-AB9CAF673BB2}" type="datetime1">
              <a:rPr lang="en-US" altLang="zh-TW" smtClean="0"/>
              <a:t>1/30/26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470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9B65-21E1-4591-94E8-EE9CBA7686FC}" type="datetime1">
              <a:rPr lang="en-US" altLang="zh-TW" smtClean="0"/>
              <a:t>1/30/26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54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1DE9-2D7B-4D74-980A-3B867CE64BE6}" type="datetime1">
              <a:rPr lang="en-US" altLang="zh-TW" smtClean="0"/>
              <a:t>1/30/26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749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F082-E4EA-4B4F-98FC-5576E6EC354B}" type="datetime1">
              <a:rPr lang="en-US" altLang="zh-TW" smtClean="0"/>
              <a:t>1/30/26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873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FB835-E666-4FF6-A6CD-755D0B9056C2}" type="datetime1">
              <a:rPr lang="en-US" altLang="zh-TW" smtClean="0"/>
              <a:t>1/30/26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436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F3E99-51A5-42D5-BFE7-CA91B55E884C}" type="datetime1">
              <a:rPr lang="en-US" altLang="zh-TW" smtClean="0"/>
              <a:t>1/30/26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0F1E1CF-1634-57FE-2445-BFA65D2AFD1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20040" y="320040"/>
            <a:ext cx="1612669" cy="776593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8D566471-1E6A-8203-8205-A0AA9EB8485A}"/>
              </a:ext>
            </a:extLst>
          </p:cNvPr>
          <p:cNvSpPr txBox="1"/>
          <p:nvPr userDrawn="1"/>
        </p:nvSpPr>
        <p:spPr>
          <a:xfrm>
            <a:off x="243749" y="1245150"/>
            <a:ext cx="202479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1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讀</a:t>
            </a:r>
            <a:r>
              <a:rPr kumimoji="0" lang="en-US" altLang="zh-TW" sz="1600" b="0" i="0" u="none" strike="noStrike" kern="1200" cap="none" spc="1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Heiti TC Medium" pitchFamily="2" charset="-128"/>
                <a:cs typeface="+mn-cs"/>
              </a:rPr>
              <a:t> </a:t>
            </a:r>
            <a:r>
              <a:rPr kumimoji="0" lang="zh-TW" altLang="en-US" sz="1600" b="0" i="0" u="none" strike="noStrike" kern="1200" cap="none" spc="1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書</a:t>
            </a:r>
            <a:r>
              <a:rPr kumimoji="0" lang="ko-KR" altLang="en-US" sz="1600" b="0" i="0" u="none" strike="noStrike" kern="1200" cap="none" spc="1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Heiti TC Medium" pitchFamily="2" charset="-128"/>
                <a:cs typeface="+mn-cs"/>
              </a:rPr>
              <a:t> </a:t>
            </a:r>
            <a:r>
              <a:rPr kumimoji="0" lang="zh-TW" altLang="en-US" sz="1600" b="0" i="0" u="none" strike="noStrike" kern="1200" cap="none" spc="1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會</a:t>
            </a:r>
            <a:endParaRPr kumimoji="0" lang="en-US" sz="1600" b="0" i="0" u="none" strike="noStrike" kern="1200" cap="none" spc="1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42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BA40D74-88A7-579B-9D30-24DD268B6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304817"/>
            <a:ext cx="6400800" cy="30823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EC8DF8-1C49-2B12-45DF-9D0CD0890670}"/>
              </a:ext>
            </a:extLst>
          </p:cNvPr>
          <p:cNvSpPr txBox="1"/>
          <p:nvPr/>
        </p:nvSpPr>
        <p:spPr>
          <a:xfrm>
            <a:off x="703342" y="4840021"/>
            <a:ext cx="11722685" cy="8156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300" b="0" i="0" u="none" strike="noStrike" kern="1200" cap="none" spc="1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讀</a:t>
            </a:r>
            <a:r>
              <a:rPr kumimoji="0" lang="en-US" altLang="zh-TW" sz="5300" b="0" i="0" u="none" strike="noStrike" kern="1200" cap="none" spc="1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Heiti TC Medium" pitchFamily="2" charset="-128"/>
                <a:cs typeface="+mn-cs"/>
              </a:rPr>
              <a:t> </a:t>
            </a:r>
            <a:r>
              <a:rPr kumimoji="0" lang="zh-TW" altLang="en-US" sz="5300" b="0" i="0" u="none" strike="noStrike" kern="1200" cap="none" spc="1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en-US" altLang="zh-TW" sz="5300" b="0" i="0" u="none" strike="noStrike" kern="1200" cap="none" spc="1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zh-TW" altLang="en-US" sz="5300" b="0" i="0" u="none" strike="noStrike" kern="1200" cap="none" spc="1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書</a:t>
            </a:r>
            <a:r>
              <a:rPr kumimoji="0" lang="ko-KR" altLang="en-US" sz="5300" b="0" i="0" u="none" strike="noStrike" kern="1200" cap="none" spc="1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Heiti TC Medium" pitchFamily="2" charset="-128"/>
                <a:cs typeface="+mn-cs"/>
              </a:rPr>
              <a:t> </a:t>
            </a:r>
            <a:r>
              <a:rPr kumimoji="0" lang="zh-TW" altLang="en-US" sz="5300" b="0" i="0" u="none" strike="noStrike" kern="1200" cap="none" spc="1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en-US" altLang="zh-TW" sz="5300" b="0" i="0" u="none" strike="noStrike" kern="1200" cap="none" spc="1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zh-TW" altLang="en-US" sz="5300" b="0" i="0" u="none" strike="noStrike" kern="1200" cap="none" spc="1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會</a:t>
            </a:r>
            <a:endParaRPr kumimoji="0" lang="en-US" sz="5300" b="0" i="0" u="none" strike="noStrike" kern="1200" cap="none" spc="1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296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925F1304-0C1E-1DF4-41DC-1A942CDD1141}"/>
              </a:ext>
            </a:extLst>
          </p:cNvPr>
          <p:cNvSpPr/>
          <p:nvPr/>
        </p:nvSpPr>
        <p:spPr>
          <a:xfrm>
            <a:off x="3346262" y="-5750"/>
            <a:ext cx="8845737" cy="6858000"/>
          </a:xfrm>
          <a:prstGeom prst="rect">
            <a:avLst/>
          </a:prstGeom>
          <a:solidFill>
            <a:srgbClr val="D9E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">
            <a:extLst>
              <a:ext uri="{FF2B5EF4-FFF2-40B4-BE49-F238E27FC236}">
                <a16:creationId xmlns:a16="http://schemas.microsoft.com/office/drawing/2014/main" id="{1CAC9331-F8C9-CC13-AC1D-047A8E8B9C56}"/>
              </a:ext>
            </a:extLst>
          </p:cNvPr>
          <p:cNvSpPr/>
          <p:nvPr/>
        </p:nvSpPr>
        <p:spPr>
          <a:xfrm>
            <a:off x="4315832" y="315311"/>
            <a:ext cx="7413883" cy="6191815"/>
          </a:xfrm>
          <a:prstGeom prst="roundRect">
            <a:avLst>
              <a:gd name="adj" fmla="val 471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719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293758" y="3070957"/>
            <a:ext cx="3568931" cy="13336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讀 書 會</a:t>
            </a:r>
            <a:endParaRPr kumimoji="0" lang="en-US" altLang="zh-TW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17F41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流程導引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17F41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9FC8FC30-A183-DC7D-3504-712C205B0759}"/>
              </a:ext>
            </a:extLst>
          </p:cNvPr>
          <p:cNvGrpSpPr/>
          <p:nvPr/>
        </p:nvGrpSpPr>
        <p:grpSpPr>
          <a:xfrm>
            <a:off x="4588288" y="2640829"/>
            <a:ext cx="6446282" cy="430887"/>
            <a:chOff x="4545756" y="2538733"/>
            <a:chExt cx="6446282" cy="43088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87C2F8B-7095-89D5-6296-285AF008721B}"/>
                </a:ext>
              </a:extLst>
            </p:cNvPr>
            <p:cNvSpPr txBox="1"/>
            <p:nvPr/>
          </p:nvSpPr>
          <p:spPr>
            <a:xfrm>
              <a:off x="4984038" y="2561816"/>
              <a:ext cx="6008000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3200"/>
                </a:lnSpc>
                <a:spcAft>
                  <a:spcPts val="2400"/>
                </a:spcAft>
                <a:defRPr sz="2600">
                  <a:effectLst/>
                  <a:latin typeface="Avenir Next" panose="020B0503020202020204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2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60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指出想分享的頁次及段落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5339B8B-FB54-2CBF-C4CF-4671D71EBD98}"/>
                </a:ext>
              </a:extLst>
            </p:cNvPr>
            <p:cNvSpPr txBox="1"/>
            <p:nvPr/>
          </p:nvSpPr>
          <p:spPr>
            <a:xfrm>
              <a:off x="4545756" y="2538733"/>
              <a:ext cx="40169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7F41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3</a:t>
              </a: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3EE4BC89-EF7F-1E4A-2EED-B9F7F6E681A9}"/>
              </a:ext>
            </a:extLst>
          </p:cNvPr>
          <p:cNvGrpSpPr/>
          <p:nvPr/>
        </p:nvGrpSpPr>
        <p:grpSpPr>
          <a:xfrm>
            <a:off x="4588288" y="5446563"/>
            <a:ext cx="6980698" cy="718145"/>
            <a:chOff x="4545756" y="5446563"/>
            <a:chExt cx="6980698" cy="71814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34F3210-41F6-1218-9410-6A3C0BCCB289}"/>
                </a:ext>
              </a:extLst>
            </p:cNvPr>
            <p:cNvSpPr txBox="1"/>
            <p:nvPr/>
          </p:nvSpPr>
          <p:spPr>
            <a:xfrm>
              <a:off x="4984038" y="5446563"/>
              <a:ext cx="6542416" cy="7181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3200"/>
                </a:lnSpc>
                <a:spcAft>
                  <a:spcPts val="2400"/>
                </a:spcAft>
                <a:defRPr sz="2600">
                  <a:effectLst/>
                  <a:latin typeface="Avenir Next" panose="020B0503020202020204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2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若有任何問題，</a:t>
              </a:r>
              <a:br>
                <a:rPr kumimoji="0" lang="en-US" altLang="zh-TW" sz="2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</a:br>
              <a:r>
                <a:rPr kumimoji="0" lang="zh-TW" altLang="en-US" sz="2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請在讀書會後私下提出及討論</a:t>
              </a:r>
              <a:endPara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37F0C0F-AC8F-5768-9B3D-6F680D604E38}"/>
                </a:ext>
              </a:extLst>
            </p:cNvPr>
            <p:cNvSpPr txBox="1"/>
            <p:nvPr/>
          </p:nvSpPr>
          <p:spPr>
            <a:xfrm>
              <a:off x="4545756" y="5446563"/>
              <a:ext cx="351599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7F41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6</a:t>
              </a: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B6DC4F48-C6AC-CDD9-02EB-AF080A9A00CD}"/>
              </a:ext>
            </a:extLst>
          </p:cNvPr>
          <p:cNvGrpSpPr/>
          <p:nvPr/>
        </p:nvGrpSpPr>
        <p:grpSpPr>
          <a:xfrm>
            <a:off x="4588288" y="3463223"/>
            <a:ext cx="5978450" cy="430887"/>
            <a:chOff x="4545756" y="3468852"/>
            <a:chExt cx="5978450" cy="43088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42A336-69A8-1A5D-C1EE-93C8E9C3F093}"/>
                </a:ext>
              </a:extLst>
            </p:cNvPr>
            <p:cNvSpPr txBox="1"/>
            <p:nvPr/>
          </p:nvSpPr>
          <p:spPr>
            <a:xfrm>
              <a:off x="4545756" y="3468852"/>
              <a:ext cx="40169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7F41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9A478D-7771-99F5-2F7D-BB648AFA7517}"/>
                </a:ext>
              </a:extLst>
            </p:cNvPr>
            <p:cNvSpPr txBox="1"/>
            <p:nvPr/>
          </p:nvSpPr>
          <p:spPr>
            <a:xfrm>
              <a:off x="4984038" y="3491935"/>
              <a:ext cx="5540168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3200"/>
                </a:lnSpc>
                <a:spcAft>
                  <a:spcPts val="2400"/>
                </a:spcAft>
                <a:defRPr sz="2600">
                  <a:effectLst/>
                  <a:latin typeface="Avenir Next" panose="020B0503020202020204" pitchFamily="34" charset="0"/>
                </a:defRPr>
              </a:lvl1pPr>
            </a:lstStyle>
            <a:p>
              <a:pPr>
                <a:lnSpc>
                  <a:spcPts val="3000"/>
                </a:lnSpc>
              </a:pPr>
              <a:r>
                <a:rPr lang="zh-TW" altLang="en-US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分享</a:t>
              </a:r>
              <a:r>
                <a:rPr lang="zh-TW" altLang="en-US" b="1" u="sng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你所學到的或是不認同之處</a:t>
              </a:r>
              <a:endParaRPr lang="en-US" altLang="zh-TW" b="1" u="sng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EAEB93D-0C3B-97FF-4EB8-7CC606D4E88B}"/>
              </a:ext>
            </a:extLst>
          </p:cNvPr>
          <p:cNvSpPr txBox="1"/>
          <p:nvPr/>
        </p:nvSpPr>
        <p:spPr>
          <a:xfrm>
            <a:off x="293758" y="2449362"/>
            <a:ext cx="3568931" cy="5341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Just Show Up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90053BFF-B1E6-69B5-E16A-B743B6FCB2A7}"/>
              </a:ext>
            </a:extLst>
          </p:cNvPr>
          <p:cNvGrpSpPr/>
          <p:nvPr/>
        </p:nvGrpSpPr>
        <p:grpSpPr>
          <a:xfrm>
            <a:off x="4588288" y="4285617"/>
            <a:ext cx="6980699" cy="769441"/>
            <a:chOff x="4545756" y="4287700"/>
            <a:chExt cx="6980699" cy="76944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191EB49-6541-8882-7C2B-46A6833E6441}"/>
                </a:ext>
              </a:extLst>
            </p:cNvPr>
            <p:cNvSpPr txBox="1"/>
            <p:nvPr/>
          </p:nvSpPr>
          <p:spPr>
            <a:xfrm>
              <a:off x="4545756" y="4287700"/>
              <a:ext cx="384255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7F41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5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1B0A4BA-6C17-93C6-30B7-97618C51C7C4}"/>
                </a:ext>
              </a:extLst>
            </p:cNvPr>
            <p:cNvSpPr txBox="1"/>
            <p:nvPr/>
          </p:nvSpPr>
          <p:spPr>
            <a:xfrm>
              <a:off x="4984039" y="4287700"/>
              <a:ext cx="6542416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3200"/>
                </a:lnSpc>
                <a:spcAft>
                  <a:spcPts val="2400"/>
                </a:spcAft>
                <a:defRPr sz="2600">
                  <a:effectLst/>
                  <a:latin typeface="Avenir Next" panose="020B0503020202020204" pitchFamily="34" charset="0"/>
                </a:defRPr>
              </a:lvl1pPr>
            </a:lstStyle>
            <a:p>
              <a:pPr>
                <a:lnSpc>
                  <a:spcPts val="3000"/>
                </a:lnSpc>
              </a:pPr>
              <a:r>
                <a:rPr lang="zh-TW" altLang="en-US" b="1" spc="-15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分享時，請</a:t>
              </a:r>
              <a:r>
                <a:rPr lang="zh-TW" altLang="en-US" b="1" u="sng" spc="-15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使用「我、我的」，而不是「我們</a:t>
              </a:r>
              <a:r>
                <a:rPr lang="zh-TW" altLang="en-US" b="1" spc="-15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、</a:t>
              </a:r>
              <a:r>
                <a:rPr lang="zh-TW" altLang="en-US" b="1" u="sng" spc="-15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你」</a:t>
              </a:r>
              <a:r>
                <a:rPr lang="zh-TW" altLang="en-US" b="1" spc="-15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，這有助於每個人的獨立學習和分享。</a:t>
              </a:r>
              <a:endParaRPr lang="en-US" altLang="zh-TW" b="1" spc="-15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20505F1F-438B-13C0-2D79-847F92673371}"/>
              </a:ext>
            </a:extLst>
          </p:cNvPr>
          <p:cNvGrpSpPr/>
          <p:nvPr/>
        </p:nvGrpSpPr>
        <p:grpSpPr>
          <a:xfrm>
            <a:off x="4588288" y="1479881"/>
            <a:ext cx="6904500" cy="769441"/>
            <a:chOff x="4545756" y="1449186"/>
            <a:chExt cx="6904500" cy="76944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48F4F5B-D029-6922-FBB4-6C63F5E486DD}"/>
                </a:ext>
              </a:extLst>
            </p:cNvPr>
            <p:cNvSpPr txBox="1"/>
            <p:nvPr/>
          </p:nvSpPr>
          <p:spPr>
            <a:xfrm>
              <a:off x="4545756" y="1449186"/>
              <a:ext cx="40169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7F41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D4C2E9F-9548-CD44-B4A7-64F52EA47E42}"/>
                </a:ext>
              </a:extLst>
            </p:cNvPr>
            <p:cNvSpPr txBox="1"/>
            <p:nvPr/>
          </p:nvSpPr>
          <p:spPr>
            <a:xfrm>
              <a:off x="4984038" y="1449186"/>
              <a:ext cx="6466218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60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每一位分享時間固定 </a:t>
              </a:r>
              <a:r>
                <a:rPr kumimoji="0" lang="en-US" altLang="zh-TW" sz="260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(</a:t>
              </a:r>
              <a:r>
                <a:rPr kumimoji="0" lang="zh-TW" altLang="en-US" sz="260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約</a:t>
              </a:r>
              <a:r>
                <a:rPr kumimoji="0" lang="en-US" altLang="zh-TW" sz="260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1</a:t>
              </a:r>
              <a:r>
                <a:rPr kumimoji="0" lang="zh-TW" altLang="en-US" sz="260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分鐘，可用使計時器</a:t>
              </a:r>
              <a:r>
                <a:rPr kumimoji="0" lang="en-US" altLang="zh-TW" sz="260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)</a:t>
              </a:r>
            </a:p>
            <a:p>
              <a:pPr marL="0" marR="0" lvl="0" indent="0" algn="l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60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或你可跳過分享</a:t>
              </a:r>
              <a:endParaRPr kumimoji="0" lang="en-US" sz="260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00F825C4-300C-69CF-B845-AC09B0EF4F46}"/>
              </a:ext>
            </a:extLst>
          </p:cNvPr>
          <p:cNvGrpSpPr/>
          <p:nvPr/>
        </p:nvGrpSpPr>
        <p:grpSpPr>
          <a:xfrm>
            <a:off x="4588288" y="656791"/>
            <a:ext cx="5978451" cy="431583"/>
            <a:chOff x="4545756" y="582361"/>
            <a:chExt cx="5978451" cy="43158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9C62B5F-8E3C-CBC0-F2A8-D33BF89F1885}"/>
                </a:ext>
              </a:extLst>
            </p:cNvPr>
            <p:cNvSpPr txBox="1"/>
            <p:nvPr/>
          </p:nvSpPr>
          <p:spPr>
            <a:xfrm>
              <a:off x="4545756" y="582361"/>
              <a:ext cx="373473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7F41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1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B27775A-6108-95D4-68F3-E04A0FFD8A61}"/>
                </a:ext>
              </a:extLst>
            </p:cNvPr>
            <p:cNvSpPr txBox="1"/>
            <p:nvPr/>
          </p:nvSpPr>
          <p:spPr>
            <a:xfrm>
              <a:off x="4984038" y="629223"/>
              <a:ext cx="5540169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2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60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分享者先介紹自己的姓名及所在地</a:t>
              </a:r>
              <a:endParaRPr kumimoji="0" lang="en-US" sz="260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2C0BEC7-DBCD-239D-B19B-7B3C6513378D}"/>
              </a:ext>
            </a:extLst>
          </p:cNvPr>
          <p:cNvSpPr txBox="1"/>
          <p:nvPr/>
        </p:nvSpPr>
        <p:spPr>
          <a:xfrm>
            <a:off x="243749" y="1245150"/>
            <a:ext cx="202479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1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讀</a:t>
            </a:r>
            <a:r>
              <a:rPr kumimoji="0" lang="en-US" altLang="zh-TW" sz="1600" b="0" i="0" u="none" strike="noStrike" kern="1200" cap="none" spc="1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Heiti TC Medium" pitchFamily="2" charset="-128"/>
                <a:cs typeface="+mn-cs"/>
              </a:rPr>
              <a:t> </a:t>
            </a:r>
            <a:r>
              <a:rPr kumimoji="0" lang="zh-TW" altLang="en-US" sz="1600" b="0" i="0" u="none" strike="noStrike" kern="1200" cap="none" spc="1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書</a:t>
            </a:r>
            <a:r>
              <a:rPr kumimoji="0" lang="ko-KR" altLang="en-US" sz="1600" b="0" i="0" u="none" strike="noStrike" kern="1200" cap="none" spc="1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Heiti TC Medium" pitchFamily="2" charset="-128"/>
                <a:cs typeface="+mn-cs"/>
              </a:rPr>
              <a:t> </a:t>
            </a:r>
            <a:r>
              <a:rPr kumimoji="0" lang="zh-TW" altLang="en-US" sz="1600" b="0" i="0" u="none" strike="noStrike" kern="1200" cap="none" spc="1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會</a:t>
            </a:r>
            <a:endParaRPr kumimoji="0" lang="en-US" sz="1600" b="0" i="0" u="none" strike="noStrike" kern="1200" cap="none" spc="1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725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2837056" y="0"/>
            <a:ext cx="9354944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170" y="0"/>
            <a:ext cx="7239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4C2E9F-9548-CD44-B4A7-64F52EA47E42}"/>
              </a:ext>
            </a:extLst>
          </p:cNvPr>
          <p:cNvSpPr txBox="1"/>
          <p:nvPr/>
        </p:nvSpPr>
        <p:spPr>
          <a:xfrm>
            <a:off x="3688044" y="1059678"/>
            <a:ext cx="8273742" cy="54931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342900" indent="-342900">
              <a:lnSpc>
                <a:spcPts val="3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effectLst/>
                <a:latin typeface="Avenir Next LT Pro" panose="020B0504020202020204" pitchFamily="34" charset="77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3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英國出生、後來成為加拿大公民的福音派神學家、牧師和作家，曾在加拿大卑詩省溫哥華的維真學院（</a:t>
            </a:r>
            <a:r>
              <a:rPr kumimoji="0" lang="en-US" altLang="zh-TW" sz="23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Regent College</a:t>
            </a:r>
            <a:r>
              <a:rPr kumimoji="0" lang="zh-TW" altLang="en-US" sz="23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）擔任神學教授，具有「廿世紀最後一位清教徒」之稱，被認為是北美最有影響力的福音派領袖之一。</a:t>
            </a:r>
          </a:p>
          <a:p>
            <a:pPr marL="342900" marR="0" lvl="0" indent="-34290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3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他擅長用簡單明瞭的文字陳述信仰， 將真理生活化，他的經典之作</a:t>
            </a:r>
            <a:r>
              <a:rPr kumimoji="0" lang="en-US" altLang="zh-TW" sz="23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《</a:t>
            </a:r>
            <a:r>
              <a:rPr kumimoji="0" lang="zh-TW" altLang="en-US" sz="23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認識神</a:t>
            </a:r>
            <a:r>
              <a:rPr kumimoji="0" lang="en-US" altLang="zh-TW" sz="23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》</a:t>
            </a:r>
            <a:r>
              <a:rPr kumimoji="0" lang="zh-TW" altLang="en-US" sz="23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迄今膾炙人口，在他五十多年寫作生涯中出版超過</a:t>
            </a:r>
            <a:r>
              <a:rPr kumimoji="0" lang="en-US" altLang="zh-TW" sz="23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300</a:t>
            </a:r>
            <a:r>
              <a:rPr kumimoji="0" lang="zh-TW" altLang="en-US" sz="23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本著作</a:t>
            </a:r>
            <a:r>
              <a:rPr kumimoji="0" lang="en-US" altLang="zh-TW" sz="23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/</a:t>
            </a:r>
            <a:r>
              <a:rPr kumimoji="0" lang="zh-TW" altLang="en-US" sz="23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出版物，如</a:t>
            </a:r>
            <a:r>
              <a:rPr kumimoji="0" lang="en-US" altLang="zh-TW" sz="23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《</a:t>
            </a:r>
            <a:r>
              <a:rPr kumimoji="0" lang="zh-TW" altLang="en-US" sz="23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神的計畫</a:t>
            </a:r>
            <a:r>
              <a:rPr kumimoji="0" lang="en-US" altLang="zh-TW" sz="23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》</a:t>
            </a:r>
            <a:r>
              <a:rPr kumimoji="0" lang="zh-TW" altLang="en-US" sz="23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、</a:t>
            </a:r>
            <a:r>
              <a:rPr kumimoji="0" lang="en-US" altLang="zh-TW" sz="23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《</a:t>
            </a:r>
            <a:r>
              <a:rPr kumimoji="0" lang="zh-TW" altLang="en-US" sz="23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信有藍天</a:t>
            </a:r>
            <a:r>
              <a:rPr kumimoji="0" lang="en-US" altLang="zh-TW" sz="23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》</a:t>
            </a:r>
            <a:r>
              <a:rPr kumimoji="0" lang="zh-TW" altLang="en-US" sz="23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、</a:t>
            </a:r>
            <a:r>
              <a:rPr kumimoji="0" lang="en-US" altLang="zh-TW" sz="23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《</a:t>
            </a:r>
            <a:r>
              <a:rPr kumimoji="0" lang="zh-TW" altLang="en-US" sz="23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行在神的旨意中</a:t>
            </a:r>
            <a:r>
              <a:rPr kumimoji="0" lang="en-US" altLang="zh-TW" sz="23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》</a:t>
            </a:r>
            <a:r>
              <a:rPr kumimoji="0" lang="zh-TW" altLang="en-US" sz="23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（證主）、</a:t>
            </a:r>
            <a:r>
              <a:rPr kumimoji="0" lang="en-US" altLang="zh-TW" sz="23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《</a:t>
            </a:r>
            <a:r>
              <a:rPr kumimoji="0" lang="zh-TW" altLang="en-US" sz="23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基督徒須知</a:t>
            </a:r>
            <a:r>
              <a:rPr kumimoji="0" lang="en-US" altLang="zh-TW" sz="23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》</a:t>
            </a:r>
            <a:r>
              <a:rPr kumimoji="0" lang="zh-TW" altLang="en-US" sz="23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、</a:t>
            </a:r>
            <a:r>
              <a:rPr kumimoji="0" lang="en-US" altLang="zh-TW" sz="23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《</a:t>
            </a:r>
            <a:r>
              <a:rPr kumimoji="0" lang="zh-TW" altLang="en-US" sz="23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字裏藏珍</a:t>
            </a:r>
            <a:r>
              <a:rPr kumimoji="0" lang="en-US" altLang="zh-TW" sz="23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》</a:t>
            </a:r>
            <a:r>
              <a:rPr kumimoji="0" lang="zh-TW" altLang="en-US" sz="23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、</a:t>
            </a:r>
            <a:r>
              <a:rPr kumimoji="0" lang="en-US" altLang="zh-TW" sz="23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《</a:t>
            </a:r>
            <a:r>
              <a:rPr kumimoji="0" lang="zh-TW" altLang="en-US" sz="23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活在聖靈中</a:t>
            </a:r>
            <a:r>
              <a:rPr kumimoji="0" lang="en-US" altLang="zh-TW" sz="23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》</a:t>
            </a:r>
            <a:r>
              <a:rPr kumimoji="0" lang="zh-TW" altLang="en-US" sz="23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（宣道）、</a:t>
            </a:r>
            <a:r>
              <a:rPr kumimoji="0" lang="en-US" altLang="zh-TW" sz="23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《</a:t>
            </a:r>
            <a:r>
              <a:rPr kumimoji="0" lang="zh-TW" altLang="en-US" sz="23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當代信仰實踐手冊</a:t>
            </a:r>
            <a:r>
              <a:rPr kumimoji="0" lang="en-US" altLang="zh-TW" sz="23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》</a:t>
            </a:r>
            <a:r>
              <a:rPr kumimoji="0" lang="zh-TW" altLang="en-US" sz="23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、 </a:t>
            </a:r>
            <a:r>
              <a:rPr kumimoji="0" lang="en-US" altLang="zh-TW" sz="23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《</a:t>
            </a:r>
            <a:r>
              <a:rPr kumimoji="0" lang="zh-TW" altLang="en-US" sz="23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天天認識神</a:t>
            </a:r>
            <a:r>
              <a:rPr kumimoji="0" lang="en-US" altLang="zh-TW" sz="23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》</a:t>
            </a:r>
            <a:r>
              <a:rPr kumimoji="0" lang="zh-TW" altLang="en-US" sz="23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（校園）、等亦深受好評。</a:t>
            </a:r>
            <a:endParaRPr kumimoji="0" lang="en-US" altLang="zh-TW" sz="23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 Light" panose="020B0502040204020203" pitchFamily="34" charset="-122"/>
              <a:ea typeface="Microsoft YaHei UI Light" panose="020B0502040204020203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3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在晚年，當被問及他留給教會的最後一句話是什麼時，巴刻回答說：「我想我可以把它歸結為這幾個字 ─ 以各種方式榮耀基督。」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023F5F-6AE9-9436-3841-1301F8B56277}"/>
              </a:ext>
            </a:extLst>
          </p:cNvPr>
          <p:cNvSpPr txBox="1"/>
          <p:nvPr/>
        </p:nvSpPr>
        <p:spPr>
          <a:xfrm>
            <a:off x="3948619" y="360572"/>
            <a:ext cx="787406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詹姆斯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‧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巴刻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(James </a:t>
            </a:r>
            <a:r>
              <a:rPr kumimoji="0" lang="en-US" altLang="zh-TW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Innell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Packer</a:t>
            </a:r>
            <a:r>
              <a:rPr kumimoji="0" lang="es-419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, 1926 - 2020</a:t>
            </a:r>
            <a:r>
              <a:rPr kumimoji="0" lang="zh-TW" altLang="es-419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）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80E73D-EFC7-0F8F-6375-FE75BA7C8FD4}"/>
              </a:ext>
            </a:extLst>
          </p:cNvPr>
          <p:cNvSpPr txBox="1"/>
          <p:nvPr/>
        </p:nvSpPr>
        <p:spPr>
          <a:xfrm>
            <a:off x="243749" y="1245150"/>
            <a:ext cx="202479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1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讀</a:t>
            </a:r>
            <a:r>
              <a:rPr kumimoji="0" lang="en-US" altLang="zh-TW" sz="1600" b="0" i="0" u="none" strike="noStrike" kern="1200" cap="none" spc="1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Heiti TC Medium" pitchFamily="2" charset="-128"/>
                <a:cs typeface="+mn-cs"/>
              </a:rPr>
              <a:t> </a:t>
            </a:r>
            <a:r>
              <a:rPr kumimoji="0" lang="zh-TW" altLang="en-US" sz="1600" b="0" i="0" u="none" strike="noStrike" kern="1200" cap="none" spc="1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書</a:t>
            </a:r>
            <a:r>
              <a:rPr kumimoji="0" lang="ko-KR" altLang="en-US" sz="1600" b="0" i="0" u="none" strike="noStrike" kern="1200" cap="none" spc="1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Heiti TC Medium" pitchFamily="2" charset="-128"/>
                <a:cs typeface="+mn-cs"/>
              </a:rPr>
              <a:t> </a:t>
            </a:r>
            <a:r>
              <a:rPr kumimoji="0" lang="zh-TW" altLang="en-US" sz="1600" b="0" i="0" u="none" strike="noStrike" kern="1200" cap="none" spc="1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會</a:t>
            </a:r>
            <a:endParaRPr kumimoji="0" lang="en-US" sz="1600" b="0" i="0" u="none" strike="noStrike" kern="1200" cap="none" spc="13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597DC3D-2FED-9576-218D-65932976B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14958" r="14958"/>
          <a:stretch/>
        </p:blipFill>
        <p:spPr bwMode="auto">
          <a:xfrm>
            <a:off x="714037" y="2389395"/>
            <a:ext cx="1863169" cy="186316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2">
            <a:extLst>
              <a:ext uri="{FF2B5EF4-FFF2-40B4-BE49-F238E27FC236}">
                <a16:creationId xmlns:a16="http://schemas.microsoft.com/office/drawing/2014/main" id="{B910FA3C-910E-4B26-B6F6-148A044636C0}"/>
              </a:ext>
            </a:extLst>
          </p:cNvPr>
          <p:cNvSpPr txBox="1"/>
          <p:nvPr/>
        </p:nvSpPr>
        <p:spPr>
          <a:xfrm>
            <a:off x="589193" y="4391109"/>
            <a:ext cx="2112859" cy="432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詹姆斯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‧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巴刻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198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9EBAA-955E-816A-5773-8CA931073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A491B1B5-A15C-D88E-6390-6B8138DA1BE6}"/>
              </a:ext>
            </a:extLst>
          </p:cNvPr>
          <p:cNvSpPr/>
          <p:nvPr/>
        </p:nvSpPr>
        <p:spPr>
          <a:xfrm>
            <a:off x="3346262" y="-5750"/>
            <a:ext cx="8845737" cy="6858000"/>
          </a:xfrm>
          <a:prstGeom prst="rect">
            <a:avLst/>
          </a:prstGeom>
          <a:solidFill>
            <a:srgbClr val="D9E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">
            <a:extLst>
              <a:ext uri="{FF2B5EF4-FFF2-40B4-BE49-F238E27FC236}">
                <a16:creationId xmlns:a16="http://schemas.microsoft.com/office/drawing/2014/main" id="{4E8D6A82-3000-930F-412B-F79AAD0A0C0E}"/>
              </a:ext>
            </a:extLst>
          </p:cNvPr>
          <p:cNvSpPr/>
          <p:nvPr/>
        </p:nvSpPr>
        <p:spPr>
          <a:xfrm>
            <a:off x="4315832" y="315311"/>
            <a:ext cx="7413883" cy="6191815"/>
          </a:xfrm>
          <a:prstGeom prst="roundRect">
            <a:avLst>
              <a:gd name="adj" fmla="val 471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9155E0B-C50A-808A-8D17-96B94160C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719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FF048D2-DBDB-CE10-1E0D-282721B78CF3}"/>
              </a:ext>
            </a:extLst>
          </p:cNvPr>
          <p:cNvSpPr txBox="1"/>
          <p:nvPr/>
        </p:nvSpPr>
        <p:spPr>
          <a:xfrm>
            <a:off x="293758" y="3070957"/>
            <a:ext cx="3568931" cy="13336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讀 書 會</a:t>
            </a:r>
            <a:endParaRPr kumimoji="0" lang="en-US" altLang="zh-TW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17F41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流程導引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17F41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A67BD50A-BFFD-CEC1-B444-67E49B458F98}"/>
              </a:ext>
            </a:extLst>
          </p:cNvPr>
          <p:cNvGrpSpPr/>
          <p:nvPr/>
        </p:nvGrpSpPr>
        <p:grpSpPr>
          <a:xfrm>
            <a:off x="4588288" y="2640829"/>
            <a:ext cx="6446282" cy="430887"/>
            <a:chOff x="4545756" y="2538733"/>
            <a:chExt cx="6446282" cy="43088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45F80B6-7F55-C8CA-63F1-B958F794D9B4}"/>
                </a:ext>
              </a:extLst>
            </p:cNvPr>
            <p:cNvSpPr txBox="1"/>
            <p:nvPr/>
          </p:nvSpPr>
          <p:spPr>
            <a:xfrm>
              <a:off x="4984038" y="2561816"/>
              <a:ext cx="6008000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3200"/>
                </a:lnSpc>
                <a:spcAft>
                  <a:spcPts val="2400"/>
                </a:spcAft>
                <a:defRPr sz="2600">
                  <a:effectLst/>
                  <a:latin typeface="Avenir Next" panose="020B0503020202020204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2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60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指出想分享的頁次及段落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7E3883E-3465-2F13-B05B-D669251AD9F8}"/>
                </a:ext>
              </a:extLst>
            </p:cNvPr>
            <p:cNvSpPr txBox="1"/>
            <p:nvPr/>
          </p:nvSpPr>
          <p:spPr>
            <a:xfrm>
              <a:off x="4545756" y="2538733"/>
              <a:ext cx="40169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7F41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3</a:t>
              </a: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1CE330F8-797C-133B-FFD1-C543BB2B8539}"/>
              </a:ext>
            </a:extLst>
          </p:cNvPr>
          <p:cNvGrpSpPr/>
          <p:nvPr/>
        </p:nvGrpSpPr>
        <p:grpSpPr>
          <a:xfrm>
            <a:off x="4588288" y="5446563"/>
            <a:ext cx="6980698" cy="718145"/>
            <a:chOff x="4545756" y="5446563"/>
            <a:chExt cx="6980698" cy="71814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525BFD4-6433-2BF2-26E8-0B134A86E297}"/>
                </a:ext>
              </a:extLst>
            </p:cNvPr>
            <p:cNvSpPr txBox="1"/>
            <p:nvPr/>
          </p:nvSpPr>
          <p:spPr>
            <a:xfrm>
              <a:off x="4984038" y="5446563"/>
              <a:ext cx="6542416" cy="7181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3200"/>
                </a:lnSpc>
                <a:spcAft>
                  <a:spcPts val="2400"/>
                </a:spcAft>
                <a:defRPr sz="2600">
                  <a:effectLst/>
                  <a:latin typeface="Avenir Next" panose="020B0503020202020204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2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若有任何問題，</a:t>
              </a:r>
              <a:br>
                <a:rPr kumimoji="0" lang="en-US" altLang="zh-TW" sz="2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</a:br>
              <a:r>
                <a:rPr kumimoji="0" lang="zh-TW" altLang="en-US" sz="2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請在讀書會後私下提出及討論</a:t>
              </a:r>
              <a:endPara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E463902-5C16-AAAD-31E4-62ED35FD82BA}"/>
                </a:ext>
              </a:extLst>
            </p:cNvPr>
            <p:cNvSpPr txBox="1"/>
            <p:nvPr/>
          </p:nvSpPr>
          <p:spPr>
            <a:xfrm>
              <a:off x="4545756" y="5446563"/>
              <a:ext cx="351599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7F41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6</a:t>
              </a: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AE720943-C4E2-09D8-AC41-D1171E410B06}"/>
              </a:ext>
            </a:extLst>
          </p:cNvPr>
          <p:cNvGrpSpPr/>
          <p:nvPr/>
        </p:nvGrpSpPr>
        <p:grpSpPr>
          <a:xfrm>
            <a:off x="4588288" y="3463223"/>
            <a:ext cx="5978450" cy="430887"/>
            <a:chOff x="4545756" y="3468852"/>
            <a:chExt cx="5978450" cy="43088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CFE891E-1088-ECF8-1845-0B2AE4B72B5D}"/>
                </a:ext>
              </a:extLst>
            </p:cNvPr>
            <p:cNvSpPr txBox="1"/>
            <p:nvPr/>
          </p:nvSpPr>
          <p:spPr>
            <a:xfrm>
              <a:off x="4545756" y="3468852"/>
              <a:ext cx="40169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7F41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6204268-E983-3E64-4B13-5E3AB0EA3C23}"/>
                </a:ext>
              </a:extLst>
            </p:cNvPr>
            <p:cNvSpPr txBox="1"/>
            <p:nvPr/>
          </p:nvSpPr>
          <p:spPr>
            <a:xfrm>
              <a:off x="4984038" y="3491935"/>
              <a:ext cx="5540168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3200"/>
                </a:lnSpc>
                <a:spcAft>
                  <a:spcPts val="2400"/>
                </a:spcAft>
                <a:defRPr sz="2600">
                  <a:effectLst/>
                  <a:latin typeface="Avenir Next" panose="020B0503020202020204" pitchFamily="34" charset="0"/>
                </a:defRPr>
              </a:lvl1pPr>
            </a:lstStyle>
            <a:p>
              <a:pPr>
                <a:lnSpc>
                  <a:spcPts val="3000"/>
                </a:lnSpc>
              </a:pPr>
              <a:r>
                <a:rPr lang="zh-TW" altLang="en-US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分享</a:t>
              </a:r>
              <a:r>
                <a:rPr lang="zh-TW" altLang="en-US" b="1" u="sng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你所學到的或是不認同之處</a:t>
              </a:r>
              <a:endParaRPr lang="en-US" altLang="zh-TW" b="1" u="sng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8E2C730-2132-889C-0CAF-D8A92564441A}"/>
              </a:ext>
            </a:extLst>
          </p:cNvPr>
          <p:cNvSpPr txBox="1"/>
          <p:nvPr/>
        </p:nvSpPr>
        <p:spPr>
          <a:xfrm>
            <a:off x="293758" y="2449362"/>
            <a:ext cx="3568931" cy="5341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Just Show Up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5787E974-05F3-26EA-6E4F-732175AAEF3F}"/>
              </a:ext>
            </a:extLst>
          </p:cNvPr>
          <p:cNvGrpSpPr/>
          <p:nvPr/>
        </p:nvGrpSpPr>
        <p:grpSpPr>
          <a:xfrm>
            <a:off x="4588288" y="4285617"/>
            <a:ext cx="6980699" cy="769441"/>
            <a:chOff x="4545756" y="4287700"/>
            <a:chExt cx="6980699" cy="76944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D10E148-17CD-9318-FF82-BA00D844D4A3}"/>
                </a:ext>
              </a:extLst>
            </p:cNvPr>
            <p:cNvSpPr txBox="1"/>
            <p:nvPr/>
          </p:nvSpPr>
          <p:spPr>
            <a:xfrm>
              <a:off x="4545756" y="4287700"/>
              <a:ext cx="384255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7F41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5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AE99D51-0972-B664-1A77-816C59DB074E}"/>
                </a:ext>
              </a:extLst>
            </p:cNvPr>
            <p:cNvSpPr txBox="1"/>
            <p:nvPr/>
          </p:nvSpPr>
          <p:spPr>
            <a:xfrm>
              <a:off x="4984039" y="4287700"/>
              <a:ext cx="6542416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3200"/>
                </a:lnSpc>
                <a:spcAft>
                  <a:spcPts val="2400"/>
                </a:spcAft>
                <a:defRPr sz="2600">
                  <a:effectLst/>
                  <a:latin typeface="Avenir Next" panose="020B0503020202020204" pitchFamily="34" charset="0"/>
                </a:defRPr>
              </a:lvl1pPr>
            </a:lstStyle>
            <a:p>
              <a:pPr>
                <a:lnSpc>
                  <a:spcPts val="3000"/>
                </a:lnSpc>
              </a:pPr>
              <a:r>
                <a:rPr lang="zh-TW" altLang="en-US" b="1" spc="-15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分享時，請</a:t>
              </a:r>
              <a:r>
                <a:rPr lang="zh-TW" altLang="en-US" b="1" u="sng" spc="-15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使用「我、我的」，而不是「我們</a:t>
              </a:r>
              <a:r>
                <a:rPr lang="zh-TW" altLang="en-US" b="1" spc="-15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、</a:t>
              </a:r>
              <a:r>
                <a:rPr lang="zh-TW" altLang="en-US" b="1" u="sng" spc="-15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你」</a:t>
              </a:r>
              <a:r>
                <a:rPr lang="zh-TW" altLang="en-US" b="1" spc="-15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，這有助於每個人的獨立學習和分享。</a:t>
              </a:r>
              <a:endParaRPr lang="en-US" altLang="zh-TW" b="1" spc="-15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EA3B7B7E-A5F4-AF59-25DF-EC6AF74BEEC4}"/>
              </a:ext>
            </a:extLst>
          </p:cNvPr>
          <p:cNvGrpSpPr/>
          <p:nvPr/>
        </p:nvGrpSpPr>
        <p:grpSpPr>
          <a:xfrm>
            <a:off x="4588288" y="1479881"/>
            <a:ext cx="6904500" cy="769441"/>
            <a:chOff x="4545756" y="1449186"/>
            <a:chExt cx="6904500" cy="76944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6C12EC3-7D5A-A81F-27F9-9B07B746C078}"/>
                </a:ext>
              </a:extLst>
            </p:cNvPr>
            <p:cNvSpPr txBox="1"/>
            <p:nvPr/>
          </p:nvSpPr>
          <p:spPr>
            <a:xfrm>
              <a:off x="4545756" y="1449186"/>
              <a:ext cx="40169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7F41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F874E10-09E4-C236-9577-2431FF46F21D}"/>
                </a:ext>
              </a:extLst>
            </p:cNvPr>
            <p:cNvSpPr txBox="1"/>
            <p:nvPr/>
          </p:nvSpPr>
          <p:spPr>
            <a:xfrm>
              <a:off x="4984038" y="1449186"/>
              <a:ext cx="6466218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60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每一位分享時間固定 </a:t>
              </a:r>
              <a:r>
                <a:rPr kumimoji="0" lang="en-US" altLang="zh-TW" sz="260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(</a:t>
              </a:r>
              <a:r>
                <a:rPr kumimoji="0" lang="zh-TW" altLang="en-US" sz="260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約</a:t>
              </a:r>
              <a:r>
                <a:rPr kumimoji="0" lang="en-US" altLang="zh-TW" sz="260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1</a:t>
              </a:r>
              <a:r>
                <a:rPr kumimoji="0" lang="zh-TW" altLang="en-US" sz="260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分鐘，可用使計時器</a:t>
              </a:r>
              <a:r>
                <a:rPr kumimoji="0" lang="en-US" altLang="zh-TW" sz="260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)</a:t>
              </a:r>
            </a:p>
            <a:p>
              <a:pPr marL="0" marR="0" lvl="0" indent="0" algn="l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60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或你可跳過分享</a:t>
              </a:r>
              <a:endParaRPr kumimoji="0" lang="en-US" sz="260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95987023-957A-321B-C4C9-ECF941AA449E}"/>
              </a:ext>
            </a:extLst>
          </p:cNvPr>
          <p:cNvGrpSpPr/>
          <p:nvPr/>
        </p:nvGrpSpPr>
        <p:grpSpPr>
          <a:xfrm>
            <a:off x="4588288" y="656791"/>
            <a:ext cx="5978451" cy="431583"/>
            <a:chOff x="4545756" y="582361"/>
            <a:chExt cx="5978451" cy="43158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8A4EC98-8ED0-0072-03EB-108645B5B257}"/>
                </a:ext>
              </a:extLst>
            </p:cNvPr>
            <p:cNvSpPr txBox="1"/>
            <p:nvPr/>
          </p:nvSpPr>
          <p:spPr>
            <a:xfrm>
              <a:off x="4545756" y="582361"/>
              <a:ext cx="373473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7F41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1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C5C8972-75AB-8C2D-C863-9A87A89B086F}"/>
                </a:ext>
              </a:extLst>
            </p:cNvPr>
            <p:cNvSpPr txBox="1"/>
            <p:nvPr/>
          </p:nvSpPr>
          <p:spPr>
            <a:xfrm>
              <a:off x="4984038" y="629223"/>
              <a:ext cx="5540169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2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60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分享者先介紹自己的姓名及所在地</a:t>
              </a:r>
              <a:endParaRPr kumimoji="0" lang="en-US" sz="260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0D74036-24C5-DF0E-DEA5-62EBA15108BB}"/>
              </a:ext>
            </a:extLst>
          </p:cNvPr>
          <p:cNvSpPr txBox="1"/>
          <p:nvPr/>
        </p:nvSpPr>
        <p:spPr>
          <a:xfrm>
            <a:off x="243749" y="1245150"/>
            <a:ext cx="202479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1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讀</a:t>
            </a:r>
            <a:r>
              <a:rPr kumimoji="0" lang="en-US" altLang="zh-TW" sz="1600" b="0" i="0" u="none" strike="noStrike" kern="1200" cap="none" spc="1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Heiti TC Medium" pitchFamily="2" charset="-128"/>
                <a:cs typeface="+mn-cs"/>
              </a:rPr>
              <a:t> </a:t>
            </a:r>
            <a:r>
              <a:rPr kumimoji="0" lang="zh-TW" altLang="en-US" sz="1600" b="0" i="0" u="none" strike="noStrike" kern="1200" cap="none" spc="1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書</a:t>
            </a:r>
            <a:r>
              <a:rPr kumimoji="0" lang="ko-KR" altLang="en-US" sz="1600" b="0" i="0" u="none" strike="noStrike" kern="1200" cap="none" spc="1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Heiti TC Medium" pitchFamily="2" charset="-128"/>
                <a:cs typeface="+mn-cs"/>
              </a:rPr>
              <a:t> </a:t>
            </a:r>
            <a:r>
              <a:rPr kumimoji="0" lang="zh-TW" altLang="en-US" sz="1600" b="0" i="0" u="none" strike="noStrike" kern="1200" cap="none" spc="1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會</a:t>
            </a:r>
            <a:endParaRPr kumimoji="0" lang="en-US" sz="1600" b="0" i="0" u="none" strike="noStrike" kern="1200" cap="none" spc="1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553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717113" y="0"/>
            <a:ext cx="848726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56" y="0"/>
            <a:ext cx="7239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4C2E9F-9548-CD44-B4A7-64F52EA47E42}"/>
              </a:ext>
            </a:extLst>
          </p:cNvPr>
          <p:cNvSpPr txBox="1"/>
          <p:nvPr/>
        </p:nvSpPr>
        <p:spPr>
          <a:xfrm>
            <a:off x="4770391" y="1208617"/>
            <a:ext cx="6837409" cy="52322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97180" marR="0" lvl="0" indent="-2971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人來就好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297180" marR="0" lvl="0" indent="-2971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零作業（或少量的作業）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297180" marR="0" lvl="0" indent="-2971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3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向作者及小組員學習</a:t>
            </a:r>
            <a:endParaRPr kumimoji="0" lang="en-US" sz="3000" b="0" i="0" u="none" strike="noStrike" kern="1200" cap="none" spc="-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297180" marR="0" lvl="0" indent="-2971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在不同的主題上學習互相幫補：如神學、歷史、投資、</a:t>
            </a:r>
            <a:r>
              <a:rPr lang="zh-TW" altLang="en-US" sz="300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管理、嗜好、科學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等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297180" marR="0" lvl="0" indent="-2971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一起讀可以增進個人閱讀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297180" marR="0" lvl="0" indent="-2971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同時聽和讀有助於專注在內容上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297180" marR="0" lvl="0" indent="-2971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強化理解及知識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297180" marR="0" lvl="0" indent="-2971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適用於家庭、辦公室、教會等場合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462285" y="2696748"/>
            <a:ext cx="3359886" cy="14362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Just Show Up 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17F41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讀 書 會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17F41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99C179-44E1-6BC8-01B2-D45109286435}"/>
              </a:ext>
            </a:extLst>
          </p:cNvPr>
          <p:cNvSpPr/>
          <p:nvPr/>
        </p:nvSpPr>
        <p:spPr>
          <a:xfrm>
            <a:off x="5025049" y="806485"/>
            <a:ext cx="1404371" cy="213321"/>
          </a:xfrm>
          <a:prstGeom prst="rect">
            <a:avLst/>
          </a:prstGeom>
          <a:solidFill>
            <a:srgbClr val="65A5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023F5F-6AE9-9436-3841-1301F8B56277}"/>
              </a:ext>
            </a:extLst>
          </p:cNvPr>
          <p:cNvSpPr txBox="1"/>
          <p:nvPr/>
        </p:nvSpPr>
        <p:spPr>
          <a:xfrm>
            <a:off x="5050449" y="379472"/>
            <a:ext cx="1404371" cy="666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好處</a:t>
            </a:r>
            <a:r>
              <a:rPr kumimoji="0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: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377C20-2BB8-C458-7662-DF9043A9AE1D}"/>
              </a:ext>
            </a:extLst>
          </p:cNvPr>
          <p:cNvSpPr txBox="1"/>
          <p:nvPr/>
        </p:nvSpPr>
        <p:spPr>
          <a:xfrm>
            <a:off x="243749" y="1245150"/>
            <a:ext cx="202479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1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讀</a:t>
            </a:r>
            <a:r>
              <a:rPr kumimoji="0" lang="en-US" altLang="zh-TW" sz="1600" b="0" i="0" u="none" strike="noStrike" kern="1200" cap="none" spc="1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Heiti TC Medium" pitchFamily="2" charset="-128"/>
                <a:cs typeface="+mn-cs"/>
              </a:rPr>
              <a:t> </a:t>
            </a:r>
            <a:r>
              <a:rPr kumimoji="0" lang="zh-TW" altLang="en-US" sz="1600" b="0" i="0" u="none" strike="noStrike" kern="1200" cap="none" spc="1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書</a:t>
            </a:r>
            <a:r>
              <a:rPr kumimoji="0" lang="ko-KR" altLang="en-US" sz="1600" b="0" i="0" u="none" strike="noStrike" kern="1200" cap="none" spc="1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Heiti TC Medium" pitchFamily="2" charset="-128"/>
                <a:cs typeface="+mn-cs"/>
              </a:rPr>
              <a:t> </a:t>
            </a:r>
            <a:r>
              <a:rPr kumimoji="0" lang="zh-TW" altLang="en-US" sz="1600" b="0" i="0" u="none" strike="noStrike" kern="1200" cap="none" spc="1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會</a:t>
            </a:r>
            <a:endParaRPr kumimoji="0" lang="en-US" sz="1600" b="0" i="0" u="none" strike="noStrike" kern="1200" cap="none" spc="13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179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704734" y="0"/>
            <a:ext cx="848726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56" y="0"/>
            <a:ext cx="7239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AEA09A-744C-855C-E5FC-27CA721A7455}"/>
              </a:ext>
            </a:extLst>
          </p:cNvPr>
          <p:cNvSpPr txBox="1"/>
          <p:nvPr/>
        </p:nvSpPr>
        <p:spPr>
          <a:xfrm>
            <a:off x="533027" y="2032973"/>
            <a:ext cx="3188073" cy="23700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豐富、</a:t>
            </a:r>
            <a:b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紮實的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17F41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信仰造就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017F41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A8F252-5929-F442-8218-B08D0D7FA27B}"/>
              </a:ext>
            </a:extLst>
          </p:cNvPr>
          <p:cNvSpPr txBox="1"/>
          <p:nvPr/>
        </p:nvSpPr>
        <p:spPr>
          <a:xfrm>
            <a:off x="243749" y="1245150"/>
            <a:ext cx="202479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1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讀</a:t>
            </a:r>
            <a:r>
              <a:rPr kumimoji="0" lang="en-US" altLang="zh-TW" sz="1600" b="0" i="0" u="none" strike="noStrike" kern="1200" cap="none" spc="1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Heiti TC Medium" pitchFamily="2" charset="-128"/>
                <a:cs typeface="+mn-cs"/>
              </a:rPr>
              <a:t> </a:t>
            </a:r>
            <a:r>
              <a:rPr kumimoji="0" lang="zh-TW" altLang="en-US" sz="1600" b="0" i="0" u="none" strike="noStrike" kern="1200" cap="none" spc="1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書</a:t>
            </a:r>
            <a:r>
              <a:rPr kumimoji="0" lang="ko-KR" altLang="en-US" sz="1600" b="0" i="0" u="none" strike="noStrike" kern="1200" cap="none" spc="1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Heiti TC Medium" pitchFamily="2" charset="-128"/>
                <a:cs typeface="+mn-cs"/>
              </a:rPr>
              <a:t> </a:t>
            </a:r>
            <a:r>
              <a:rPr kumimoji="0" lang="zh-TW" altLang="en-US" sz="1600" b="0" i="0" u="none" strike="noStrike" kern="1200" cap="none" spc="1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會</a:t>
            </a:r>
            <a:endParaRPr kumimoji="0" lang="en-US" sz="1600" b="0" i="0" u="none" strike="noStrike" kern="1200" cap="none" spc="1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638F37E2-267F-4CC7-6BB1-751D1A83E7F2}"/>
              </a:ext>
            </a:extLst>
          </p:cNvPr>
          <p:cNvSpPr txBox="1"/>
          <p:nvPr/>
        </p:nvSpPr>
        <p:spPr>
          <a:xfrm>
            <a:off x="4969092" y="560347"/>
            <a:ext cx="6979159" cy="18620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spcAft>
                <a:spcPts val="1200"/>
              </a:spcAft>
              <a:defRPr sz="3200" b="1">
                <a:effectLst/>
                <a:latin typeface="Avenir Next" panose="020B0503020202020204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700" dirty="0">
                <a:solidFill>
                  <a:srgbClr val="017F4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提摩太前書</a:t>
            </a:r>
            <a:r>
              <a:rPr lang="en-US" altLang="zh-TW" sz="3700" dirty="0">
                <a:solidFill>
                  <a:srgbClr val="017F4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4:13(</a:t>
            </a:r>
            <a:r>
              <a:rPr lang="zh-TW" altLang="en-US" sz="3700" dirty="0">
                <a:solidFill>
                  <a:srgbClr val="017F4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lang="en-US" altLang="zh-TW" sz="3700" dirty="0">
                <a:solidFill>
                  <a:srgbClr val="017F4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lang="zh-TW" altLang="en-US" sz="3700" dirty="0">
              <a:solidFill>
                <a:srgbClr val="017F4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你要以</a:t>
            </a:r>
            <a:r>
              <a:rPr kumimoji="0" lang="zh-TW" altLang="en-US" sz="3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宣讀、勸勉、教導</a:t>
            </a:r>
            <a:r>
              <a:rPr kumimoji="0" lang="zh-TW" alt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為念，</a:t>
            </a:r>
            <a:br>
              <a:rPr kumimoji="0" lang="en-US" altLang="zh-TW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TW" alt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直等到我來。</a:t>
            </a: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004ECC5C-518E-587A-A282-618C2B7ECDEA}"/>
              </a:ext>
            </a:extLst>
          </p:cNvPr>
          <p:cNvSpPr txBox="1"/>
          <p:nvPr/>
        </p:nvSpPr>
        <p:spPr>
          <a:xfrm>
            <a:off x="4762366" y="2672346"/>
            <a:ext cx="6979159" cy="3461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-182880" algn="l" defTabSz="914400" rtl="0" eaLnBrk="1" fontAlgn="auto" latinLnBrk="0" hangingPunct="1">
              <a:lnSpc>
                <a:spcPts val="502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Noto Sans CJK KR" panose="020B0500000000000000" pitchFamily="34" charset="-128"/>
                <a:cs typeface="Arial Unicode MS" panose="020B0604020202020204" pitchFamily="34" charset="-120"/>
              </a:rPr>
              <a:t>  </a:t>
            </a:r>
            <a:r>
              <a:rPr kumimoji="0" lang="zh-TW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宣讀：共同 </a:t>
            </a:r>
            <a: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&amp; </a:t>
            </a:r>
            <a:r>
              <a:rPr kumimoji="0" lang="zh-TW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個人聽讀聖經</a:t>
            </a:r>
            <a:endParaRPr kumimoji="0" lang="en-US" altLang="zh-TW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pPr marL="0" marR="0" lvl="0" indent="-182880" algn="l" defTabSz="914400" rtl="0" eaLnBrk="1" fontAlgn="auto" latinLnBrk="0" hangingPunct="1">
              <a:lnSpc>
                <a:spcPts val="502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Noto Sans CJK KR" panose="020B0500000000000000" pitchFamily="34" charset="-128"/>
                <a:cs typeface="Arial Unicode MS" panose="020B0604020202020204" pitchFamily="34" charset="-120"/>
              </a:rPr>
              <a:t>  </a:t>
            </a:r>
            <a:r>
              <a:rPr kumimoji="0" lang="zh-TW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勸勉：傳揚神的話</a:t>
            </a:r>
          </a:p>
          <a:p>
            <a:pPr marL="171450" marR="0" lvl="0" indent="-171450" algn="l" defTabSz="914400" rtl="0" eaLnBrk="1" fontAlgn="auto" latinLnBrk="0" hangingPunct="1">
              <a:lnSpc>
                <a:spcPts val="502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1619250" algn="l"/>
              </a:tabLst>
              <a:defRPr/>
            </a:pPr>
            <a:r>
              <a:rPr kumimoji="0" lang="ko-KR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Noto Sans CJK KR" panose="020B0500000000000000" pitchFamily="34" charset="-128"/>
                <a:cs typeface="Arial Unicode MS" panose="020B0604020202020204" pitchFamily="34" charset="-120"/>
              </a:rPr>
              <a:t>  </a:t>
            </a:r>
            <a:r>
              <a:rPr kumimoji="0" lang="zh-TW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教導：閱覽書籍</a:t>
            </a:r>
            <a:b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          </a:t>
            </a:r>
            <a:r>
              <a:rPr kumimoji="0" lang="zh-TW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</a:t>
            </a:r>
            <a: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(JSU</a:t>
            </a:r>
            <a:r>
              <a:rPr kumimoji="0" lang="zh-CN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讀書會</a:t>
            </a:r>
            <a: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&amp; </a:t>
            </a:r>
            <a:r>
              <a:rPr kumimoji="0" lang="zh-TW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個人</a:t>
            </a:r>
            <a: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)</a:t>
            </a:r>
            <a:b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	</a:t>
            </a:r>
            <a:r>
              <a:rPr kumimoji="0" lang="ko-KR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Noto Sans CJK KR" panose="020B0500000000000000" pitchFamily="34" charset="-128"/>
                <a:cs typeface="Arial Unicode MS" panose="020B0604020202020204" pitchFamily="34" charset="-120"/>
              </a:rPr>
              <a:t> </a:t>
            </a:r>
            <a:r>
              <a:rPr kumimoji="0" lang="zh-TW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查經</a:t>
            </a:r>
          </a:p>
        </p:txBody>
      </p:sp>
    </p:spTree>
    <p:extLst>
      <p:ext uri="{BB962C8B-B14F-4D97-AF65-F5344CB8AC3E}">
        <p14:creationId xmlns:p14="http://schemas.microsoft.com/office/powerpoint/2010/main" val="4258417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F730B-225C-1C39-67A9-77AFEAEEF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A4E31E5-3944-F3F5-2521-8959821E4A06}"/>
              </a:ext>
            </a:extLst>
          </p:cNvPr>
          <p:cNvSpPr/>
          <p:nvPr/>
        </p:nvSpPr>
        <p:spPr>
          <a:xfrm>
            <a:off x="0" y="0"/>
            <a:ext cx="12192000" cy="715191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3CC1BB-A489-EED0-BB1A-39EFD63473F6}"/>
              </a:ext>
            </a:extLst>
          </p:cNvPr>
          <p:cNvSpPr txBox="1"/>
          <p:nvPr/>
        </p:nvSpPr>
        <p:spPr>
          <a:xfrm>
            <a:off x="231634" y="372708"/>
            <a:ext cx="11722685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ORTV</a:t>
            </a: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zh-TW" altLang="en-US" sz="3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每週 </a:t>
            </a: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PRS &amp; JSU </a:t>
            </a:r>
            <a:r>
              <a:rPr kumimoji="0" lang="zh-TW" altLang="en-US" sz="3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時間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3F75B93-CA43-9464-EFDF-01799EFE9A31}"/>
              </a:ext>
            </a:extLst>
          </p:cNvPr>
          <p:cNvSpPr/>
          <p:nvPr/>
        </p:nvSpPr>
        <p:spPr>
          <a:xfrm>
            <a:off x="3572162" y="1306883"/>
            <a:ext cx="4426209" cy="5361204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89FBBC-5676-54DF-CD33-35AD6E14D9EF}"/>
              </a:ext>
            </a:extLst>
          </p:cNvPr>
          <p:cNvSpPr txBox="1"/>
          <p:nvPr/>
        </p:nvSpPr>
        <p:spPr>
          <a:xfrm>
            <a:off x="3893022" y="3390520"/>
            <a:ext cx="3982200" cy="1311898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 lvl="0">
              <a:lnSpc>
                <a:spcPts val="3520"/>
              </a:lnSpc>
              <a:defRPr/>
            </a:pP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17F41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現在閱讀的書籍</a:t>
            </a:r>
            <a:b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lang="zh-TW" altLang="en-US" sz="2600" b="1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Avenir"/>
              </a:rPr>
              <a:t>認識神</a:t>
            </a:r>
            <a:r>
              <a:rPr lang="en-US" altLang="zh-TW" sz="2600" b="1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Avenir"/>
              </a:rPr>
              <a:t>(</a:t>
            </a:r>
            <a:r>
              <a:rPr lang="zh-TW" altLang="en-US" sz="2600" b="1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Avenir"/>
              </a:rPr>
              <a:t>增訂版</a:t>
            </a:r>
            <a:r>
              <a:rPr lang="en-US" altLang="zh-TW" sz="2600" b="1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Avenir"/>
              </a:rPr>
              <a:t>)</a:t>
            </a:r>
            <a:br>
              <a:rPr lang="en-US" altLang="ko-KR" sz="2600" b="1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Avenir"/>
              </a:rPr>
            </a:br>
            <a:r>
              <a:rPr lang="zh-TW" altLang="en-US" sz="2600" dirty="0">
                <a:solidFill>
                  <a:prstClr val="black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sym typeface="Avenir"/>
              </a:rPr>
              <a:t>巴刻 </a:t>
            </a:r>
            <a:r>
              <a:rPr lang="en-US" altLang="zh-TW" sz="2600" dirty="0">
                <a:solidFill>
                  <a:prstClr val="black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sym typeface="Avenir"/>
              </a:rPr>
              <a:t>(J.I. Packer) </a:t>
            </a:r>
            <a:r>
              <a:rPr lang="zh-TW" altLang="en-US" sz="2600" dirty="0">
                <a:solidFill>
                  <a:prstClr val="black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sym typeface="Avenir"/>
              </a:rPr>
              <a:t>著</a:t>
            </a:r>
            <a:endParaRPr kumimoji="0" lang="en-US" sz="2600" b="1" i="0" u="none" kern="1200" cap="none" spc="0" normalizeH="0" baseline="0" noProof="0" dirty="0">
              <a:ln>
                <a:noFill/>
              </a:ln>
              <a:solidFill>
                <a:srgbClr val="FB8500"/>
              </a:solidFill>
              <a:effectLst/>
              <a:uLnTx/>
              <a:uFillTx/>
              <a:latin typeface="Microsoft YaHei UI Light" panose="020B0502040204020203" pitchFamily="34" charset="-122"/>
              <a:ea typeface="Microsoft YaHei UI Light" panose="020B0502040204020203" pitchFamily="34" charset="-122"/>
              <a:cs typeface="+mn-cs"/>
            </a:endParaRPr>
          </a:p>
        </p:txBody>
      </p:sp>
      <p:sp>
        <p:nvSpPr>
          <p:cNvPr id="37" name="Round Same Side Corner Rectangle 36">
            <a:extLst>
              <a:ext uri="{FF2B5EF4-FFF2-40B4-BE49-F238E27FC236}">
                <a16:creationId xmlns:a16="http://schemas.microsoft.com/office/drawing/2014/main" id="{DBB60707-9863-4C01-DF35-AF85B6D3C536}"/>
              </a:ext>
            </a:extLst>
          </p:cNvPr>
          <p:cNvSpPr/>
          <p:nvPr/>
        </p:nvSpPr>
        <p:spPr>
          <a:xfrm>
            <a:off x="3570149" y="1253046"/>
            <a:ext cx="4435729" cy="659664"/>
          </a:xfrm>
          <a:prstGeom prst="round2SameRect">
            <a:avLst/>
          </a:prstGeom>
          <a:solidFill>
            <a:srgbClr val="017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72E02C-AA7F-3E7F-F6F5-F7DEC715FB27}"/>
              </a:ext>
            </a:extLst>
          </p:cNvPr>
          <p:cNvSpPr txBox="1"/>
          <p:nvPr/>
        </p:nvSpPr>
        <p:spPr>
          <a:xfrm>
            <a:off x="3910437" y="1430598"/>
            <a:ext cx="3755153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週二中午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(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台北時間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686DABF-AE10-1CB4-20EE-81A5E1B1680C}"/>
              </a:ext>
            </a:extLst>
          </p:cNvPr>
          <p:cNvSpPr/>
          <p:nvPr/>
        </p:nvSpPr>
        <p:spPr>
          <a:xfrm>
            <a:off x="3570149" y="1914554"/>
            <a:ext cx="4435729" cy="1055866"/>
          </a:xfrm>
          <a:prstGeom prst="rect">
            <a:avLst/>
          </a:prstGeom>
          <a:solidFill>
            <a:srgbClr val="E4F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1F659F-B136-05DD-9EA6-E35AC86EB99B}"/>
              </a:ext>
            </a:extLst>
          </p:cNvPr>
          <p:cNvSpPr txBox="1"/>
          <p:nvPr/>
        </p:nvSpPr>
        <p:spPr>
          <a:xfrm>
            <a:off x="4676570" y="2080822"/>
            <a:ext cx="2672351" cy="7462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77"/>
                <a:ea typeface="Microsoft YaHei UI" panose="020B0503020204020204" pitchFamily="34" charset="-122"/>
                <a:cs typeface="+mn-cs"/>
              </a:rPr>
              <a:t>PRS  </a:t>
            </a:r>
            <a:r>
              <a:rPr kumimoji="0" lang="en-US" altLang="zh-TW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77"/>
                <a:ea typeface="Microsoft YaHei UI" panose="020B0503020204020204" pitchFamily="34" charset="-122"/>
                <a:cs typeface="+mn-cs"/>
              </a:rPr>
              <a:t>11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77"/>
                <a:ea typeface="Microsoft YaHei UI" panose="020B0503020204020204" pitchFamily="34" charset="-122"/>
                <a:cs typeface="+mn-cs"/>
              </a:rPr>
              <a:t>:</a:t>
            </a:r>
            <a:r>
              <a:rPr kumimoji="0" lang="en-US" altLang="zh-TW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77"/>
                <a:ea typeface="Microsoft YaHei UI" panose="020B0503020204020204" pitchFamily="34" charset="-122"/>
                <a:cs typeface="+mn-cs"/>
              </a:rPr>
              <a:t>5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77"/>
                <a:ea typeface="Microsoft YaHei UI" panose="020B0503020204020204" pitchFamily="34" charset="-122"/>
                <a:cs typeface="+mn-cs"/>
              </a:rPr>
              <a:t>0 </a:t>
            </a:r>
            <a:r>
              <a:rPr kumimoji="0" lang="en-US" altLang="zh-TW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77"/>
                <a:ea typeface="Microsoft YaHei UI" panose="020B0503020204020204" pitchFamily="34" charset="-122"/>
                <a:cs typeface="+mn-cs"/>
              </a:rPr>
              <a:t>-</a:t>
            </a:r>
            <a:r>
              <a:rPr kumimoji="0" lang="zh-TW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77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en-US" altLang="zh-TW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77"/>
                <a:ea typeface="Microsoft YaHei UI" panose="020B0503020204020204" pitchFamily="34" charset="-122"/>
                <a:cs typeface="+mn-cs"/>
              </a:rPr>
              <a:t>12:30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77"/>
                <a:ea typeface="Microsoft YaHei UI" panose="020B0503020204020204" pitchFamily="34" charset="-122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77"/>
                <a:ea typeface="Microsoft YaHei UI" panose="020B0503020204020204" pitchFamily="34" charset="-122"/>
                <a:cs typeface="+mn-cs"/>
              </a:rPr>
              <a:t>JSU  </a:t>
            </a:r>
            <a:r>
              <a:rPr kumimoji="0" lang="en-US" altLang="zh-TW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77"/>
                <a:ea typeface="Microsoft YaHei UI" panose="020B0503020204020204" pitchFamily="34" charset="-122"/>
                <a:cs typeface="+mn-cs"/>
              </a:rPr>
              <a:t>12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77"/>
                <a:ea typeface="Microsoft YaHei UI" panose="020B0503020204020204" pitchFamily="34" charset="-122"/>
                <a:cs typeface="+mn-cs"/>
              </a:rPr>
              <a:t>:</a:t>
            </a:r>
            <a:r>
              <a:rPr kumimoji="0" lang="en-US" altLang="zh-TW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77"/>
                <a:ea typeface="Microsoft YaHei UI" panose="020B0503020204020204" pitchFamily="34" charset="-122"/>
                <a:cs typeface="+mn-cs"/>
              </a:rPr>
              <a:t>3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77"/>
                <a:ea typeface="Microsoft YaHei UI" panose="020B0503020204020204" pitchFamily="34" charset="-122"/>
                <a:cs typeface="+mn-cs"/>
              </a:rPr>
              <a:t>0 </a:t>
            </a:r>
            <a:r>
              <a:rPr kumimoji="0" lang="en-US" altLang="zh-TW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77"/>
                <a:ea typeface="Microsoft YaHei UI" panose="020B0503020204020204" pitchFamily="34" charset="-122"/>
                <a:cs typeface="+mn-cs"/>
              </a:rPr>
              <a:t>–</a:t>
            </a:r>
            <a:r>
              <a:rPr kumimoji="0" lang="zh-TW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77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en-US" altLang="zh-TW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77"/>
                <a:ea typeface="Microsoft YaHei UI" panose="020B0503020204020204" pitchFamily="34" charset="-122"/>
                <a:cs typeface="+mn-cs"/>
              </a:rPr>
              <a:t>13:10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77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9D0905-D623-29F7-1F15-516128623F15}"/>
              </a:ext>
            </a:extLst>
          </p:cNvPr>
          <p:cNvSpPr txBox="1"/>
          <p:nvPr/>
        </p:nvSpPr>
        <p:spPr>
          <a:xfrm>
            <a:off x="3893022" y="5038103"/>
            <a:ext cx="3982200" cy="862993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3520"/>
              </a:lnSpc>
              <a:defRPr/>
            </a:pP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17F41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下一本書籍</a:t>
            </a:r>
            <a:b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lang="zh-TW" altLang="en-US" sz="2600" dirty="0">
                <a:solidFill>
                  <a:prstClr val="black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待定</a:t>
            </a:r>
            <a:endParaRPr lang="en-US" altLang="zh-TW" sz="2600" dirty="0">
              <a:solidFill>
                <a:prstClr val="black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  <a:sym typeface="Avenir"/>
            </a:endParaRPr>
          </a:p>
        </p:txBody>
      </p:sp>
      <p:grpSp>
        <p:nvGrpSpPr>
          <p:cNvPr id="3" name="Group 34">
            <a:extLst>
              <a:ext uri="{FF2B5EF4-FFF2-40B4-BE49-F238E27FC236}">
                <a16:creationId xmlns:a16="http://schemas.microsoft.com/office/drawing/2014/main" id="{AA814A12-E794-FDF4-C780-9028516DD684}"/>
              </a:ext>
            </a:extLst>
          </p:cNvPr>
          <p:cNvGrpSpPr/>
          <p:nvPr/>
        </p:nvGrpSpPr>
        <p:grpSpPr>
          <a:xfrm>
            <a:off x="4227335" y="2152602"/>
            <a:ext cx="298819" cy="658169"/>
            <a:chOff x="934630" y="2819935"/>
            <a:chExt cx="298819" cy="658169"/>
          </a:xfrm>
        </p:grpSpPr>
        <p:pic>
          <p:nvPicPr>
            <p:cNvPr id="6" name="Picture 43" descr="Icon&#10;&#10;Description automatically generated">
              <a:extLst>
                <a:ext uri="{FF2B5EF4-FFF2-40B4-BE49-F238E27FC236}">
                  <a16:creationId xmlns:a16="http://schemas.microsoft.com/office/drawing/2014/main" id="{22456D12-3E8E-F12A-63A9-888E17F49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9532" y="2819935"/>
              <a:ext cx="249016" cy="249016"/>
            </a:xfrm>
            <a:prstGeom prst="rect">
              <a:avLst/>
            </a:prstGeom>
          </p:spPr>
        </p:pic>
        <p:pic>
          <p:nvPicPr>
            <p:cNvPr id="7" name="Picture 44" descr="Logo, icon&#10;&#10;Description automatically generated">
              <a:extLst>
                <a:ext uri="{FF2B5EF4-FFF2-40B4-BE49-F238E27FC236}">
                  <a16:creationId xmlns:a16="http://schemas.microsoft.com/office/drawing/2014/main" id="{82A4E708-3486-83FE-3232-D542B41FB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/>
              <a:duotone>
                <a:prstClr val="black"/>
                <a:srgbClr val="12C968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934630" y="3179285"/>
              <a:ext cx="298819" cy="2988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7120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B3E498C1-698C-11A3-FDF3-03D6CC6177B8}"/>
              </a:ext>
            </a:extLst>
          </p:cNvPr>
          <p:cNvSpPr/>
          <p:nvPr/>
        </p:nvSpPr>
        <p:spPr>
          <a:xfrm>
            <a:off x="0" y="0"/>
            <a:ext cx="12204379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0"/>
            <a:ext cx="12192000" cy="626168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BCB7DEE-A4DC-B808-2B79-EF02B9CFD3A6}"/>
              </a:ext>
            </a:extLst>
          </p:cNvPr>
          <p:cNvSpPr/>
          <p:nvPr/>
        </p:nvSpPr>
        <p:spPr>
          <a:xfrm>
            <a:off x="703947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E1C0B7D-8EF8-02B1-CF8E-A4CB5513F5DD}"/>
              </a:ext>
            </a:extLst>
          </p:cNvPr>
          <p:cNvSpPr/>
          <p:nvPr/>
        </p:nvSpPr>
        <p:spPr>
          <a:xfrm>
            <a:off x="6447974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8FD184FA-3970-7A09-4A77-5976D82EA0E6}"/>
              </a:ext>
            </a:extLst>
          </p:cNvPr>
          <p:cNvSpPr/>
          <p:nvPr/>
        </p:nvSpPr>
        <p:spPr>
          <a:xfrm>
            <a:off x="6447974" y="1551529"/>
            <a:ext cx="5038063" cy="789378"/>
          </a:xfrm>
          <a:prstGeom prst="round2SameRect">
            <a:avLst/>
          </a:prstGeom>
          <a:solidFill>
            <a:srgbClr val="017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703948" y="1551529"/>
            <a:ext cx="5040079" cy="789378"/>
          </a:xfrm>
          <a:prstGeom prst="round2SameRect">
            <a:avLst/>
          </a:prstGeom>
          <a:solidFill>
            <a:srgbClr val="017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D39E36-30BB-91A1-EE3C-75C609EF0228}"/>
              </a:ext>
            </a:extLst>
          </p:cNvPr>
          <p:cNvSpPr txBox="1"/>
          <p:nvPr/>
        </p:nvSpPr>
        <p:spPr>
          <a:xfrm>
            <a:off x="231634" y="519784"/>
            <a:ext cx="11722685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更多資訊請參考</a:t>
            </a:r>
            <a:endParaRPr kumimoji="0" lang="en-US" sz="4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C44C7D-868F-1A8A-C10C-ADC1C171C1E5}"/>
              </a:ext>
            </a:extLst>
          </p:cNvPr>
          <p:cNvSpPr txBox="1"/>
          <p:nvPr/>
        </p:nvSpPr>
        <p:spPr>
          <a:xfrm>
            <a:off x="685777" y="1692893"/>
            <a:ext cx="50380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800" b="1">
                <a:latin typeface="Avenir Next LT Pro" panose="020B05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zh-tw.prsi.org</a:t>
            </a:r>
          </a:p>
        </p:txBody>
      </p:sp>
      <p:sp>
        <p:nvSpPr>
          <p:cNvPr id="8" name="文字方塊 10">
            <a:extLst>
              <a:ext uri="{FF2B5EF4-FFF2-40B4-BE49-F238E27FC236}">
                <a16:creationId xmlns:a16="http://schemas.microsoft.com/office/drawing/2014/main" id="{82B54834-D0E8-2008-72AD-7EFF61F7E925}"/>
              </a:ext>
            </a:extLst>
          </p:cNvPr>
          <p:cNvSpPr txBox="1"/>
          <p:nvPr/>
        </p:nvSpPr>
        <p:spPr>
          <a:xfrm>
            <a:off x="6449987" y="1692893"/>
            <a:ext cx="50360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  <a:ea typeface="新細明體" panose="02020500000000000000" pitchFamily="18" charset="-120"/>
                <a:cs typeface="+mn-cs"/>
              </a:rPr>
              <a:t>www.justshowup.club</a:t>
            </a:r>
          </a:p>
        </p:txBody>
      </p:sp>
      <p:pic>
        <p:nvPicPr>
          <p:cNvPr id="16" name="그림 15" descr="스케치, 화이트, 폰트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C3F98B3-5C8E-B6FB-8809-E781559DA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435" y="3174013"/>
            <a:ext cx="3150333" cy="1877471"/>
          </a:xfrm>
          <a:prstGeom prst="rect">
            <a:avLst/>
          </a:prstGeom>
        </p:spPr>
      </p:pic>
      <p:grpSp>
        <p:nvGrpSpPr>
          <p:cNvPr id="17" name="그룹 16">
            <a:extLst>
              <a:ext uri="{FF2B5EF4-FFF2-40B4-BE49-F238E27FC236}">
                <a16:creationId xmlns:a16="http://schemas.microsoft.com/office/drawing/2014/main" id="{3E174C7F-47EF-8E33-9E3A-1A0F19A6C74D}"/>
              </a:ext>
            </a:extLst>
          </p:cNvPr>
          <p:cNvGrpSpPr/>
          <p:nvPr/>
        </p:nvGrpSpPr>
        <p:grpSpPr>
          <a:xfrm>
            <a:off x="7675368" y="3268824"/>
            <a:ext cx="2632015" cy="1861098"/>
            <a:chOff x="7659466" y="3563019"/>
            <a:chExt cx="2632015" cy="1861098"/>
          </a:xfrm>
        </p:grpSpPr>
        <p:pic>
          <p:nvPicPr>
            <p:cNvPr id="18" name="Picture 10">
              <a:extLst>
                <a:ext uri="{FF2B5EF4-FFF2-40B4-BE49-F238E27FC236}">
                  <a16:creationId xmlns:a16="http://schemas.microsoft.com/office/drawing/2014/main" id="{A59E598F-4040-FB3D-9C8E-D933422C5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24644"/>
            <a:stretch>
              <a:fillRect/>
            </a:stretch>
          </p:blipFill>
          <p:spPr>
            <a:xfrm>
              <a:off x="7659466" y="3563019"/>
              <a:ext cx="2593915" cy="1313781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ADD6ED-B335-7F53-74E7-987CDD9B9C70}"/>
                </a:ext>
              </a:extLst>
            </p:cNvPr>
            <p:cNvSpPr txBox="1"/>
            <p:nvPr/>
          </p:nvSpPr>
          <p:spPr>
            <a:xfrm>
              <a:off x="7697566" y="4993230"/>
              <a:ext cx="2593915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200" b="0" i="0" u="none" strike="noStrike" kern="1200" cap="none" spc="1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46F92B0-FFAF-78BF-0207-60EE3EBF17D9}"/>
              </a:ext>
            </a:extLst>
          </p:cNvPr>
          <p:cNvSpPr txBox="1"/>
          <p:nvPr/>
        </p:nvSpPr>
        <p:spPr>
          <a:xfrm>
            <a:off x="7960306" y="4808429"/>
            <a:ext cx="25195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1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讀</a:t>
            </a:r>
            <a:r>
              <a:rPr kumimoji="0" lang="en-US" altLang="zh-TW" sz="2400" b="0" i="0" u="none" strike="noStrike" kern="1200" cap="none" spc="1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 </a:t>
            </a:r>
            <a:r>
              <a:rPr kumimoji="0" lang="zh-TW" altLang="en-US" sz="2400" b="0" i="0" u="none" strike="noStrike" kern="1200" cap="none" spc="1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書</a:t>
            </a:r>
            <a:r>
              <a:rPr kumimoji="0" lang="en-US" altLang="zh-TW" sz="2400" b="0" i="0" u="none" strike="noStrike" kern="1200" cap="none" spc="1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ko-KR" altLang="en-US" sz="2400" b="0" i="0" u="none" strike="noStrike" kern="1200" cap="none" spc="1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Heiti TC Medium" pitchFamily="2" charset="-128"/>
                <a:cs typeface="+mn-cs"/>
              </a:rPr>
              <a:t> </a:t>
            </a:r>
            <a:r>
              <a:rPr kumimoji="0" lang="zh-TW" altLang="en-US" sz="2400" b="0" i="0" u="none" strike="noStrike" kern="1200" cap="none" spc="1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會</a:t>
            </a:r>
            <a:endParaRPr kumimoji="0" lang="en-US" sz="2400" b="0" i="0" u="none" strike="noStrike" kern="1200" cap="none" spc="1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04476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7896</TotalTime>
  <Words>2254</Words>
  <Application>Microsoft Macintosh PowerPoint</Application>
  <PresentationFormat>와이드스크린</PresentationFormat>
  <Paragraphs>125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7" baseType="lpstr">
      <vt:lpstr>Times New Roman</vt:lpstr>
      <vt:lpstr>Calibri Light</vt:lpstr>
      <vt:lpstr>Microsoft YaHei UI</vt:lpstr>
      <vt:lpstr>Microsoft JhengHei Light</vt:lpstr>
      <vt:lpstr>Microsoft YaHei UI Light</vt:lpstr>
      <vt:lpstr>Avenir Next LT Pro</vt:lpstr>
      <vt:lpstr>Arial</vt:lpstr>
      <vt:lpstr>Calibri</vt:lpstr>
      <vt:lpstr>2_Office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Kim</dc:creator>
  <cp:lastModifiedBy>Esther Won</cp:lastModifiedBy>
  <cp:revision>511</cp:revision>
  <dcterms:created xsi:type="dcterms:W3CDTF">2022-08-02T13:41:17Z</dcterms:created>
  <dcterms:modified xsi:type="dcterms:W3CDTF">2026-01-30T00:53:48Z</dcterms:modified>
</cp:coreProperties>
</file>