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77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71" r:id="rId28"/>
    <p:sldId id="318" r:id="rId29"/>
  </p:sldIdLst>
  <p:sldSz cx="12192000" cy="6858000"/>
  <p:notesSz cx="7010400" cy="9296400"/>
  <p:embeddedFontLst>
    <p:embeddedFont>
      <p:font typeface="맑은 고딕" panose="020B0503020000020004" pitchFamily="34" charset="-127"/>
      <p:regular r:id="rId31"/>
      <p:bold r:id="rId32"/>
    </p:embeddedFon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Malgun Gothic Semilight" panose="020B0503020000020004" pitchFamily="34" charset="-127"/>
      <p:regular r:id="rId37"/>
    </p:embeddedFont>
    <p:embeddedFont>
      <p:font typeface="Pretendard Light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B8500"/>
    <a:srgbClr val="FF3838"/>
    <a:srgbClr val="FFFFFF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7" autoAdjust="0"/>
    <p:restoredTop sz="85543" autoAdjust="0"/>
  </p:normalViewPr>
  <p:slideViewPr>
    <p:cSldViewPr snapToGrid="0" snapToObjects="1">
      <p:cViewPr varScale="1">
        <p:scale>
          <a:sx n="79" d="100"/>
          <a:sy n="79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2026. 2. 3.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0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2026. 2. 3.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>
            <a:extLst>
              <a:ext uri="{FF2B5EF4-FFF2-40B4-BE49-F238E27FC236}">
                <a16:creationId xmlns:a16="http://schemas.microsoft.com/office/drawing/2014/main" id="{6E11E981-897A-19F5-2E00-6DBC7E692776}"/>
              </a:ext>
            </a:extLst>
          </p:cNvPr>
          <p:cNvSpPr/>
          <p:nvPr/>
        </p:nvSpPr>
        <p:spPr>
          <a:xfrm>
            <a:off x="-1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77694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8161330" y="5256892"/>
            <a:ext cx="2736759" cy="540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  <a:spcAft>
                <a:spcPts val="1200"/>
              </a:spcAft>
            </a:pPr>
            <a:r>
              <a:rPr lang="en-US" altLang="ko-Kore-KR" sz="15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*</a:t>
            </a:r>
            <a:r>
              <a:rPr lang="ko-KR" altLang="en-US" sz="15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한국어 개역개정 기준 </a:t>
            </a:r>
            <a:br>
              <a:rPr lang="en-US" altLang="ko-KR" sz="16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한국어 오디오 드라마 바이블 기준</a:t>
            </a:r>
            <a:r>
              <a:rPr lang="ko-KR" altLang="en-US" sz="1400" b="1" spc="-150" dirty="0">
                <a:latin typeface="Pretendard Light" panose="02000403000000020004" pitchFamily="2" charset="-127"/>
                <a:ea typeface="Pretendard Light" panose="02000403000000020004" pitchFamily="2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76545C-920D-46D4-5166-A9E10C9AF6C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/>
        </p:nvGraphicFramePr>
        <p:xfrm>
          <a:off x="4659469" y="1055347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        구약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신약 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시편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한 주에 걸리는 시간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0.75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6.5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7.5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416957" y="146099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(66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302557" y="146099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(21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163824" y="145090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 </a:t>
            </a:r>
            <a:r>
              <a:rPr lang="ko-KR" alt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/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/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4659469" y="5931115"/>
            <a:ext cx="6655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-150" dirty="0" err="1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시간은</a:t>
            </a:r>
            <a:r>
              <a:rPr 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PRS</a:t>
            </a:r>
            <a:r>
              <a:rPr 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 </a:t>
            </a:r>
            <a:r>
              <a:rPr lang="en-US" sz="1400" spc="-150" dirty="0" err="1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한국어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(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개역개정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) </a:t>
            </a:r>
            <a:r>
              <a:rPr lang="ko-KR" altLang="en-US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오디오 성경을 기준으로 한 대략적인 값입니다</a:t>
            </a:r>
            <a:r>
              <a:rPr lang="en-US" altLang="ko-KR" sz="14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.</a:t>
            </a:r>
            <a:endParaRPr lang="en-US" sz="1400" spc="-150" dirty="0">
              <a:solidFill>
                <a:srgbClr val="231F2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9C755-C3E1-23BC-4DB3-1EAEFE18FE6F}"/>
              </a:ext>
            </a:extLst>
          </p:cNvPr>
          <p:cNvSpPr txBox="1"/>
          <p:nvPr/>
        </p:nvSpPr>
        <p:spPr>
          <a:xfrm>
            <a:off x="255309" y="2136336"/>
            <a:ext cx="327907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42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1~2 </a:t>
            </a:r>
            <a:r>
              <a:rPr lang="ko-KR" altLang="en-US" sz="42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년에  성경을 </a:t>
            </a:r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</a:t>
            </a:r>
            <a:endParaRPr lang="en-US" altLang="ko-KR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읽</a:t>
            </a:r>
            <a:r>
              <a:rPr lang="ko-KR" altLang="en-US" sz="4200" b="1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en-US" altLang="ko-KR" sz="4200" b="1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/</a:t>
            </a:r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 것이 </a:t>
            </a:r>
            <a:endParaRPr lang="en-US" altLang="ko-KR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좋을까요</a:t>
            </a:r>
            <a:r>
              <a:rPr lang="en-US" altLang="ko-KR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lang="en-US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48478-0392-216B-B2E8-FFD3A416B686}"/>
              </a:ext>
            </a:extLst>
          </p:cNvPr>
          <p:cNvSpPr txBox="1"/>
          <p:nvPr/>
        </p:nvSpPr>
        <p:spPr>
          <a:xfrm>
            <a:off x="4659470" y="211632"/>
            <a:ext cx="6655242" cy="795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저희는</a:t>
            </a:r>
            <a:r>
              <a:rPr lang="ko-KR" altLang="en-US" sz="2400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읽기</a:t>
            </a:r>
            <a: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/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읽기</a:t>
            </a:r>
            <a: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/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ko-KR" altLang="en-US" sz="2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목표를</a:t>
            </a:r>
            <a:endParaRPr lang="en-US" altLang="ko-KR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4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추천합니다</a:t>
            </a:r>
            <a:r>
              <a:rPr lang="en-US" altLang="ko-KR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A6DE86-9CDE-5E6B-5927-7832A58AB31D}"/>
              </a:ext>
            </a:extLst>
          </p:cNvPr>
          <p:cNvSpPr txBox="1"/>
          <p:nvPr/>
        </p:nvSpPr>
        <p:spPr>
          <a:xfrm>
            <a:off x="4100235" y="6217874"/>
            <a:ext cx="7762301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</a:t>
            </a:r>
            <a:r>
              <a:rPr kumimoji="0" lang="ko-KR" altLang="en-US" sz="2300" u="none" strike="noStrike" kern="1200" cap="none" spc="-3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균형있게</a:t>
            </a:r>
            <a:r>
              <a:rPr kumimoji="0" lang="ko-KR" altLang="en-US" sz="23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읽고</a:t>
            </a:r>
            <a:r>
              <a:rPr kumimoji="0" lang="en-US" altLang="ko-KR" sz="23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/</a:t>
            </a:r>
            <a:r>
              <a:rPr kumimoji="0" lang="ko-KR" altLang="en-US" sz="23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듣고</a:t>
            </a:r>
            <a:r>
              <a:rPr kumimoji="0" lang="en-US" altLang="ko-KR" sz="23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300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300" spc="-3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300" u="none" strike="noStrike" kern="1200" cap="none" spc="-3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10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7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7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80406" y="4038542"/>
            <a:ext cx="42025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1:8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b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32938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18965" y="4628758"/>
            <a:ext cx="552824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절뚝거리거나 병든 짐승을 제물로 바치면서도 괜찮다는 거냐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그런 것들을 너희 총독에게 바쳐 보아라</a:t>
            </a:r>
            <a:r>
              <a:rPr kumimoji="0" lang="en-US" altLang="ko-KR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그가 너희를 반가워하겠느냐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너희를 좋게 보겠느냐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만군의 주가 말한다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35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번체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3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A46E8-1FA0-21AF-AB0D-1F6953BF82CC}"/>
              </a:ext>
            </a:extLst>
          </p:cNvPr>
          <p:cNvSpPr txBox="1"/>
          <p:nvPr/>
        </p:nvSpPr>
        <p:spPr>
          <a:xfrm>
            <a:off x="8632809" y="1243743"/>
            <a:ext cx="2953856" cy="14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b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endParaRPr lang="en-US" sz="24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C534E-3998-FA75-DC3E-C97C636B8278}"/>
              </a:ext>
            </a:extLst>
          </p:cNvPr>
          <p:cNvSpPr txBox="1"/>
          <p:nvPr/>
        </p:nvSpPr>
        <p:spPr>
          <a:xfrm>
            <a:off x="8650462" y="2381955"/>
            <a:ext cx="6099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Q1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A7FC3-B9A0-A240-7ABB-2F3E32168BED}"/>
              </a:ext>
            </a:extLst>
          </p:cNvPr>
          <p:cNvSpPr txBox="1"/>
          <p:nvPr/>
        </p:nvSpPr>
        <p:spPr>
          <a:xfrm>
            <a:off x="9160933" y="2324801"/>
            <a:ext cx="2437363" cy="160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20"/>
              </a:lnSpc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3020"/>
              </a:lnSpc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3020"/>
              </a:lnSpc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FD236-CB2E-7F43-1F1B-32DA028400C4}"/>
              </a:ext>
            </a:extLst>
          </p:cNvPr>
          <p:cNvSpPr txBox="1"/>
          <p:nvPr/>
        </p:nvSpPr>
        <p:spPr>
          <a:xfrm>
            <a:off x="8650462" y="3122222"/>
            <a:ext cx="6099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Q2</a:t>
            </a:r>
            <a:b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</a:b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읽기</a:t>
            </a:r>
            <a:r>
              <a:rPr kumimoji="0" lang="en-US" altLang="ko-KR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/</a:t>
            </a:r>
            <a:r>
              <a:rPr kumimoji="0" lang="ko-KR" altLang="en-US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듣기 진도를 기록하세요</a:t>
            </a:r>
            <a:r>
              <a:rPr kumimoji="0" lang="en-US" altLang="ko-KR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  <a:endParaRPr kumimoji="0" lang="en-US" sz="3100" u="none" strike="noStrike" kern="1200" cap="none" spc="-34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243415-E2FC-64EF-3424-B7369E1C9A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" r="121"/>
          <a:stretch/>
        </p:blipFill>
        <p:spPr>
          <a:xfrm>
            <a:off x="5424760" y="1017831"/>
            <a:ext cx="2481384" cy="5382970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3659C6-49F5-012A-D184-EBE9877659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57071" y="1017832"/>
            <a:ext cx="2490354" cy="5384692"/>
          </a:xfrm>
          <a:custGeom>
            <a:avLst/>
            <a:gdLst>
              <a:gd name="connsiteX0" fmla="*/ 185541 w 2466990"/>
              <a:gd name="connsiteY0" fmla="*/ 0 h 5382969"/>
              <a:gd name="connsiteX1" fmla="*/ 2281448 w 2466990"/>
              <a:gd name="connsiteY1" fmla="*/ 0 h 5382969"/>
              <a:gd name="connsiteX2" fmla="*/ 2466990 w 2466990"/>
              <a:gd name="connsiteY2" fmla="*/ 185542 h 5382969"/>
              <a:gd name="connsiteX3" fmla="*/ 2466990 w 2466990"/>
              <a:gd name="connsiteY3" fmla="*/ 5197427 h 5382969"/>
              <a:gd name="connsiteX4" fmla="*/ 2281448 w 2466990"/>
              <a:gd name="connsiteY4" fmla="*/ 5382969 h 5382969"/>
              <a:gd name="connsiteX5" fmla="*/ 185541 w 2466990"/>
              <a:gd name="connsiteY5" fmla="*/ 5382969 h 5382969"/>
              <a:gd name="connsiteX6" fmla="*/ 3769 w 2466990"/>
              <a:gd name="connsiteY6" fmla="*/ 5234820 h 5382969"/>
              <a:gd name="connsiteX7" fmla="*/ 0 w 2466990"/>
              <a:gd name="connsiteY7" fmla="*/ 5197437 h 5382969"/>
              <a:gd name="connsiteX8" fmla="*/ 0 w 2466990"/>
              <a:gd name="connsiteY8" fmla="*/ 185532 h 5382969"/>
              <a:gd name="connsiteX9" fmla="*/ 3769 w 2466990"/>
              <a:gd name="connsiteY9" fmla="*/ 148149 h 5382969"/>
              <a:gd name="connsiteX10" fmla="*/ 185541 w 2466990"/>
              <a:gd name="connsiteY10" fmla="*/ 0 h 538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6990" h="5382969">
                <a:moveTo>
                  <a:pt x="185541" y="0"/>
                </a:moveTo>
                <a:lnTo>
                  <a:pt x="2281448" y="0"/>
                </a:lnTo>
                <a:cubicBezTo>
                  <a:pt x="2383920" y="0"/>
                  <a:pt x="2466990" y="83070"/>
                  <a:pt x="2466990" y="185542"/>
                </a:cubicBezTo>
                <a:lnTo>
                  <a:pt x="2466990" y="5197427"/>
                </a:lnTo>
                <a:cubicBezTo>
                  <a:pt x="2466990" y="5299899"/>
                  <a:pt x="2383920" y="5382969"/>
                  <a:pt x="2281448" y="5382969"/>
                </a:cubicBezTo>
                <a:lnTo>
                  <a:pt x="185541" y="5382969"/>
                </a:lnTo>
                <a:cubicBezTo>
                  <a:pt x="95878" y="5382969"/>
                  <a:pt x="21070" y="5319369"/>
                  <a:pt x="3769" y="5234820"/>
                </a:cubicBezTo>
                <a:lnTo>
                  <a:pt x="0" y="5197437"/>
                </a:lnTo>
                <a:lnTo>
                  <a:pt x="0" y="185532"/>
                </a:lnTo>
                <a:lnTo>
                  <a:pt x="3769" y="148149"/>
                </a:lnTo>
                <a:cubicBezTo>
                  <a:pt x="21070" y="63601"/>
                  <a:pt x="95878" y="0"/>
                  <a:pt x="185541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1A41B-4F5A-52F3-FC8A-CF3F93757228}"/>
              </a:ext>
            </a:extLst>
          </p:cNvPr>
          <p:cNvSpPr txBox="1"/>
          <p:nvPr/>
        </p:nvSpPr>
        <p:spPr>
          <a:xfrm>
            <a:off x="6341640" y="1867794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911D7-C275-DEDF-1A30-B0BAE204B493}"/>
              </a:ext>
            </a:extLst>
          </p:cNvPr>
          <p:cNvSpPr txBox="1"/>
          <p:nvPr/>
        </p:nvSpPr>
        <p:spPr>
          <a:xfrm>
            <a:off x="6341640" y="263296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A38D9-51B2-1DFB-5D4C-F3BA1FE78155}"/>
              </a:ext>
            </a:extLst>
          </p:cNvPr>
          <p:cNvSpPr txBox="1"/>
          <p:nvPr/>
        </p:nvSpPr>
        <p:spPr>
          <a:xfrm>
            <a:off x="6341640" y="3401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46A05-6F08-0BBB-F159-617F8BF02342}"/>
              </a:ext>
            </a:extLst>
          </p:cNvPr>
          <p:cNvSpPr txBox="1"/>
          <p:nvPr/>
        </p:nvSpPr>
        <p:spPr>
          <a:xfrm>
            <a:off x="6341640" y="4163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2A439-D35B-F48A-E1AC-639ED2B7BE23}"/>
              </a:ext>
            </a:extLst>
          </p:cNvPr>
          <p:cNvSpPr txBox="1"/>
          <p:nvPr/>
        </p:nvSpPr>
        <p:spPr>
          <a:xfrm>
            <a:off x="6341640" y="4929823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B703D1-11E2-CE22-43F6-3FF686A58BF1}"/>
              </a:ext>
            </a:extLst>
          </p:cNvPr>
          <p:cNvSpPr txBox="1"/>
          <p:nvPr/>
        </p:nvSpPr>
        <p:spPr>
          <a:xfrm>
            <a:off x="9617075" y="1390650"/>
            <a:ext cx="35877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20" u="none" strike="noStrike" kern="1200" cap="none" spc="0" normalizeH="0" baseline="0" noProof="0" dirty="0">
                <a:ln>
                  <a:noFill/>
                </a:ln>
                <a:solidFill>
                  <a:srgbClr val="383A3F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2025</a:t>
            </a:r>
            <a:endParaRPr kumimoji="0" lang="en-US" sz="920" u="none" strike="noStrike" kern="1200" cap="none" spc="0" normalizeH="0" baseline="0" noProof="0" dirty="0">
              <a:ln>
                <a:noFill/>
              </a:ln>
              <a:solidFill>
                <a:srgbClr val="383A3F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1-2-3</a:t>
            </a:r>
            <a:r>
              <a:rPr lang="en-US" sz="4300" spc="-15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4300" spc="-150" dirty="0" err="1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인 경우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C903B3-69FF-BEFB-72A2-7D5B484E8AF1}"/>
              </a:ext>
            </a:extLst>
          </p:cNvPr>
          <p:cNvSpPr/>
          <p:nvPr/>
        </p:nvSpPr>
        <p:spPr>
          <a:xfrm>
            <a:off x="8462765" y="4565945"/>
            <a:ext cx="2712922" cy="908344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96B2F91-3F11-7F9B-D768-5D07F3FF71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540" b="1583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1B2239-4B71-E7AF-D87C-A23D1A415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0689" t="72064" r="14846" b="23828"/>
          <a:stretch>
            <a:fillRect/>
          </a:stretch>
        </p:blipFill>
        <p:spPr>
          <a:xfrm>
            <a:off x="9610283" y="4759725"/>
            <a:ext cx="1277738" cy="255287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157018" y="6486469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16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665018" y="2591705"/>
            <a:ext cx="11065568" cy="372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믿음직한 사람들에게 전수하십시오</a:t>
            </a:r>
            <a:r>
              <a:rPr lang="en-US" altLang="ko-KR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.</a:t>
            </a:r>
            <a:r>
              <a:rPr lang="ko-KR" altLang="en-US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그리하면 그들이 다른 사람들을 또한 가르칠 수 있을 것입니다</a:t>
            </a:r>
            <a:r>
              <a:rPr lang="en-US" altLang="ko-KR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.</a:t>
            </a:r>
            <a:r>
              <a:rPr lang="ko-KR" altLang="en-US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 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그대는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그리스도 예수의 훌륭한 </a:t>
            </a:r>
            <a:r>
              <a:rPr lang="ko-KR" altLang="en-US" sz="2700" b="1" u="none" strike="noStrike" cap="none" spc="-34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군사</a:t>
            </a:r>
            <a:r>
              <a:rPr lang="ko-KR" altLang="en-US" sz="2700" u="none" strike="noStrike" cap="none" spc="-340" dirty="0" err="1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답게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고난을 함께 달게 받으십시오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누구든지 군에 복무를 하는 사람은 자기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군사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로 모집한 상관을 기쁘게 해 주어야 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그러므로 그는 살림살이에 얽매여서는 안됩니다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운동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경기 하는 사람은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규칙대로 하지 않으면 월계관을 얻을 수 없습니다</a:t>
            </a:r>
            <a:r>
              <a:rPr lang="en-US" altLang="ko-KR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수고하는 농부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가 소출을 먼저 받는 것이 마땅합니다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665018" y="1331336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25F91A-07F7-1195-BF70-8C20F5BDB374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13F6F-67A8-35D3-AF27-779BFF879E13}"/>
              </a:ext>
            </a:extLst>
          </p:cNvPr>
          <p:cNvSpPr txBox="1"/>
          <p:nvPr/>
        </p:nvSpPr>
        <p:spPr>
          <a:xfrm>
            <a:off x="4931287" y="881959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34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C2E83-D34E-F312-F451-37E4AFD08F39}"/>
              </a:ext>
            </a:extLst>
          </p:cNvPr>
          <p:cNvSpPr txBox="1"/>
          <p:nvPr/>
        </p:nvSpPr>
        <p:spPr>
          <a:xfrm>
            <a:off x="4931287" y="2692515"/>
            <a:ext cx="6677286" cy="3467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1.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 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2.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휴대전화 사용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바이블 </a:t>
            </a:r>
            <a:r>
              <a:rPr lang="ko-KR" altLang="en-US" sz="2600" b="1" spc="-15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트랙커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제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외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  <a:r>
              <a:rPr lang="ko-KR" altLang="en-US" sz="28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endParaRPr lang="en-US" altLang="ko-KR" sz="3300" b="1" dirty="0">
              <a:ln>
                <a:solidFill>
                  <a:schemeClr val="tx1"/>
                </a:solidFill>
              </a:ln>
              <a:solidFill>
                <a:srgbClr val="121212"/>
              </a:solidFill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3.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26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런닝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머신 사용 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등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</a:t>
            </a:r>
            <a:b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</a:br>
            <a:r>
              <a:rPr kumimoji="0" lang="ko-KR" altLang="en-US" sz="3300" b="1" u="sng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비즈니스 캐주얼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복장을 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착용해 </a:t>
            </a:r>
            <a:r>
              <a:rPr kumimoji="0" lang="ko-KR" altLang="en-US" sz="3300" b="1" u="none" strike="noStrike" kern="1200" cap="none" spc="-33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주시길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바랍니다</a:t>
            </a: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.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0794-FCD6-4C70-B88C-9FDBAB6E9E8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5B33-1654-CED2-5BDA-E5EDB6B57204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DAADC-B064-2BAF-4C10-96101D8E63C8}"/>
              </a:ext>
            </a:extLst>
          </p:cNvPr>
          <p:cNvSpPr txBox="1"/>
          <p:nvPr/>
        </p:nvSpPr>
        <p:spPr>
          <a:xfrm>
            <a:off x="524019" y="2367380"/>
            <a:ext cx="3836963" cy="3180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endParaRPr kumimoji="0" lang="en-US" altLang="ko-KR" sz="5400" u="none" strike="noStrike" kern="1200" cap="none" spc="-38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읽기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/</a:t>
            </a:r>
            <a:b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</a:b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듣기를 위한 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5400" u="none" strike="noStrike" kern="1200" cap="none" spc="-38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10081500" cy="4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104430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2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 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93303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2162755" y="1194456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BE14D-1CF4-30F2-D62A-B6AB7D77B46D}"/>
              </a:ext>
            </a:extLst>
          </p:cNvPr>
          <p:cNvSpPr txBox="1"/>
          <p:nvPr/>
        </p:nvSpPr>
        <p:spPr>
          <a:xfrm>
            <a:off x="159082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348AD-E8A0-4330-D992-660993982254}"/>
              </a:ext>
            </a:extLst>
          </p:cNvPr>
          <p:cNvSpPr txBox="1"/>
          <p:nvPr/>
        </p:nvSpPr>
        <p:spPr>
          <a:xfrm>
            <a:off x="2165339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19164-1288-188C-4E63-06DAF6302C0D}"/>
              </a:ext>
            </a:extLst>
          </p:cNvPr>
          <p:cNvSpPr txBox="1"/>
          <p:nvPr/>
        </p:nvSpPr>
        <p:spPr>
          <a:xfrm>
            <a:off x="4107817" y="1707220"/>
            <a:ext cx="1929568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ore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CD3DDA-ECF2-6D39-85CC-14227F65909E}"/>
              </a:ext>
            </a:extLst>
          </p:cNvPr>
          <p:cNvSpPr txBox="1"/>
          <p:nvPr/>
        </p:nvSpPr>
        <p:spPr>
          <a:xfrm>
            <a:off x="6178093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0684E2-4CAB-B143-8F38-BF7FAF0E9D5C}"/>
              </a:ext>
            </a:extLst>
          </p:cNvPr>
          <p:cNvSpPr txBox="1"/>
          <p:nvPr/>
        </p:nvSpPr>
        <p:spPr>
          <a:xfrm>
            <a:off x="8181886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E7784-8049-08D5-7ED4-748B50096D79}"/>
              </a:ext>
            </a:extLst>
          </p:cNvPr>
          <p:cNvSpPr txBox="1"/>
          <p:nvPr/>
        </p:nvSpPr>
        <p:spPr>
          <a:xfrm>
            <a:off x="10188195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D3B48-0F3E-3574-F0A7-D915B37B0541}"/>
              </a:ext>
            </a:extLst>
          </p:cNvPr>
          <p:cNvSpPr txBox="1"/>
          <p:nvPr/>
        </p:nvSpPr>
        <p:spPr>
          <a:xfrm>
            <a:off x="15908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E1151-C715-7E70-C379-B84F8D36DE6B}"/>
              </a:ext>
            </a:extLst>
          </p:cNvPr>
          <p:cNvSpPr txBox="1"/>
          <p:nvPr/>
        </p:nvSpPr>
        <p:spPr>
          <a:xfrm>
            <a:off x="2165339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4885F-DE87-6784-FE1D-C893EDCBCC6B}"/>
              </a:ext>
            </a:extLst>
          </p:cNvPr>
          <p:cNvSpPr txBox="1"/>
          <p:nvPr/>
        </p:nvSpPr>
        <p:spPr>
          <a:xfrm>
            <a:off x="416643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2A30F-E745-D4C6-EEDD-8CD5D75640B5}"/>
              </a:ext>
            </a:extLst>
          </p:cNvPr>
          <p:cNvSpPr txBox="1"/>
          <p:nvPr/>
        </p:nvSpPr>
        <p:spPr>
          <a:xfrm>
            <a:off x="6178093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1D325-2292-71D8-875B-FD76E02C0D40}"/>
              </a:ext>
            </a:extLst>
          </p:cNvPr>
          <p:cNvSpPr txBox="1"/>
          <p:nvPr/>
        </p:nvSpPr>
        <p:spPr>
          <a:xfrm>
            <a:off x="8181886" y="4525759"/>
            <a:ext cx="1847175" cy="2026196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>
              <a:lnSpc>
                <a:spcPts val="1960"/>
              </a:lnSpc>
              <a:spcAft>
                <a:spcPts val="300"/>
              </a:spcAft>
            </a:pPr>
            <a:r>
              <a:rPr lang="ko-KR" altLang="en-US" spc="-2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데살로니가전</a:t>
            </a:r>
            <a:r>
              <a:rPr lang="en-US" altLang="ko-KR" spc="-280" dirty="0">
                <a:latin typeface="Malgun Gothic" panose="020B0503020000020004" pitchFamily="34" charset="-127"/>
              </a:rPr>
              <a:t>·</a:t>
            </a:r>
            <a:r>
              <a:rPr lang="ko-KR" altLang="en-US" sz="18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후서</a:t>
            </a:r>
            <a:endParaRPr lang="en-US" altLang="ko-KR" sz="1800" spc="-28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빌레몬서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빌립보서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베드로전서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B139A6-1BD3-1B3F-2886-417A9326D7D9}"/>
              </a:ext>
            </a:extLst>
          </p:cNvPr>
          <p:cNvSpPr txBox="1"/>
          <p:nvPr/>
        </p:nvSpPr>
        <p:spPr>
          <a:xfrm>
            <a:off x="10188195" y="4525759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히브리서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lang="en-US" altLang="ko-KR" sz="2000" spc="-3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21585" y="2369853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32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129663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오스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기니스의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나는 무엇을 위해 사는가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1" y="3609480"/>
            <a:ext cx="3623633" cy="120032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톰 라이트의 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이것이 복음이다</a:t>
            </a: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r>
              <a:rPr lang="en-US" altLang="ko-KR" sz="19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6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30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톰 라이트의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기독교 여행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9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68429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01168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01168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TBD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EFBCD-2CED-9D87-22D7-7B71FCF3093E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2607C-0FF2-178B-D9FF-5D06BE69C977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혹은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011C0-1559-A701-A5B1-2729165B80AE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 또는 인쇄된 성경을</a:t>
            </a:r>
            <a:b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따라가며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7BC8A-03D9-1124-7179-75F3F08249A6}"/>
              </a:ext>
            </a:extLst>
          </p:cNvPr>
          <p:cNvSpPr txBox="1"/>
          <p:nvPr/>
        </p:nvSpPr>
        <p:spPr>
          <a:xfrm>
            <a:off x="10077375" y="5862213"/>
            <a:ext cx="1440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2400"/>
              </a:spcAft>
            </a:pPr>
            <a:r>
              <a:rPr lang="en-US" altLang="ko-Kore-KR" sz="1800" b="1" spc="-1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202</a:t>
            </a:r>
            <a:r>
              <a:rPr lang="en-US" altLang="ko-Kore-KR" b="1" spc="-15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6</a:t>
            </a:r>
            <a:r>
              <a:rPr lang="ko-KR" altLang="en-US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년 </a:t>
            </a:r>
            <a:r>
              <a:rPr lang="en-US" altLang="ko-KR" b="1" spc="-15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2</a:t>
            </a:r>
            <a:r>
              <a:rPr lang="ko-KR" altLang="en-US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월</a:t>
            </a:r>
            <a:endParaRPr lang="en-US" altLang="ko-Kore-KR" sz="1800" b="1" spc="-15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spc="-300" dirty="0">
                <a:solidFill>
                  <a:prstClr val="black"/>
                </a:solidFill>
                <a:latin typeface="+mj-ea"/>
                <a:ea typeface="+mj-ea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68CC5-6262-BDEE-DBD2-C528E071396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34358</TotalTime>
  <Words>1871</Words>
  <Application>Microsoft Macintosh PowerPoint</Application>
  <PresentationFormat>와이드스크린</PresentationFormat>
  <Paragraphs>539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Calibri</vt:lpstr>
      <vt:lpstr>Avenir Next LT Pro</vt:lpstr>
      <vt:lpstr>맑은 고딕</vt:lpstr>
      <vt:lpstr>Times New Roman</vt:lpstr>
      <vt:lpstr>Pretendard Light</vt:lpstr>
      <vt:lpstr>Malgun Gothic Semilight</vt:lpstr>
      <vt:lpstr>Calibri Light</vt:lpstr>
      <vt:lpstr>Arial</vt:lpstr>
      <vt:lpstr>Symbol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875</cp:revision>
  <cp:lastPrinted>2025-09-18T05:06:13Z</cp:lastPrinted>
  <dcterms:created xsi:type="dcterms:W3CDTF">2022-08-02T13:41:17Z</dcterms:created>
  <dcterms:modified xsi:type="dcterms:W3CDTF">2026-02-03T00:42:05Z</dcterms:modified>
</cp:coreProperties>
</file>