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  <p:sldMasterId id="2147483660" r:id="rId2"/>
    <p:sldMasterId id="2147483696" r:id="rId3"/>
    <p:sldMasterId id="2147483732" r:id="rId4"/>
  </p:sldMasterIdLst>
  <p:notesMasterIdLst>
    <p:notesMasterId r:id="rId30"/>
  </p:notesMasterIdLst>
  <p:sldIdLst>
    <p:sldId id="314" r:id="rId5"/>
    <p:sldId id="390" r:id="rId6"/>
    <p:sldId id="367" r:id="rId7"/>
    <p:sldId id="315" r:id="rId8"/>
    <p:sldId id="387" r:id="rId9"/>
    <p:sldId id="388" r:id="rId10"/>
    <p:sldId id="343" r:id="rId11"/>
    <p:sldId id="361" r:id="rId12"/>
    <p:sldId id="324" r:id="rId13"/>
    <p:sldId id="389" r:id="rId14"/>
    <p:sldId id="377" r:id="rId15"/>
    <p:sldId id="360" r:id="rId16"/>
    <p:sldId id="366" r:id="rId17"/>
    <p:sldId id="258" r:id="rId18"/>
    <p:sldId id="267" r:id="rId19"/>
    <p:sldId id="268" r:id="rId20"/>
    <p:sldId id="370" r:id="rId21"/>
    <p:sldId id="322" r:id="rId22"/>
    <p:sldId id="296" r:id="rId23"/>
    <p:sldId id="341" r:id="rId24"/>
    <p:sldId id="342" r:id="rId25"/>
    <p:sldId id="325" r:id="rId26"/>
    <p:sldId id="323" r:id="rId27"/>
    <p:sldId id="371" r:id="rId28"/>
    <p:sldId id="318" r:id="rId29"/>
  </p:sldIdLst>
  <p:sldSz cx="12192000" cy="6858000"/>
  <p:notesSz cx="7010400" cy="9296400"/>
  <p:embeddedFontLst>
    <p:embeddedFont>
      <p:font typeface="맑은 고딕" panose="020B0503020000020004" pitchFamily="34" charset="-127"/>
      <p:regular r:id="rId31"/>
      <p:bold r:id="rId32"/>
    </p:embeddedFont>
    <p:embeddedFont>
      <p:font typeface="Avenir Next LT Pro" panose="020B0504020202020204" pitchFamily="34" charset="0"/>
      <p:regular r:id="rId33"/>
      <p:bold r:id="rId34"/>
      <p:italic r:id="rId35"/>
      <p:boldItalic r:id="rId36"/>
    </p:embeddedFont>
    <p:embeddedFont>
      <p:font typeface="Pretendard Light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B600"/>
    <a:srgbClr val="FB8500"/>
    <a:srgbClr val="FF3838"/>
    <a:srgbClr val="FEFBE7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85" autoAdjust="0"/>
    <p:restoredTop sz="85479" autoAdjust="0"/>
  </p:normalViewPr>
  <p:slideViewPr>
    <p:cSldViewPr snapToGrid="0" snapToObjects="1">
      <p:cViewPr>
        <p:scale>
          <a:sx n="106" d="100"/>
          <a:sy n="106" d="100"/>
        </p:scale>
        <p:origin x="608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5149A803-4004-48EA-9EFA-C01016FBBB6A}" type="datetimeFigureOut">
              <a:rPr lang="ko-KR" altLang="en-US" smtClean="0"/>
              <a:pPr/>
              <a:t>2026. 2. 6.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8C12215B-F93D-424B-88C9-338741F7861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448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1pPr>
    <a:lvl2pPr marL="4572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2pPr>
    <a:lvl3pPr marL="9144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3pPr>
    <a:lvl4pPr marL="13716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4pPr>
    <a:lvl5pPr marL="18288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9E2D-E304-36EE-18FB-065368F57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2215B-F93D-424B-88C9-338741F78612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1062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2215B-F93D-424B-88C9-338741F78612}" type="slidenum">
              <a:rPr kumimoji="0" lang="ko-KR" alt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ko-KR" alt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531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152D2-DF81-FC46-B2AE-EF54F440B0F4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2215B-F93D-424B-88C9-338741F78612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2438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2215B-F93D-424B-88C9-338741F78612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6742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06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152D2-DF81-FC46-B2AE-EF54F440B0F4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180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AAE15-9330-7260-F69A-14ED0A911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66E0E9-CBB0-242A-8DCB-6F00CE7520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2D188C-BBA3-DE70-1EEC-77AF96988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7B5C9-C03D-84BB-E7E7-347BCEEAD6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Pretendard" panose="02000503000000020004" pitchFamily="2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Pretendard" panose="02000503000000020004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600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150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AAE15-9330-7260-F69A-14ED0A911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66E0E9-CBB0-242A-8DCB-6F00CE7520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2D188C-BBA3-DE70-1EEC-77AF96988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7B5C9-C03D-84BB-E7E7-347BCEEAD6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55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03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5D44-A9FD-90B7-172D-CFD7E485B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A35B2-6D8D-F74A-40D4-D1A462CF3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E49AC3-3423-9C85-E0B3-64549C94C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2FDAEA-4E17-F795-3477-8D102863C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0B56B-C59E-EADB-6B11-69B5B7CAF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54842-4E44-3644-AE7C-48DBFB18739A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231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E50D2-F811-7737-29AE-4B4B2E929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DD2F18-3CCB-45A7-E529-692AE4811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0B15A8-B9B1-32FB-9B3A-98CDB3638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C5700-F9F6-B4B4-EE46-BCBB722ED0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6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F158672-935A-D34A-B0ED-7755925E4836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FACB758-409F-7B42-97A4-4D228A8B88E6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F78C5CD-3E8D-2E4C-961E-E0FE9D378A8B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A080BAAB-E777-EA48-ACEC-62487848F0D2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93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A2E4A46-11F7-8749-8DD0-4947491B28E3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45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EEF3CD8-9DA3-2342-BFB8-5CEB03297BEE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33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0290746-2AAD-9348-ACE4-FAD1C5488833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55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C0CF8CC-D29E-FC4B-BB39-CCB889C05978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269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4C717EC2-E77B-E943-93FF-9D87F794BB8A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75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E6454176-200C-0241-B1E8-700AB1596F36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89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1FF6E13-B61E-A14C-AAAD-7E0DA9C8060D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0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96A86B2-CC69-5840-B2C3-FC79612C212C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1020A175-A732-1048-AF88-FB85A5BC1B62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92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F139DF89-12F0-E24F-9A3B-DD5927991C73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25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A2B578BC-63E6-9E40-9BA7-0A0F0E2A30DE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77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087E4643-836E-8D4F-8C1F-A5D0DA389761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787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C9878C44-1D28-EE42-82A1-232D9CB2FC7D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01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483ADF6-2D78-294E-B047-CA9232F7F567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74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127FC6F-289B-DD4D-916F-8F1E45D50FDD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2278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BCD53A00-5634-084F-8A73-D161380BF8CD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908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5359F97-C0FA-4E4B-8518-55C9505E5A17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34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9CA8897E-DDA6-9543-A7F1-14E831E46843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4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48029139-CFE9-AC40-81AB-6CDF95C69382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59C0606-FDF4-F342-8D74-11F26E55E016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55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5FB9EEA2-191B-7F42-9476-82E4EA3FCF7F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14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84B07E8-C1DF-0B44-9A75-C364D5CAFB8B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852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0262A6F4-8F2A-6D4C-914D-E05DBE4C52B2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32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C589938C-8058-F440-9CDC-9C3167EB90A6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89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ABE9FDED-1409-FA4C-93E3-1CA4D2A934A8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159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CAF8917-BAEE-7840-B4E8-4DD656F8ADBA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113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22088BE-8844-D641-A58C-E3D6A62AA9CC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87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9CF4F7E7-708A-F142-95E2-36A4C064067C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946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82E1263F-3631-B54D-94C1-5CF68F6D43D5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5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48C2F53D-C9E3-C447-A47E-9F02CB765867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D93C88A-E46C-A541-9BB7-9F52B5E3F0E1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437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74683BB-7960-2C4E-9D53-834D2D2C42FF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7606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190C257B-9CD8-D642-BD20-4325DE90CC2E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724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8AE3CE13-F41C-6743-B961-D9BE6EA73E7F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304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E372A964-C113-7140-9DC2-91F8BBBAE657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3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C5A1EDFB-75C2-3D4E-8468-D66076A035E9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EC543A8-551F-3E4D-BF08-049D13EA0B2A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07A6CF18-F39D-C547-B3FE-2C6AD41497ED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67B131B-84E1-174B-85F4-97D9D88C0C11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2A00B55-2457-A94E-9A29-D5C7FBA6C287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FBE8B426-1605-4049-90BF-68377F27CEF5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16730434-ED37-5E41-9F29-C7FA76CB1582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0F1E1CF-1634-57FE-2445-BFA65D2AFD1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1612669" cy="77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A215FDE9-7B06-3B40-B293-908E26AD91A8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Malgun Gothic" panose="020B0503020000020004" pitchFamily="34" charset="-127"/>
              </a:rPr>
              <a:t>‹#›</a:t>
            </a:fld>
            <a:endParaRPr lang="en-US" sz="2000" b="0" i="0" dirty="0">
              <a:effectLst/>
              <a:latin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476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E4F7F2FB-F56C-B14F-9B54-4AA7BE17E9E3}" type="datetime1">
              <a:rPr lang="ko-KR" altLang="en-US" smtClean="0"/>
              <a:pPr/>
              <a:t>2026. 2. 6.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Avenir Next LT Pro" panose="020B0504020202020204" pitchFamily="34" charset="77"/>
              </a:rPr>
              <a:t>‹#›</a:t>
            </a:fld>
            <a:endParaRPr lang="en-US" sz="2000" b="0" i="0" dirty="0">
              <a:effectLst/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482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337474" y="0"/>
            <a:ext cx="8854526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19" y="0"/>
            <a:ext cx="723900" cy="68701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281718" y="3481610"/>
            <a:ext cx="3568931" cy="66684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50" normalizeH="0" noProof="0" dirty="0">
                <a:ln w="635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가이드라인</a:t>
            </a:r>
            <a:endParaRPr kumimoji="0" lang="en-US" sz="4800" b="1" u="none" strike="noStrike" kern="1200" cap="none" spc="-350" normalizeH="0" noProof="0" dirty="0">
              <a:ln w="6350"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C62B5F-8E3C-CBC0-F2A8-D33BF89F1885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D28DE-0789-7C36-10BB-4BA27474B3D0}"/>
              </a:ext>
            </a:extLst>
          </p:cNvPr>
          <p:cNvSpPr/>
          <p:nvPr/>
        </p:nvSpPr>
        <p:spPr>
          <a:xfrm>
            <a:off x="4402368" y="893379"/>
            <a:ext cx="7413882" cy="5181600"/>
          </a:xfrm>
          <a:prstGeom prst="roundRect">
            <a:avLst>
              <a:gd name="adj" fmla="val 94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EB93D-0C3B-97FF-4EB8-7CC606D4E88B}"/>
              </a:ext>
            </a:extLst>
          </p:cNvPr>
          <p:cNvSpPr txBox="1"/>
          <p:nvPr/>
        </p:nvSpPr>
        <p:spPr>
          <a:xfrm>
            <a:off x="281718" y="2848471"/>
            <a:ext cx="3568931" cy="564257"/>
          </a:xfrm>
          <a:prstGeom prst="rect">
            <a:avLst/>
          </a:prstGeom>
          <a:noFill/>
          <a:ln w="0"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공동체성경읽기</a:t>
            </a:r>
            <a:endParaRPr kumimoji="0" lang="en-US" sz="5400" b="1" u="none" strike="noStrike" kern="1200" cap="none" spc="-35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FCCA-9CCC-F714-0614-4D7E651E6AFD}"/>
              </a:ext>
            </a:extLst>
          </p:cNvPr>
          <p:cNvSpPr/>
          <p:nvPr/>
        </p:nvSpPr>
        <p:spPr>
          <a:xfrm>
            <a:off x="206829" y="6215743"/>
            <a:ext cx="478971" cy="51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C51757-2AB7-27DB-9197-872B1A91BBA3}"/>
              </a:ext>
            </a:extLst>
          </p:cNvPr>
          <p:cNvSpPr txBox="1"/>
          <p:nvPr/>
        </p:nvSpPr>
        <p:spPr>
          <a:xfrm>
            <a:off x="4870517" y="1629674"/>
            <a:ext cx="6603176" cy="380745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온라인으로 참석하시는 분들은 </a:t>
            </a:r>
            <a:r>
              <a:rPr kumimoji="0" lang="ko-KR" altLang="en-US" sz="3500" b="1" u="none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가능하시면 </a:t>
            </a: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비디오를 계속</a:t>
            </a:r>
            <a:r>
              <a:rPr lang="en-US" altLang="ko-KR" sz="3500" b="1" u="sng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br>
              <a:rPr lang="en-US" altLang="ko-KR" sz="3500" b="1" u="sng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</a:b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켜</a:t>
            </a:r>
            <a:r>
              <a:rPr kumimoji="0" lang="en-US" altLang="ko-KR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주시기</a:t>
            </a:r>
            <a:r>
              <a:rPr kumimoji="0" lang="ko-KR" altLang="en-US" sz="3500" b="1" u="none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바랍니다</a:t>
            </a:r>
            <a:r>
              <a:rPr kumimoji="0" lang="en-US" altLang="ko-KR" sz="3500" b="1" u="none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500" b="1" u="none" strike="noStrike" kern="1200" cap="none" spc="-350" normalizeH="0" baseline="0" noProof="0" dirty="0">
              <a:ln w="635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b="1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모두가 하나님의 말씀에 집중하는 데 도움이 됩니다</a:t>
            </a:r>
            <a:r>
              <a:rPr lang="en-US" altLang="ko-KR" sz="3500" b="1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. </a:t>
            </a:r>
            <a:endParaRPr kumimoji="0" lang="en-US" sz="3500" b="1" u="none" strike="noStrike" kern="1200" cap="none" spc="-350" normalizeH="0" baseline="0" noProof="0" dirty="0">
              <a:ln w="635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5594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19D4B-8E72-0750-6F91-49E42F9A1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>
            <a:extLst>
              <a:ext uri="{FF2B5EF4-FFF2-40B4-BE49-F238E27FC236}">
                <a16:creationId xmlns:a16="http://schemas.microsoft.com/office/drawing/2014/main" id="{6E11E981-897A-19F5-2E00-6DBC7E692776}"/>
              </a:ext>
            </a:extLst>
          </p:cNvPr>
          <p:cNvSpPr/>
          <p:nvPr/>
        </p:nvSpPr>
        <p:spPr>
          <a:xfrm>
            <a:off x="0" y="315099"/>
            <a:ext cx="12192000" cy="6397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18">
            <a:extLst>
              <a:ext uri="{FF2B5EF4-FFF2-40B4-BE49-F238E27FC236}">
                <a16:creationId xmlns:a16="http://schemas.microsoft.com/office/drawing/2014/main" id="{19907D41-BDFC-C2DC-FEE1-0C77C2E9A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377694"/>
              </p:ext>
            </p:extLst>
          </p:nvPr>
        </p:nvGraphicFramePr>
        <p:xfrm>
          <a:off x="1355191" y="759321"/>
          <a:ext cx="4572000" cy="5783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16554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69446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>
                        <a:lnSpc>
                          <a:spcPts val="1620"/>
                        </a:lnSpc>
                      </a:pPr>
                      <a:r>
                        <a:rPr lang="ko-KR" altLang="en-US" sz="1400" b="1" i="0" u="none" strike="noStrike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구약</a:t>
                      </a:r>
                      <a:endParaRPr lang="en-US" sz="1400" b="1" i="0" u="none" strike="noStrike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창세기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20"/>
                        </a:lnSpc>
                      </a:pPr>
                      <a:r>
                        <a:rPr lang="en-US" altLang="ko-KR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3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54</a:t>
                      </a: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전도서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36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출애굽기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아가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레위기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16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이사야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민수기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예레미야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신명기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예레미야애가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여호수아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에스겔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사사기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다니엘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룻기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호세아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사무엘상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사무엘하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아모스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29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열왕기상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오바댜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열왕기하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역대상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미가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역대하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나훔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에스라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46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하박국 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142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느헤미야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스바냐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70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에스더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학개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02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욥기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스가랴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94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시편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말라기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812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잠언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39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권 총합 시간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ctr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altLang="ko-Kore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44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</a:t>
                      </a:r>
                      <a:endParaRPr lang="en-US" altLang="ko-Kore-KR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87361"/>
                  </a:ext>
                </a:extLst>
              </a:tr>
            </a:tbl>
          </a:graphicData>
        </a:graphic>
      </p:graphicFrame>
      <p:graphicFrame>
        <p:nvGraphicFramePr>
          <p:cNvPr id="22" name="Table 19">
            <a:extLst>
              <a:ext uri="{FF2B5EF4-FFF2-40B4-BE49-F238E27FC236}">
                <a16:creationId xmlns:a16="http://schemas.microsoft.com/office/drawing/2014/main" id="{8F5CBA83-28E3-6CF0-C4E3-7ACBC6C7C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801396"/>
              </p:ext>
            </p:extLst>
          </p:nvPr>
        </p:nvGraphicFramePr>
        <p:xfrm>
          <a:off x="6326089" y="774561"/>
          <a:ext cx="4572000" cy="435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marL="0" marR="0" lvl="0" indent="0" algn="l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u="none" strike="noStrike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신약</a:t>
                      </a:r>
                      <a:endParaRPr lang="en-US" altLang="ko-Kore-KR" sz="1400" b="1" i="0" u="none" strike="noStrike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마태복음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디모데전서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마가복음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디모데후서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누가복음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디도서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요한복음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빌레몬서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사도행전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히브리서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로마서 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야고보서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고린도전서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베드로전서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고린도후서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베드로후서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갈라디아서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</a:t>
                      </a:r>
                      <a:r>
                        <a:rPr lang="en-US" altLang="ko-KR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에베소서 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</a:t>
                      </a:r>
                      <a:r>
                        <a:rPr lang="en-US" altLang="ko-KR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빌립보서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</a:t>
                      </a:r>
                      <a:r>
                        <a:rPr lang="en-US" altLang="ko-KR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골로새서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유다서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데살로니가전서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요한계시록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데살로니가후서</a:t>
                      </a:r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27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권 총합 시간</a:t>
                      </a:r>
                      <a:endParaRPr lang="en-US" altLang="ko-Kore-KR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</a:t>
                      </a:r>
                      <a:endParaRPr lang="en-US" altLang="ko-Kore-KR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B2309B99-1CBC-4026-6E5E-E1B096EF75BF}"/>
              </a:ext>
            </a:extLst>
          </p:cNvPr>
          <p:cNvSpPr txBox="1"/>
          <p:nvPr/>
        </p:nvSpPr>
        <p:spPr>
          <a:xfrm>
            <a:off x="8161330" y="5256892"/>
            <a:ext cx="2736759" cy="5404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2200"/>
              </a:lnSpc>
              <a:spcAft>
                <a:spcPts val="1200"/>
              </a:spcAft>
            </a:pPr>
            <a:r>
              <a:rPr lang="en-US" altLang="ko-Kore-KR" sz="1500" b="1" spc="-15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*</a:t>
            </a:r>
            <a:r>
              <a:rPr lang="ko-KR" altLang="en-US" sz="1500" b="1" spc="-15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한국어 개역개정 기준 </a:t>
            </a:r>
            <a:br>
              <a:rPr lang="en-US" altLang="ko-KR" sz="1600" b="1" spc="-15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ko-KR" altLang="en-US" sz="1300" b="1" spc="-15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한국어 오디오 드라마 바이블 기준</a:t>
            </a:r>
            <a:r>
              <a:rPr lang="ko-KR" altLang="en-US" sz="1400" b="1" spc="-15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</a:t>
            </a:r>
            <a:endParaRPr lang="en-US" sz="1400" spc="-15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520E3-D212-D345-348D-1A4B1E592739}"/>
              </a:ext>
            </a:extLst>
          </p:cNvPr>
          <p:cNvSpPr txBox="1"/>
          <p:nvPr/>
        </p:nvSpPr>
        <p:spPr>
          <a:xfrm>
            <a:off x="234656" y="149423"/>
            <a:ext cx="117226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32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cs typeface="Pretendard Black" panose="02000A03000000020004" pitchFamily="2" charset="-127"/>
              </a:rPr>
              <a:t>성경 </a:t>
            </a:r>
            <a:r>
              <a:rPr lang="en-US" altLang="ko-KR" sz="3200" b="1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cs typeface="Pretendard Black" panose="02000A03000000020004" pitchFamily="2" charset="-127"/>
              </a:rPr>
              <a:t>66</a:t>
            </a:r>
            <a:r>
              <a:rPr lang="ko-KR" altLang="en-US" sz="32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cs typeface="Pretendard Black" panose="02000A03000000020004" pitchFamily="2" charset="-127"/>
              </a:rPr>
              <a:t>권별 듣기 시간</a:t>
            </a:r>
            <a:endParaRPr lang="en-US" altLang="ko-KR" sz="3200" b="1" spc="-350" dirty="0">
              <a:ln w="1270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latin typeface="+mj-ea"/>
              <a:cs typeface="Pretendard Black" panose="02000A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EDD0A1-8E43-3C93-5583-C00CACBBCE68}"/>
              </a:ext>
            </a:extLst>
          </p:cNvPr>
          <p:cNvSpPr txBox="1"/>
          <p:nvPr/>
        </p:nvSpPr>
        <p:spPr>
          <a:xfrm>
            <a:off x="234656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9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FF"/>
              </a:highlight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0613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D8733-376D-EF0F-D036-7C0566289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79C5C6-4122-319F-CC1E-E005FDF13B78}"/>
              </a:ext>
            </a:extLst>
          </p:cNvPr>
          <p:cNvSpPr>
            <a:spLocks/>
          </p:cNvSpPr>
          <p:nvPr/>
        </p:nvSpPr>
        <p:spPr>
          <a:xfrm>
            <a:off x="3602420" y="0"/>
            <a:ext cx="858957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679917-205B-1334-C06F-F5537692E3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196"/>
          <a:stretch/>
        </p:blipFill>
        <p:spPr>
          <a:xfrm>
            <a:off x="3356855" y="1316476"/>
            <a:ext cx="723900" cy="5541523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49FF7D8E-A3A1-C8E1-FEC0-45EA1BF24524}"/>
              </a:ext>
            </a:extLst>
          </p:cNvPr>
          <p:cNvSpPr>
            <a:spLocks/>
          </p:cNvSpPr>
          <p:nvPr/>
        </p:nvSpPr>
        <p:spPr>
          <a:xfrm>
            <a:off x="3522462" y="0"/>
            <a:ext cx="284866" cy="1316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077CA17-922C-5A4A-33DF-71EDCB19981F}"/>
              </a:ext>
            </a:extLst>
          </p:cNvPr>
          <p:cNvGraphicFramePr>
            <a:graphicFrameLocks noGrp="1"/>
          </p:cNvGraphicFramePr>
          <p:nvPr/>
        </p:nvGraphicFramePr>
        <p:xfrm>
          <a:off x="4659469" y="1055347"/>
          <a:ext cx="6655242" cy="4766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6332">
                  <a:extLst>
                    <a:ext uri="{9D8B030D-6E8A-4147-A177-3AD203B41FA5}">
                      <a16:colId xmlns:a16="http://schemas.microsoft.com/office/drawing/2014/main" val="3512562459"/>
                    </a:ext>
                  </a:extLst>
                </a:gridCol>
                <a:gridCol w="1174455">
                  <a:extLst>
                    <a:ext uri="{9D8B030D-6E8A-4147-A177-3AD203B41FA5}">
                      <a16:colId xmlns:a16="http://schemas.microsoft.com/office/drawing/2014/main" val="3994794977"/>
                    </a:ext>
                  </a:extLst>
                </a:gridCol>
                <a:gridCol w="1174455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53298">
                <a:tc row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o-KR" alt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            구약 </a:t>
                      </a:r>
                      <a:r>
                        <a:rPr 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 –  </a:t>
                      </a:r>
                      <a:r>
                        <a:rPr lang="ko-KR" alt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신약  </a:t>
                      </a:r>
                      <a:r>
                        <a:rPr 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–  </a:t>
                      </a:r>
                      <a:r>
                        <a:rPr lang="ko-KR" alt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시편</a:t>
                      </a:r>
                      <a:br>
                        <a:rPr 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</a:b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17407" marR="117407" marT="58704" marB="58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한 주에 걸리는 시간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17407" marR="117407" marT="58704" marB="58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530626"/>
                  </a:ext>
                </a:extLst>
              </a:tr>
              <a:tr h="382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  <a:r>
                        <a:rPr lang="ko-KR" alt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년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marT="12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  <a:r>
                        <a:rPr lang="ko-KR" alt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년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marT="12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0142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0.75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1.5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1.0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2.0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1.5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2.0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4.0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2.25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4.5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2.75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5.5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6.0</a:t>
                      </a: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3.25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6.5</a:t>
                      </a: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4.0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8.0</a:t>
                      </a: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4.25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7.5</a:t>
                      </a: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4.5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9.0</a:t>
                      </a: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5.5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11.0</a:t>
                      </a: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sp>
        <p:nvSpPr>
          <p:cNvPr id="24" name="object 26">
            <a:extLst>
              <a:ext uri="{FF2B5EF4-FFF2-40B4-BE49-F238E27FC236}">
                <a16:creationId xmlns:a16="http://schemas.microsoft.com/office/drawing/2014/main" id="{84DE8F10-E911-3A44-8E61-17433118FB7D}"/>
              </a:ext>
            </a:extLst>
          </p:cNvPr>
          <p:cNvSpPr txBox="1"/>
          <p:nvPr/>
        </p:nvSpPr>
        <p:spPr>
          <a:xfrm>
            <a:off x="5416957" y="1460991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(66 </a:t>
            </a:r>
            <a:r>
              <a:rPr lang="ko-KR" alt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시간</a:t>
            </a:r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)</a:t>
            </a:r>
            <a:endParaRPr sz="1400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25" name="object 26">
            <a:extLst>
              <a:ext uri="{FF2B5EF4-FFF2-40B4-BE49-F238E27FC236}">
                <a16:creationId xmlns:a16="http://schemas.microsoft.com/office/drawing/2014/main" id="{1B4AC558-6B91-D34D-BA6D-D1E6F7A6CE89}"/>
              </a:ext>
            </a:extLst>
          </p:cNvPr>
          <p:cNvSpPr txBox="1"/>
          <p:nvPr/>
        </p:nvSpPr>
        <p:spPr>
          <a:xfrm>
            <a:off x="6302557" y="1460991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(21 </a:t>
            </a:r>
            <a:r>
              <a:rPr lang="ko-KR" alt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시간</a:t>
            </a:r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)</a:t>
            </a:r>
            <a:endParaRPr sz="1400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D5EBE814-C10A-AC2A-0648-ECEE30A2E65F}"/>
              </a:ext>
            </a:extLst>
          </p:cNvPr>
          <p:cNvSpPr txBox="1"/>
          <p:nvPr/>
        </p:nvSpPr>
        <p:spPr>
          <a:xfrm>
            <a:off x="7163824" y="1450907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(6 </a:t>
            </a:r>
            <a:r>
              <a:rPr lang="ko-KR" alt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시간</a:t>
            </a:r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)</a:t>
            </a:r>
            <a:endParaRPr sz="1400" dirty="0">
              <a:latin typeface="Avenir Next LT Pro" panose="020B0504020202020204" pitchFamily="34" charset="77"/>
              <a:cs typeface="Avenir Nex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9EAA23-034A-9ED2-DA25-E23FE14334F5}"/>
              </a:ext>
            </a:extLst>
          </p:cNvPr>
          <p:cNvGraphicFramePr>
            <a:graphicFrameLocks noGrp="1"/>
          </p:cNvGraphicFramePr>
          <p:nvPr/>
        </p:nvGraphicFramePr>
        <p:xfrm>
          <a:off x="5483701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9E31BBD-FD9D-3F4E-6F90-70800FC6ACE2}"/>
              </a:ext>
            </a:extLst>
          </p:cNvPr>
          <p:cNvGraphicFramePr>
            <a:graphicFrameLocks noGrp="1"/>
          </p:cNvGraphicFramePr>
          <p:nvPr/>
        </p:nvGraphicFramePr>
        <p:xfrm>
          <a:off x="6339735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F7570E7-2001-134E-7CA0-381CB8DF3F84}"/>
              </a:ext>
            </a:extLst>
          </p:cNvPr>
          <p:cNvGraphicFramePr>
            <a:graphicFrameLocks noGrp="1"/>
          </p:cNvGraphicFramePr>
          <p:nvPr/>
        </p:nvGraphicFramePr>
        <p:xfrm>
          <a:off x="7228194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247E5D1-EBC6-7600-6EFD-B5FF07C41FA5}"/>
              </a:ext>
            </a:extLst>
          </p:cNvPr>
          <p:cNvGraphicFramePr>
            <a:graphicFrameLocks noGrp="1"/>
          </p:cNvGraphicFramePr>
          <p:nvPr/>
        </p:nvGraphicFramePr>
        <p:xfrm>
          <a:off x="7997917" y="1789886"/>
          <a:ext cx="779081" cy="4022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9081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736F38D-7CDE-BC66-4B88-3EFD3831A3D8}"/>
              </a:ext>
            </a:extLst>
          </p:cNvPr>
          <p:cNvGraphicFramePr>
            <a:graphicFrameLocks noGrp="1"/>
          </p:cNvGraphicFramePr>
          <p:nvPr/>
        </p:nvGraphicFramePr>
        <p:xfrm>
          <a:off x="5911718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70D035F-C465-1399-53AD-FDAC261F63A9}"/>
              </a:ext>
            </a:extLst>
          </p:cNvPr>
          <p:cNvGraphicFramePr>
            <a:graphicFrameLocks noGrp="1"/>
          </p:cNvGraphicFramePr>
          <p:nvPr/>
        </p:nvGraphicFramePr>
        <p:xfrm>
          <a:off x="6800177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E54A811-BF84-E40E-3988-604BC715DE8F}"/>
              </a:ext>
            </a:extLst>
          </p:cNvPr>
          <p:cNvSpPr txBox="1"/>
          <p:nvPr/>
        </p:nvSpPr>
        <p:spPr>
          <a:xfrm>
            <a:off x="4659469" y="5931115"/>
            <a:ext cx="66552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spc="-150" dirty="0" err="1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시간은</a:t>
            </a:r>
            <a:r>
              <a:rPr lang="en-US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 </a:t>
            </a:r>
            <a:r>
              <a:rPr lang="en-US" sz="140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PRS</a:t>
            </a:r>
            <a:r>
              <a:rPr lang="en-US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 </a:t>
            </a:r>
            <a:r>
              <a:rPr lang="en-US" sz="1400" spc="-150" dirty="0" err="1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한국어</a:t>
            </a:r>
            <a:r>
              <a:rPr lang="en-US" altLang="ko-KR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(</a:t>
            </a:r>
            <a:r>
              <a:rPr lang="ko-KR" altLang="en-US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개역개정</a:t>
            </a:r>
            <a:r>
              <a:rPr lang="en-US" altLang="ko-KR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) </a:t>
            </a:r>
            <a:r>
              <a:rPr lang="ko-KR" altLang="en-US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오디오 성경을 기준으로 한 대략적인 값입니다</a:t>
            </a:r>
            <a:r>
              <a:rPr lang="en-US" altLang="ko-KR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.</a:t>
            </a:r>
            <a:endParaRPr lang="en-US" sz="1400" spc="-150" dirty="0">
              <a:solidFill>
                <a:srgbClr val="231F2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venir Nex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89C755-C3E1-23BC-4DB3-1EAEFE18FE6F}"/>
              </a:ext>
            </a:extLst>
          </p:cNvPr>
          <p:cNvSpPr txBox="1"/>
          <p:nvPr/>
        </p:nvSpPr>
        <p:spPr>
          <a:xfrm>
            <a:off x="255309" y="2136336"/>
            <a:ext cx="3279073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4200" b="1" spc="-460" dirty="0">
                <a:ln w="1270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1~2 </a:t>
            </a:r>
            <a:r>
              <a:rPr lang="ko-KR" altLang="en-US" sz="4200" b="1" spc="-460" dirty="0">
                <a:ln w="1270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년에  성경을 </a:t>
            </a:r>
            <a:r>
              <a:rPr lang="ko-KR" altLang="en-US" sz="4200" b="1" spc="-46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얼마나 </a:t>
            </a:r>
            <a:endParaRPr lang="en-US" altLang="ko-KR" sz="4200" b="1" spc="-46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r>
              <a:rPr lang="ko-KR" altLang="en-US" sz="4200" b="1" spc="-46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읽</a:t>
            </a:r>
            <a:r>
              <a:rPr lang="ko-KR" altLang="en-US" sz="4200" b="1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고</a:t>
            </a:r>
            <a:r>
              <a:rPr lang="en-US" altLang="ko-KR" sz="4200" b="1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/</a:t>
            </a:r>
            <a:r>
              <a:rPr lang="ko-KR" altLang="en-US" sz="4200" b="1" spc="-46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듣는 것이 </a:t>
            </a:r>
            <a:endParaRPr lang="en-US" altLang="ko-KR" sz="4200" b="1" spc="-46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r>
              <a:rPr lang="ko-KR" altLang="en-US" sz="4200" b="1" spc="-46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좋을까요</a:t>
            </a:r>
            <a:r>
              <a:rPr lang="en-US" altLang="ko-KR" sz="4200" b="1" spc="-46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?</a:t>
            </a:r>
            <a:endParaRPr lang="en-US" sz="4200" b="1" spc="-46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48478-0392-216B-B2E8-FFD3A416B686}"/>
              </a:ext>
            </a:extLst>
          </p:cNvPr>
          <p:cNvSpPr txBox="1"/>
          <p:nvPr/>
        </p:nvSpPr>
        <p:spPr>
          <a:xfrm>
            <a:off x="4659470" y="211632"/>
            <a:ext cx="6655242" cy="7950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350"/>
              </a:lnSpc>
              <a:spcAft>
                <a:spcPts val="1200"/>
              </a:spcAft>
            </a:pPr>
            <a:r>
              <a:rPr lang="ko-KR" altLang="en-US" sz="240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저희는</a:t>
            </a:r>
            <a:r>
              <a:rPr lang="ko-KR" altLang="en-US" sz="2400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함께 읽기</a:t>
            </a:r>
            <a:r>
              <a:rPr lang="en-US" altLang="ko-KR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/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듣기</a:t>
            </a:r>
            <a:r>
              <a:rPr lang="ko-KR" altLang="en-US" sz="240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와</a:t>
            </a:r>
            <a:r>
              <a:rPr lang="en-US" sz="240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개인 읽기</a:t>
            </a:r>
            <a:r>
              <a:rPr lang="en-US" altLang="ko-KR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/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듣기</a:t>
            </a:r>
            <a:r>
              <a:rPr lang="ko-KR" altLang="en-US" sz="2400" b="1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ko-KR" altLang="en-US" sz="240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목표를</a:t>
            </a:r>
            <a:endParaRPr lang="en-US" altLang="ko-KR" sz="2400" spc="-35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algn="ctr">
              <a:lnSpc>
                <a:spcPts val="2350"/>
              </a:lnSpc>
              <a:spcAft>
                <a:spcPts val="1200"/>
              </a:spcAft>
            </a:pPr>
            <a:r>
              <a:rPr lang="ko-KR" altLang="en-US" sz="240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다음과 같이 추천합니다</a:t>
            </a:r>
            <a:r>
              <a:rPr lang="en-US" altLang="ko-KR" sz="240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  <a:endParaRPr lang="en-US" sz="2400" spc="-35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A6DE86-9CDE-5E6B-5927-7832A58AB31D}"/>
              </a:ext>
            </a:extLst>
          </p:cNvPr>
          <p:cNvSpPr txBox="1"/>
          <p:nvPr/>
        </p:nvSpPr>
        <p:spPr>
          <a:xfrm>
            <a:off x="4100235" y="6217874"/>
            <a:ext cx="7762301" cy="418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 Next LT Pro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200" u="none" strike="noStrike" kern="1200" cap="none" spc="-3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구약과 신약을 </a:t>
            </a:r>
            <a:r>
              <a:rPr kumimoji="0" lang="ko-KR" altLang="en-US" sz="2200" u="none" strike="noStrike" kern="1200" cap="none" spc="-3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균형있게</a:t>
            </a:r>
            <a:r>
              <a:rPr kumimoji="0" lang="ko-KR" altLang="en-US" sz="2200" u="none" strike="noStrike" kern="1200" cap="none" spc="-3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읽고</a:t>
            </a:r>
            <a:r>
              <a:rPr kumimoji="0" lang="en-US" altLang="ko-KR" sz="2200" u="none" strike="noStrike" kern="1200" cap="none" spc="-3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/</a:t>
            </a:r>
            <a:r>
              <a:rPr kumimoji="0" lang="ko-KR" altLang="en-US" sz="2200" u="none" strike="noStrike" kern="1200" cap="none" spc="-3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듣고</a:t>
            </a:r>
            <a:r>
              <a:rPr kumimoji="0" lang="en-US" altLang="ko-KR" sz="22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, </a:t>
            </a:r>
            <a:r>
              <a:rPr kumimoji="0" lang="ko-KR" altLang="en-US" sz="2200" u="none" strike="noStrike" kern="1200" cap="none" spc="-3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시편을 자주 </a:t>
            </a:r>
            <a:r>
              <a:rPr lang="ko-KR" altLang="en-US" sz="2200" spc="-35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기도하기</a:t>
            </a:r>
            <a:endParaRPr kumimoji="0" lang="en-US" sz="2200" u="none" strike="noStrike" kern="1200" cap="none" spc="-3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1478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047D2347-46DA-B13D-0DA5-E4D3672C65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676833-6A02-4D37-2050-01F79282D10C}"/>
              </a:ext>
            </a:extLst>
          </p:cNvPr>
          <p:cNvSpPr txBox="1"/>
          <p:nvPr/>
        </p:nvSpPr>
        <p:spPr>
          <a:xfrm>
            <a:off x="231634" y="6396843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11</a:t>
            </a: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2C084F6A-F299-C548-EE7E-06C8F0C61E59}"/>
              </a:ext>
            </a:extLst>
          </p:cNvPr>
          <p:cNvSpPr/>
          <p:nvPr/>
        </p:nvSpPr>
        <p:spPr>
          <a:xfrm>
            <a:off x="288092" y="1120543"/>
            <a:ext cx="5678549" cy="3132615"/>
          </a:xfrm>
          <a:prstGeom prst="roundRect">
            <a:avLst>
              <a:gd name="adj" fmla="val 64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EEA92D39-D43A-4CCC-961A-07CA760EE170}"/>
              </a:ext>
            </a:extLst>
          </p:cNvPr>
          <p:cNvSpPr/>
          <p:nvPr/>
        </p:nvSpPr>
        <p:spPr>
          <a:xfrm>
            <a:off x="288092" y="4402581"/>
            <a:ext cx="5729137" cy="1901929"/>
          </a:xfrm>
          <a:prstGeom prst="roundRect">
            <a:avLst>
              <a:gd name="adj" fmla="val 103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9E58C093-B16A-8014-9EDC-36EC64DEF048}"/>
              </a:ext>
            </a:extLst>
          </p:cNvPr>
          <p:cNvSpPr/>
          <p:nvPr/>
        </p:nvSpPr>
        <p:spPr>
          <a:xfrm>
            <a:off x="6122195" y="1120543"/>
            <a:ext cx="5729137" cy="248070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569214EB-8729-90ED-9941-E09CB75E6F7C}"/>
              </a:ext>
            </a:extLst>
          </p:cNvPr>
          <p:cNvSpPr/>
          <p:nvPr/>
        </p:nvSpPr>
        <p:spPr>
          <a:xfrm>
            <a:off x="6122195" y="5076498"/>
            <a:ext cx="5729137" cy="1228012"/>
          </a:xfrm>
          <a:prstGeom prst="roundRect">
            <a:avLst>
              <a:gd name="adj" fmla="val 113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F09139-509E-7420-8037-9B71B628DFBC}"/>
              </a:ext>
            </a:extLst>
          </p:cNvPr>
          <p:cNvSpPr txBox="1"/>
          <p:nvPr/>
        </p:nvSpPr>
        <p:spPr>
          <a:xfrm>
            <a:off x="575035" y="1275054"/>
            <a:ext cx="501463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히브리서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1:1-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2a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43F4FF-B481-E298-38DB-25FA0C95C99B}"/>
              </a:ext>
            </a:extLst>
          </p:cNvPr>
          <p:cNvSpPr txBox="1"/>
          <p:nvPr/>
        </p:nvSpPr>
        <p:spPr>
          <a:xfrm>
            <a:off x="6371668" y="1201484"/>
            <a:ext cx="45398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시편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55:17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우리말성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경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6A2683-E210-011D-2922-59FA51E84613}"/>
              </a:ext>
            </a:extLst>
          </p:cNvPr>
          <p:cNvSpPr txBox="1"/>
          <p:nvPr/>
        </p:nvSpPr>
        <p:spPr>
          <a:xfrm>
            <a:off x="508947" y="4494914"/>
            <a:ext cx="528742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누가복음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9:35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AB0CF4-C5AC-63C7-A3D0-DE838EAF4908}"/>
              </a:ext>
            </a:extLst>
          </p:cNvPr>
          <p:cNvSpPr txBox="1"/>
          <p:nvPr/>
        </p:nvSpPr>
        <p:spPr>
          <a:xfrm>
            <a:off x="6371667" y="5202818"/>
            <a:ext cx="45398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b="1" spc="-30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누가복음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21:36b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62DD83-1E6D-1765-BB52-D55D96D3CD73}"/>
              </a:ext>
            </a:extLst>
          </p:cNvPr>
          <p:cNvSpPr txBox="1"/>
          <p:nvPr/>
        </p:nvSpPr>
        <p:spPr>
          <a:xfrm>
            <a:off x="485927" y="1736719"/>
            <a:ext cx="5523668" cy="2493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6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옛적에 선지자들을 통하여 여러</a:t>
            </a:r>
            <a:br>
              <a:rPr kumimoji="0" lang="en-US" altLang="ko-KR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kumimoji="0" lang="ko-KR" altLang="en-US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부분과 여러 모양으로 우리 조상들에게 말씀하신 하나님이 </a:t>
            </a:r>
            <a:r>
              <a:rPr kumimoji="0" lang="ko-KR" altLang="en-US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 모든 날 마지막에는 아들을 통하여 우리에게 말씀하셨으니</a:t>
            </a:r>
            <a:r>
              <a:rPr kumimoji="0" lang="en-US" altLang="ko-KR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…</a:t>
            </a:r>
            <a:endParaRPr kumimoji="0" lang="en-US" altLang="ko-KR" sz="26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238E45-F820-0C41-B279-673FF56ECF1F}"/>
              </a:ext>
            </a:extLst>
          </p:cNvPr>
          <p:cNvSpPr txBox="1"/>
          <p:nvPr/>
        </p:nvSpPr>
        <p:spPr>
          <a:xfrm>
            <a:off x="6259319" y="1668551"/>
            <a:ext cx="5523668" cy="189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저녁이나 아침이나 한낮이나 내가 울부짖으며 기도할 것입니다</a:t>
            </a:r>
            <a:r>
              <a:rPr kumimoji="0" lang="en-US" altLang="ko-KR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ts val="3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그러면 그 분이 내 소리를 들으실 것입니다</a:t>
            </a:r>
            <a:r>
              <a:rPr kumimoji="0" lang="en-US" altLang="ko-KR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6E25EE-AD38-D807-BFFF-A860DF2237EF}"/>
              </a:ext>
            </a:extLst>
          </p:cNvPr>
          <p:cNvSpPr txBox="1"/>
          <p:nvPr/>
        </p:nvSpPr>
        <p:spPr>
          <a:xfrm>
            <a:off x="409014" y="4926395"/>
            <a:ext cx="5287426" cy="1326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구름 속에서 소리가 나서 이르되 </a:t>
            </a:r>
            <a:r>
              <a:rPr kumimoji="0" lang="ko-KR" altLang="en-US" sz="25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이는 나의 아들 곧 택함을 받은 자니 너희는 그의 말을 들으라 </a:t>
            </a:r>
            <a:r>
              <a:rPr kumimoji="0" lang="ko-KR" altLang="en-US" sz="25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하고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D1FB2F-D9D5-6669-6FE8-38AB958BB516}"/>
              </a:ext>
            </a:extLst>
          </p:cNvPr>
          <p:cNvSpPr txBox="1"/>
          <p:nvPr/>
        </p:nvSpPr>
        <p:spPr>
          <a:xfrm>
            <a:off x="6259319" y="5672629"/>
            <a:ext cx="5523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1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항상 기도하며 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깨어 있으라 </a:t>
            </a:r>
            <a:r>
              <a:rPr kumimoji="0" lang="ko-KR" altLang="en-US" sz="2700" u="none" strike="noStrike" kern="1200" cap="none" spc="-34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하시니라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endParaRPr kumimoji="0" lang="en-US" altLang="ko-KR" sz="2700" u="none" strike="noStrike" kern="1200" cap="none" spc="-34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2" name="Rounded Rectangle 15">
            <a:extLst>
              <a:ext uri="{FF2B5EF4-FFF2-40B4-BE49-F238E27FC236}">
                <a16:creationId xmlns:a16="http://schemas.microsoft.com/office/drawing/2014/main" id="{2105ED6B-DD10-1D7D-C082-9AF2CF732D15}"/>
              </a:ext>
            </a:extLst>
          </p:cNvPr>
          <p:cNvSpPr/>
          <p:nvPr/>
        </p:nvSpPr>
        <p:spPr>
          <a:xfrm>
            <a:off x="6122195" y="3709913"/>
            <a:ext cx="5729137" cy="1228012"/>
          </a:xfrm>
          <a:prstGeom prst="roundRect">
            <a:avLst>
              <a:gd name="adj" fmla="val 107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D83019-E30D-6853-A682-D886D8D1DCF7}"/>
              </a:ext>
            </a:extLst>
          </p:cNvPr>
          <p:cNvSpPr txBox="1"/>
          <p:nvPr/>
        </p:nvSpPr>
        <p:spPr>
          <a:xfrm>
            <a:off x="6259319" y="4332219"/>
            <a:ext cx="55920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u="none" strike="noStrike" kern="1200" cap="none" spc="-34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이새의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아들 다윗의 </a:t>
            </a:r>
            <a:r>
              <a:rPr kumimoji="0" lang="ko-KR" altLang="en-US" sz="2700" b="1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기도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가 </a:t>
            </a:r>
            <a:r>
              <a:rPr kumimoji="0" lang="ko-KR" altLang="en-US" sz="2700" u="none" strike="noStrike" kern="1200" cap="none" spc="-34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끝나니라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endParaRPr kumimoji="0" lang="en-US" altLang="ko-KR" sz="2700" u="none" strike="noStrike" kern="1200" cap="none" spc="-34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475715-F73C-2CE4-1ED4-96EED62FFF52}"/>
              </a:ext>
            </a:extLst>
          </p:cNvPr>
          <p:cNvSpPr txBox="1"/>
          <p:nvPr/>
        </p:nvSpPr>
        <p:spPr>
          <a:xfrm>
            <a:off x="6371667" y="3874295"/>
            <a:ext cx="517507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시편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72:20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0F2C98-EEDD-C300-D193-D2E5C97AE949}"/>
              </a:ext>
            </a:extLst>
          </p:cNvPr>
          <p:cNvSpPr txBox="1"/>
          <p:nvPr/>
        </p:nvSpPr>
        <p:spPr>
          <a:xfrm>
            <a:off x="231634" y="296667"/>
            <a:ext cx="11619697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7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구약과 신약을 </a:t>
            </a:r>
            <a:r>
              <a:rPr lang="ko-KR" altLang="en-US" sz="3700" b="1" spc="-35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균형있게</a:t>
            </a:r>
            <a:r>
              <a:rPr lang="ko-KR" altLang="en-US" sz="37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듣</a:t>
            </a:r>
            <a:r>
              <a:rPr lang="ko-KR" altLang="en-US" sz="3700" b="1" spc="-1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고</a:t>
            </a:r>
            <a:r>
              <a:rPr lang="en-US" altLang="ko-KR" sz="37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,</a:t>
            </a:r>
            <a:r>
              <a:rPr lang="ko-KR" altLang="en-US" sz="37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시편을 자주 기도하는 이유</a:t>
            </a:r>
            <a:endParaRPr kumimoji="0" lang="en-US" sz="3700" b="1" u="none" strike="noStrike" kern="1200" cap="none" spc="-350" normalizeH="0" baseline="0" noProof="0" dirty="0">
              <a:ln w="12700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0681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25624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832269"/>
            <a:ext cx="5729137" cy="265867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832268"/>
            <a:ext cx="5729137" cy="26586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480406" y="4038542"/>
            <a:ext cx="420259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0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말라기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1:8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b (</a:t>
            </a:r>
            <a:r>
              <a:rPr kumimoji="0" lang="ko-KR" altLang="en-US" sz="3000" u="none" strike="noStrike" kern="1200" cap="none" spc="-30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새번역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405814" y="1186867"/>
            <a:ext cx="536189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000" spc="-3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요한복음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5:39-40 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개역개정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405814" y="4032938"/>
            <a:ext cx="536189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마태복음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7:26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(</a:t>
            </a:r>
            <a:r>
              <a:rPr kumimoji="0" lang="ko-KR" altLang="en-US" sz="3000" u="none" strike="noStrike" kern="1200" cap="none" spc="-30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새번역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480405" y="1186867"/>
            <a:ext cx="536189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신명기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6:4-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 (</a:t>
            </a:r>
            <a:r>
              <a:rPr lang="ko-KR" altLang="en-US" sz="3000" spc="-3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개역개정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309992-1343-C4D9-1329-3347884A4D11}"/>
              </a:ext>
            </a:extLst>
          </p:cNvPr>
          <p:cNvSpPr txBox="1"/>
          <p:nvPr/>
        </p:nvSpPr>
        <p:spPr>
          <a:xfrm>
            <a:off x="501693" y="1745886"/>
            <a:ext cx="5361893" cy="1708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이스라엘아 들으라 우리 하나님 여호와는 오직 유일한 여호와이시니 너는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마음을 다하고 뜻을 다하고 힘을 다하여 </a:t>
            </a:r>
            <a:r>
              <a:rPr kumimoji="0" lang="ko-KR" altLang="en-US" sz="24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네 하나님 여호와를 사랑하라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BEA3BA-B900-F666-3C45-18362C676AE9}"/>
              </a:ext>
            </a:extLst>
          </p:cNvPr>
          <p:cNvSpPr txBox="1"/>
          <p:nvPr/>
        </p:nvSpPr>
        <p:spPr>
          <a:xfrm>
            <a:off x="6405814" y="1745886"/>
            <a:ext cx="5361893" cy="16993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너희가 성경에서 영생을 얻는 줄 생각하고 성경을 </a:t>
            </a:r>
            <a:r>
              <a:rPr kumimoji="0" lang="ko-KR" altLang="en-US" sz="2300" b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연구하거니와</a:t>
            </a:r>
            <a:r>
              <a:rPr kumimoji="0" lang="ko-KR" alt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이 성경이 곧 내게 대하여 증언하는 </a:t>
            </a:r>
            <a:r>
              <a:rPr kumimoji="0" lang="ko-KR" altLang="en-US" sz="2300" b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것이니라</a:t>
            </a:r>
            <a:r>
              <a:rPr lang="ko-KR" altLang="en-US" sz="230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그러나 </a:t>
            </a:r>
            <a:r>
              <a:rPr kumimoji="0" lang="ko-KR" altLang="en-US" sz="23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너희가 영생을 얻기 위하여 내게 오기를 원하지 </a:t>
            </a:r>
            <a:r>
              <a:rPr kumimoji="0" lang="ko-KR" altLang="en-US" sz="230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아니하는도다</a:t>
            </a:r>
            <a:r>
              <a:rPr kumimoji="0" 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  <a:endParaRPr kumimoji="0" lang="en-US" sz="2300" b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C3293A-8940-1946-34CC-E439F9D947F2}"/>
              </a:ext>
            </a:extLst>
          </p:cNvPr>
          <p:cNvSpPr txBox="1"/>
          <p:nvPr/>
        </p:nvSpPr>
        <p:spPr>
          <a:xfrm>
            <a:off x="6405814" y="4644516"/>
            <a:ext cx="5361893" cy="12661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그러나 나의 이 말을 듣고서도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그대로 행하지 않는 사람은</a:t>
            </a:r>
            <a:r>
              <a:rPr kumimoji="0" lang="en-US" altLang="ko-KR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모래 위에 자기 집을 지은</a:t>
            </a:r>
            <a:r>
              <a:rPr kumimoji="0" lang="en-US" altLang="ko-KR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어리석은 사람과 같다고 할 것이다</a:t>
            </a:r>
            <a:r>
              <a:rPr kumimoji="0" lang="en-US" altLang="ko-KR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972254-39AB-6FB4-BACE-076740D8EB3B}"/>
              </a:ext>
            </a:extLst>
          </p:cNvPr>
          <p:cNvSpPr txBox="1"/>
          <p:nvPr/>
        </p:nvSpPr>
        <p:spPr>
          <a:xfrm>
            <a:off x="518965" y="4628758"/>
            <a:ext cx="5528243" cy="16993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절뚝거리거나 병든 짐승을 제물로 바치면서도 괜찮다는 거냐</a:t>
            </a:r>
            <a:r>
              <a:rPr kumimoji="0" lang="en-US" altLang="ko-KR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? </a:t>
            </a:r>
            <a:r>
              <a:rPr kumimoji="0" lang="ko-KR" altLang="en-US" sz="23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그런 것들을 너희 총독에게 바쳐 보아라</a:t>
            </a:r>
            <a:r>
              <a:rPr kumimoji="0" lang="en-US" altLang="ko-KR" sz="23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 </a:t>
            </a:r>
            <a:r>
              <a:rPr kumimoji="0" lang="ko-KR" altLang="en-US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그가 너희를 반가워하겠느냐</a:t>
            </a:r>
            <a:r>
              <a:rPr kumimoji="0" lang="en-US" altLang="ko-KR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? </a:t>
            </a:r>
            <a:r>
              <a:rPr kumimoji="0" lang="ko-KR" altLang="en-US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너희를 좋게 보겠느냐</a:t>
            </a:r>
            <a:r>
              <a:rPr kumimoji="0" lang="en-US" altLang="ko-KR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? </a:t>
            </a:r>
            <a:r>
              <a:rPr kumimoji="0" lang="ko-KR" altLang="en-US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나</a:t>
            </a:r>
            <a:r>
              <a:rPr kumimoji="0" lang="en-US" altLang="ko-KR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r>
              <a:rPr kumimoji="0" lang="ko-KR" altLang="en-US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만군의 주가 말한다</a:t>
            </a:r>
            <a:r>
              <a:rPr kumimoji="0" lang="en-US" altLang="ko-KR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F150F9-05F6-3BCD-8E7B-0C7982A1DA95}"/>
              </a:ext>
            </a:extLst>
          </p:cNvPr>
          <p:cNvSpPr txBox="1"/>
          <p:nvPr/>
        </p:nvSpPr>
        <p:spPr>
          <a:xfrm>
            <a:off x="231634" y="296667"/>
            <a:ext cx="11619697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700" b="1" u="none" strike="noStrike" kern="1200" cap="none" spc="-35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성경을 들을 때 주의할 점</a:t>
            </a:r>
            <a:endParaRPr kumimoji="0" lang="en-US" sz="3700" b="1" u="none" strike="noStrike" kern="1200" cap="none" spc="-350" normalizeH="0" baseline="0" noProof="0" dirty="0">
              <a:ln w="12700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9371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4">
            <a:extLst>
              <a:ext uri="{FF2B5EF4-FFF2-40B4-BE49-F238E27FC236}">
                <a16:creationId xmlns:a16="http://schemas.microsoft.com/office/drawing/2014/main" id="{B0528000-4D34-A551-6DE6-376BDD3506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8193" y="4421684"/>
            <a:ext cx="1038400" cy="1038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879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345" y="263973"/>
            <a:ext cx="3138047" cy="6389947"/>
          </a:xfrm>
          <a:prstGeom prst="rect">
            <a:avLst/>
          </a:prstGeom>
        </p:spPr>
      </p:pic>
      <p:pic>
        <p:nvPicPr>
          <p:cNvPr id="8" name="Picture 7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C4B9633D-5149-71AC-43AB-2E4DA960D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593" y="263973"/>
            <a:ext cx="3138047" cy="63899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BCC861-370D-A5C8-732F-8536F44AEA3A}"/>
              </a:ext>
            </a:extLst>
          </p:cNvPr>
          <p:cNvSpPr txBox="1"/>
          <p:nvPr/>
        </p:nvSpPr>
        <p:spPr>
          <a:xfrm>
            <a:off x="187692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1</a:t>
            </a:r>
            <a:r>
              <a:rPr lang="en-US" altLang="ko-KR" sz="20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3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68FDC541-4332-F724-0EE5-8CDDC6CB9E9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227" b="2676"/>
          <a:stretch/>
        </p:blipFill>
        <p:spPr>
          <a:xfrm>
            <a:off x="8663753" y="485201"/>
            <a:ext cx="2729726" cy="5849338"/>
          </a:xfrm>
          <a:custGeom>
            <a:avLst/>
            <a:gdLst>
              <a:gd name="connsiteX0" fmla="*/ 222293 w 2730612"/>
              <a:gd name="connsiteY0" fmla="*/ 0 h 5909324"/>
              <a:gd name="connsiteX1" fmla="*/ 2508318 w 2730612"/>
              <a:gd name="connsiteY1" fmla="*/ 0 h 5909324"/>
              <a:gd name="connsiteX2" fmla="*/ 2594893 w 2730612"/>
              <a:gd name="connsiteY2" fmla="*/ 17479 h 5909324"/>
              <a:gd name="connsiteX3" fmla="*/ 2726224 w 2730612"/>
              <a:gd name="connsiteY3" fmla="*/ 177602 h 5909324"/>
              <a:gd name="connsiteX4" fmla="*/ 2730612 w 2730612"/>
              <a:gd name="connsiteY4" fmla="*/ 221130 h 5909324"/>
              <a:gd name="connsiteX5" fmla="*/ 2730612 w 2730612"/>
              <a:gd name="connsiteY5" fmla="*/ 5688194 h 5909324"/>
              <a:gd name="connsiteX6" fmla="*/ 2726224 w 2730612"/>
              <a:gd name="connsiteY6" fmla="*/ 5731722 h 5909324"/>
              <a:gd name="connsiteX7" fmla="*/ 2508313 w 2730612"/>
              <a:gd name="connsiteY7" fmla="*/ 5909324 h 5909324"/>
              <a:gd name="connsiteX8" fmla="*/ 222298 w 2730612"/>
              <a:gd name="connsiteY8" fmla="*/ 5909324 h 5909324"/>
              <a:gd name="connsiteX9" fmla="*/ 4387 w 2730612"/>
              <a:gd name="connsiteY9" fmla="*/ 5731722 h 5909324"/>
              <a:gd name="connsiteX10" fmla="*/ 0 w 2730612"/>
              <a:gd name="connsiteY10" fmla="*/ 5688204 h 5909324"/>
              <a:gd name="connsiteX11" fmla="*/ 0 w 2730612"/>
              <a:gd name="connsiteY11" fmla="*/ 221120 h 5909324"/>
              <a:gd name="connsiteX12" fmla="*/ 4387 w 2730612"/>
              <a:gd name="connsiteY12" fmla="*/ 177602 h 5909324"/>
              <a:gd name="connsiteX13" fmla="*/ 135718 w 2730612"/>
              <a:gd name="connsiteY13" fmla="*/ 17479 h 590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30612" h="5909324">
                <a:moveTo>
                  <a:pt x="222293" y="0"/>
                </a:moveTo>
                <a:lnTo>
                  <a:pt x="2508318" y="0"/>
                </a:lnTo>
                <a:lnTo>
                  <a:pt x="2594893" y="17479"/>
                </a:lnTo>
                <a:cubicBezTo>
                  <a:pt x="2661421" y="45618"/>
                  <a:pt x="2711409" y="105203"/>
                  <a:pt x="2726224" y="177602"/>
                </a:cubicBezTo>
                <a:lnTo>
                  <a:pt x="2730612" y="221130"/>
                </a:lnTo>
                <a:lnTo>
                  <a:pt x="2730612" y="5688194"/>
                </a:lnTo>
                <a:lnTo>
                  <a:pt x="2726224" y="5731722"/>
                </a:lnTo>
                <a:cubicBezTo>
                  <a:pt x="2705483" y="5833080"/>
                  <a:pt x="2615802" y="5909324"/>
                  <a:pt x="2508313" y="5909324"/>
                </a:cubicBezTo>
                <a:lnTo>
                  <a:pt x="222298" y="5909324"/>
                </a:lnTo>
                <a:cubicBezTo>
                  <a:pt x="114809" y="5909324"/>
                  <a:pt x="25128" y="5833080"/>
                  <a:pt x="4387" y="5731722"/>
                </a:cubicBezTo>
                <a:lnTo>
                  <a:pt x="0" y="5688204"/>
                </a:lnTo>
                <a:lnTo>
                  <a:pt x="0" y="221120"/>
                </a:lnTo>
                <a:lnTo>
                  <a:pt x="4387" y="177602"/>
                </a:lnTo>
                <a:cubicBezTo>
                  <a:pt x="19202" y="105203"/>
                  <a:pt x="69190" y="45618"/>
                  <a:pt x="135718" y="17479"/>
                </a:cubicBez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222C48-ADD9-B3AA-9C33-C0A460BE79C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931500" y="4391209"/>
            <a:ext cx="1097280" cy="1097280"/>
          </a:xfrm>
          <a:prstGeom prst="roundRect">
            <a:avLst>
              <a:gd name="adj" fmla="val 6667"/>
            </a:avLst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4191D5-CE12-B13F-4AE1-4E97E7E6D11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98754" y="4391209"/>
            <a:ext cx="1097280" cy="1097280"/>
          </a:xfrm>
          <a:prstGeom prst="roundRect">
            <a:avLst>
              <a:gd name="adj" fmla="val 23334"/>
            </a:avLst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10B425A-B0C8-1BF0-3F66-26D7E9B2F3E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814" b="1764"/>
          <a:stretch/>
        </p:blipFill>
        <p:spPr>
          <a:xfrm>
            <a:off x="5243607" y="492435"/>
            <a:ext cx="2716200" cy="5842104"/>
          </a:xfrm>
          <a:custGeom>
            <a:avLst/>
            <a:gdLst>
              <a:gd name="connsiteX0" fmla="*/ 203834 w 2691583"/>
              <a:gd name="connsiteY0" fmla="*/ 0 h 5824863"/>
              <a:gd name="connsiteX1" fmla="*/ 2487750 w 2691583"/>
              <a:gd name="connsiteY1" fmla="*/ 0 h 5824863"/>
              <a:gd name="connsiteX2" fmla="*/ 2687443 w 2691583"/>
              <a:gd name="connsiteY2" fmla="*/ 162755 h 5824863"/>
              <a:gd name="connsiteX3" fmla="*/ 2691583 w 2691583"/>
              <a:gd name="connsiteY3" fmla="*/ 203824 h 5824863"/>
              <a:gd name="connsiteX4" fmla="*/ 2691583 w 2691583"/>
              <a:gd name="connsiteY4" fmla="*/ 5621039 h 5824863"/>
              <a:gd name="connsiteX5" fmla="*/ 2687443 w 2691583"/>
              <a:gd name="connsiteY5" fmla="*/ 5662109 h 5824863"/>
              <a:gd name="connsiteX6" fmla="*/ 2487750 w 2691583"/>
              <a:gd name="connsiteY6" fmla="*/ 5824863 h 5824863"/>
              <a:gd name="connsiteX7" fmla="*/ 203834 w 2691583"/>
              <a:gd name="connsiteY7" fmla="*/ 5824863 h 5824863"/>
              <a:gd name="connsiteX8" fmla="*/ 0 w 2691583"/>
              <a:gd name="connsiteY8" fmla="*/ 5621029 h 5824863"/>
              <a:gd name="connsiteX9" fmla="*/ 0 w 2691583"/>
              <a:gd name="connsiteY9" fmla="*/ 203834 h 5824863"/>
              <a:gd name="connsiteX10" fmla="*/ 203834 w 2691583"/>
              <a:gd name="connsiteY10" fmla="*/ 0 h 582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1583" h="5824863">
                <a:moveTo>
                  <a:pt x="203834" y="0"/>
                </a:moveTo>
                <a:lnTo>
                  <a:pt x="2487750" y="0"/>
                </a:lnTo>
                <a:cubicBezTo>
                  <a:pt x="2586252" y="0"/>
                  <a:pt x="2668436" y="69871"/>
                  <a:pt x="2687443" y="162755"/>
                </a:cubicBezTo>
                <a:lnTo>
                  <a:pt x="2691583" y="203824"/>
                </a:lnTo>
                <a:lnTo>
                  <a:pt x="2691583" y="5621039"/>
                </a:lnTo>
                <a:lnTo>
                  <a:pt x="2687443" y="5662109"/>
                </a:lnTo>
                <a:cubicBezTo>
                  <a:pt x="2668436" y="5754992"/>
                  <a:pt x="2586252" y="5824863"/>
                  <a:pt x="2487750" y="5824863"/>
                </a:cubicBezTo>
                <a:lnTo>
                  <a:pt x="203834" y="5824863"/>
                </a:lnTo>
                <a:cubicBezTo>
                  <a:pt x="91260" y="5824863"/>
                  <a:pt x="0" y="5733603"/>
                  <a:pt x="0" y="5621029"/>
                </a:cubicBezTo>
                <a:lnTo>
                  <a:pt x="0" y="203834"/>
                </a:lnTo>
                <a:cubicBezTo>
                  <a:pt x="0" y="91260"/>
                  <a:pt x="91260" y="0"/>
                  <a:pt x="203834" y="0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1BC52E-F8C9-1213-432F-91BB99EBADFA}"/>
              </a:ext>
            </a:extLst>
          </p:cNvPr>
          <p:cNvSpPr txBox="1"/>
          <p:nvPr/>
        </p:nvSpPr>
        <p:spPr>
          <a:xfrm>
            <a:off x="692534" y="2035198"/>
            <a:ext cx="2941065" cy="2231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공동체</a:t>
            </a:r>
            <a:endParaRPr lang="en-US" altLang="ko-KR" sz="5000" b="1" spc="-350" dirty="0">
              <a:ln w="15875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성경읽기 </a:t>
            </a:r>
            <a:br>
              <a:rPr lang="en-US" sz="5000" b="1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lang="ko-KR" altLang="en-US" sz="5000" b="1" spc="-35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앱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(</a:t>
            </a:r>
            <a:r>
              <a:rPr lang="en-US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App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)</a:t>
            </a:r>
            <a:endParaRPr lang="en-US" sz="5000" b="1" dirty="0">
              <a:ln w="15875">
                <a:solidFill>
                  <a:srgbClr val="FFB600"/>
                </a:solidFill>
              </a:ln>
              <a:solidFill>
                <a:srgbClr val="FFB6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12FD169C-4C69-60E6-8449-C31368A43292}"/>
              </a:ext>
            </a:extLst>
          </p:cNvPr>
          <p:cNvGrpSpPr/>
          <p:nvPr/>
        </p:nvGrpSpPr>
        <p:grpSpPr>
          <a:xfrm>
            <a:off x="5235641" y="486496"/>
            <a:ext cx="2724166" cy="1537826"/>
            <a:chOff x="5235641" y="486496"/>
            <a:chExt cx="2724166" cy="1537826"/>
          </a:xfrm>
        </p:grpSpPr>
        <p:sp>
          <p:nvSpPr>
            <p:cNvPr id="16" name="모서리가 둥근 직사각형 15">
              <a:extLst>
                <a:ext uri="{FF2B5EF4-FFF2-40B4-BE49-F238E27FC236}">
                  <a16:creationId xmlns:a16="http://schemas.microsoft.com/office/drawing/2014/main" id="{D88F9C90-435A-76C1-BA73-7A3D82F3BB88}"/>
                </a:ext>
              </a:extLst>
            </p:cNvPr>
            <p:cNvSpPr/>
            <p:nvPr/>
          </p:nvSpPr>
          <p:spPr>
            <a:xfrm>
              <a:off x="5235641" y="486496"/>
              <a:ext cx="2724166" cy="751853"/>
            </a:xfrm>
            <a:prstGeom prst="roundRect">
              <a:avLst>
                <a:gd name="adj" fmla="val 25354"/>
              </a:avLst>
            </a:prstGeom>
            <a:solidFill>
              <a:srgbClr val="FEFB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20" name="모서리가 둥근 직사각형 19">
              <a:extLst>
                <a:ext uri="{FF2B5EF4-FFF2-40B4-BE49-F238E27FC236}">
                  <a16:creationId xmlns:a16="http://schemas.microsoft.com/office/drawing/2014/main" id="{E239DB97-04BB-510D-C0C2-8009C77033B0}"/>
                </a:ext>
              </a:extLst>
            </p:cNvPr>
            <p:cNvSpPr/>
            <p:nvPr/>
          </p:nvSpPr>
          <p:spPr>
            <a:xfrm>
              <a:off x="5235641" y="1272469"/>
              <a:ext cx="2724166" cy="751853"/>
            </a:xfrm>
            <a:prstGeom prst="roundRect">
              <a:avLst>
                <a:gd name="adj" fmla="val 0"/>
              </a:avLst>
            </a:prstGeom>
            <a:solidFill>
              <a:srgbClr val="FEFB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latin typeface="Malgun Gothic" panose="020B0503020000020004" pitchFamily="34" charset="-127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79786B-D2F4-78DB-A144-A1B74B95D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3843" b="75276"/>
            <a:stretch/>
          </p:blipFill>
          <p:spPr>
            <a:xfrm rot="10800000">
              <a:off x="5235641" y="776828"/>
              <a:ext cx="2724166" cy="1206084"/>
            </a:xfrm>
            <a:prstGeom prst="roundRect">
              <a:avLst>
                <a:gd name="adj" fmla="val 0"/>
              </a:avLst>
            </a:prstGeom>
            <a:effectLst/>
          </p:spPr>
        </p:pic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5B28D473-AAD1-6BCF-0A3C-A4B49AEB1814}"/>
              </a:ext>
            </a:extLst>
          </p:cNvPr>
          <p:cNvGrpSpPr/>
          <p:nvPr/>
        </p:nvGrpSpPr>
        <p:grpSpPr>
          <a:xfrm>
            <a:off x="3495684" y="391973"/>
            <a:ext cx="2479082" cy="617358"/>
            <a:chOff x="3495684" y="391973"/>
            <a:chExt cx="2479082" cy="617358"/>
          </a:xfrm>
        </p:grpSpPr>
        <p:sp>
          <p:nvSpPr>
            <p:cNvPr id="7" name="Rounded Rectangle 10">
              <a:extLst>
                <a:ext uri="{FF2B5EF4-FFF2-40B4-BE49-F238E27FC236}">
                  <a16:creationId xmlns:a16="http://schemas.microsoft.com/office/drawing/2014/main" id="{7DFBEDE4-D09A-3F7B-90BC-4B04E0ED8D38}"/>
                </a:ext>
              </a:extLst>
            </p:cNvPr>
            <p:cNvSpPr/>
            <p:nvPr/>
          </p:nvSpPr>
          <p:spPr>
            <a:xfrm rot="20672830">
              <a:off x="3495684" y="463996"/>
              <a:ext cx="2479082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288477-8E6A-CE3F-FD7D-830EC12345CB}"/>
                </a:ext>
              </a:extLst>
            </p:cNvPr>
            <p:cNvSpPr txBox="1"/>
            <p:nvPr/>
          </p:nvSpPr>
          <p:spPr>
            <a:xfrm rot="20672830">
              <a:off x="3772029" y="391973"/>
              <a:ext cx="1926390" cy="6066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200" b="1" u="none" strike="noStrike" kern="1200" cap="none" spc="-350" normalizeH="0" noProof="0" dirty="0">
                  <a:ln>
                    <a:solidFill>
                      <a:schemeClr val="bg1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Pretendard ExtraBold" panose="02000903000000020004" pitchFamily="50" charset="-127"/>
                </a:rPr>
                <a:t>모두 무료</a:t>
              </a:r>
              <a:r>
                <a:rPr kumimoji="0" lang="en-US" sz="3200" b="1" u="none" strike="noStrike" kern="1200" cap="none" spc="-350" normalizeH="0" noProof="0" dirty="0">
                  <a:ln>
                    <a:solidFill>
                      <a:schemeClr val="bg1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Pretendard ExtraBold" panose="02000903000000020004" pitchFamily="50" charset="-127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6177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142" y="0"/>
            <a:ext cx="7239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D3BFD-E7BD-F65D-86E1-3E6BDE79B3DD}"/>
              </a:ext>
            </a:extLst>
          </p:cNvPr>
          <p:cNvSpPr/>
          <p:nvPr/>
        </p:nvSpPr>
        <p:spPr>
          <a:xfrm>
            <a:off x="4917370" y="1041996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F7441-A86A-9B67-A272-3F928683F93D}"/>
              </a:ext>
            </a:extLst>
          </p:cNvPr>
          <p:cNvSpPr txBox="1"/>
          <p:nvPr/>
        </p:nvSpPr>
        <p:spPr>
          <a:xfrm>
            <a:off x="5121989" y="1255467"/>
            <a:ext cx="2947815" cy="5280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80"/>
              </a:lnSpc>
              <a:spcAft>
                <a:spcPts val="1200"/>
              </a:spcAft>
            </a:pPr>
            <a:r>
              <a:rPr lang="ko-KR" altLang="en-US" sz="2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현재 사용 가능 언어</a:t>
            </a:r>
            <a:endParaRPr lang="en-US" sz="2600" b="1" spc="-300" dirty="0">
              <a:ln>
                <a:solidFill>
                  <a:schemeClr val="tx1">
                    <a:alpha val="0"/>
                  </a:schemeClr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  <a:p>
            <a:pPr>
              <a:lnSpc>
                <a:spcPts val="3280"/>
              </a:lnSpc>
              <a:spcAft>
                <a:spcPts val="1200"/>
              </a:spcAft>
            </a:pP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영어</a:t>
            </a:r>
            <a: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NKJV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영어</a:t>
            </a:r>
            <a: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NLT</a:t>
            </a:r>
            <a: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(</a:t>
            </a: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신약</a:t>
            </a:r>
            <a: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스페인어</a:t>
            </a:r>
            <a: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한국어</a:t>
            </a:r>
            <a: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일본어        </a:t>
            </a:r>
            <a:b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중국어 </a:t>
            </a:r>
            <a: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간</a:t>
            </a:r>
            <a:r>
              <a:rPr lang="ko-KR" altLang="en-US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체</a:t>
            </a:r>
            <a:r>
              <a:rPr lang="en-US" altLang="ko-KR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/</a:t>
            </a:r>
            <a:r>
              <a:rPr lang="ko-KR" altLang="en-US" sz="2350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번체</a:t>
            </a:r>
            <a: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b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인도네시아어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러시아어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아랍어 </a:t>
            </a:r>
            <a:r>
              <a:rPr lang="en-US" altLang="ko-KR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NVD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아랍어 </a:t>
            </a:r>
            <a:r>
              <a:rPr lang="en-US" altLang="ko-KR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GNA</a:t>
            </a:r>
            <a:b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프랑스어</a:t>
            </a:r>
            <a:endParaRPr lang="en-US" altLang="ko-KR" sz="235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DEDA06-E5B1-5405-5936-A9FC1CD0CF48}"/>
              </a:ext>
            </a:extLst>
          </p:cNvPr>
          <p:cNvSpPr/>
          <p:nvPr/>
        </p:nvSpPr>
        <p:spPr>
          <a:xfrm>
            <a:off x="8420087" y="1041995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43D164-E7E9-0419-E247-25A42529739B}"/>
              </a:ext>
            </a:extLst>
          </p:cNvPr>
          <p:cNvSpPr txBox="1"/>
          <p:nvPr/>
        </p:nvSpPr>
        <p:spPr>
          <a:xfrm>
            <a:off x="175657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000" dirty="0"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1</a:t>
            </a:r>
            <a:r>
              <a:rPr lang="en-US" altLang="ko-KR" sz="2000" dirty="0"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4</a:t>
            </a:r>
            <a:endParaRPr lang="en-US" sz="200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E40058D9-E05A-D0B6-5797-E104D3B289A9}"/>
              </a:ext>
            </a:extLst>
          </p:cNvPr>
          <p:cNvSpPr/>
          <p:nvPr/>
        </p:nvSpPr>
        <p:spPr>
          <a:xfrm rot="20672830">
            <a:off x="3495684" y="463996"/>
            <a:ext cx="2479082" cy="545335"/>
          </a:xfrm>
          <a:prstGeom prst="roundRect">
            <a:avLst>
              <a:gd name="adj" fmla="val 50000"/>
            </a:avLst>
          </a:prstGeom>
          <a:solidFill>
            <a:srgbClr val="FB8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1157FF-2C8C-86DF-D06F-817FD914810B}"/>
              </a:ext>
            </a:extLst>
          </p:cNvPr>
          <p:cNvSpPr txBox="1"/>
          <p:nvPr/>
        </p:nvSpPr>
        <p:spPr>
          <a:xfrm rot="20672830">
            <a:off x="3772029" y="391973"/>
            <a:ext cx="1926390" cy="6066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ts val="5200"/>
              </a:lnSpc>
              <a:defRPr/>
            </a:pPr>
            <a:r>
              <a:rPr lang="ko-KR" altLang="en-US" sz="3200" b="1" spc="-350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모두 무료</a:t>
            </a:r>
            <a:r>
              <a:rPr lang="en-US" altLang="ko-KR" sz="3200" b="1" spc="-350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AD29C7-1F88-FB0D-242C-D635C599C755}"/>
              </a:ext>
            </a:extLst>
          </p:cNvPr>
          <p:cNvSpPr txBox="1"/>
          <p:nvPr/>
        </p:nvSpPr>
        <p:spPr>
          <a:xfrm>
            <a:off x="6178258" y="314422"/>
            <a:ext cx="4887534" cy="474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ko-KR" altLang="en-US" sz="3200" b="1" spc="-30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베스트 오디오 드라마 바이블</a:t>
            </a:r>
            <a:endParaRPr lang="en-US" sz="3200" b="1" spc="-300" dirty="0">
              <a:ln w="12700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A46E8-1FA0-21AF-AB0D-1F6953BF82CC}"/>
              </a:ext>
            </a:extLst>
          </p:cNvPr>
          <p:cNvSpPr txBox="1"/>
          <p:nvPr/>
        </p:nvSpPr>
        <p:spPr>
          <a:xfrm>
            <a:off x="8632809" y="1243743"/>
            <a:ext cx="2953856" cy="1478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1200"/>
              </a:spcAft>
            </a:pPr>
            <a:r>
              <a:rPr lang="ko-KR" altLang="en-US" sz="2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출시 예정 언어</a:t>
            </a:r>
            <a:endParaRPr lang="en-US" sz="2600" b="1" spc="-300" dirty="0">
              <a:ln>
                <a:solidFill>
                  <a:schemeClr val="tx1">
                    <a:alpha val="0"/>
                  </a:schemeClr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spc="-12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2026</a:t>
            </a:r>
            <a:b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endParaRPr lang="en-US" sz="240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2C534E-3998-FA75-DC3E-C97C636B8278}"/>
              </a:ext>
            </a:extLst>
          </p:cNvPr>
          <p:cNvSpPr txBox="1"/>
          <p:nvPr/>
        </p:nvSpPr>
        <p:spPr>
          <a:xfrm>
            <a:off x="8650462" y="2381955"/>
            <a:ext cx="60990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Q1</a:t>
            </a: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4401F80A-2DA0-9EF7-AE09-484D9342DC4A}"/>
              </a:ext>
            </a:extLst>
          </p:cNvPr>
          <p:cNvGrpSpPr/>
          <p:nvPr/>
        </p:nvGrpSpPr>
        <p:grpSpPr>
          <a:xfrm>
            <a:off x="698754" y="4391209"/>
            <a:ext cx="2330026" cy="1097280"/>
            <a:chOff x="322020" y="4715464"/>
            <a:chExt cx="2330026" cy="1097280"/>
          </a:xfrm>
        </p:grpSpPr>
        <p:pic>
          <p:nvPicPr>
            <p:cNvPr id="17" name="Picture 17">
              <a:extLst>
                <a:ext uri="{FF2B5EF4-FFF2-40B4-BE49-F238E27FC236}">
                  <a16:creationId xmlns:a16="http://schemas.microsoft.com/office/drawing/2014/main" id="{8E4DA317-46B9-25A5-95B7-6156ABBD3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B311E07-55EB-369A-352F-A151C953B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F61A114-525D-A81D-DFD9-216715696B5A}"/>
              </a:ext>
            </a:extLst>
          </p:cNvPr>
          <p:cNvSpPr txBox="1"/>
          <p:nvPr/>
        </p:nvSpPr>
        <p:spPr>
          <a:xfrm>
            <a:off x="692534" y="2035198"/>
            <a:ext cx="2941065" cy="2231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공동체</a:t>
            </a:r>
            <a:endParaRPr lang="en-US" altLang="ko-KR" sz="5000" b="1" spc="-350" dirty="0">
              <a:ln w="15875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성경읽기 </a:t>
            </a:r>
            <a:br>
              <a:rPr lang="en-US" sz="5000" b="1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lang="ko-KR" altLang="en-US" sz="5000" b="1" spc="-35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앱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(</a:t>
            </a:r>
            <a:r>
              <a:rPr lang="en-US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App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)</a:t>
            </a:r>
            <a:endParaRPr lang="en-US" sz="5000" b="1" dirty="0">
              <a:ln w="15875">
                <a:solidFill>
                  <a:srgbClr val="FFB600"/>
                </a:solidFill>
              </a:ln>
              <a:solidFill>
                <a:srgbClr val="FFB6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5A7FC3-B9A0-A240-7ABB-2F3E32168BED}"/>
              </a:ext>
            </a:extLst>
          </p:cNvPr>
          <p:cNvSpPr txBox="1"/>
          <p:nvPr/>
        </p:nvSpPr>
        <p:spPr>
          <a:xfrm>
            <a:off x="9160933" y="2324801"/>
            <a:ext cx="2437363" cy="1600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20"/>
              </a:lnSpc>
            </a:pP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포르투갈어 </a:t>
            </a:r>
            <a: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(</a:t>
            </a: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신약</a:t>
            </a:r>
            <a: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)</a:t>
            </a:r>
          </a:p>
          <a:p>
            <a:pPr>
              <a:lnSpc>
                <a:spcPts val="3020"/>
              </a:lnSpc>
            </a:pP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힌디어 </a:t>
            </a:r>
            <a: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(</a:t>
            </a: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신약</a:t>
            </a:r>
            <a: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)</a:t>
            </a:r>
            <a:b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포르투갈어 </a:t>
            </a:r>
            <a: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(</a:t>
            </a: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구약</a:t>
            </a:r>
            <a: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)</a:t>
            </a:r>
          </a:p>
          <a:p>
            <a:pPr>
              <a:lnSpc>
                <a:spcPts val="3020"/>
              </a:lnSpc>
            </a:pP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힌디어 </a:t>
            </a:r>
            <a: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(</a:t>
            </a: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구약</a:t>
            </a:r>
            <a: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)</a:t>
            </a:r>
            <a:endParaRPr lang="en-US" sz="235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4FD236-CB2E-7F43-1F1B-32DA028400C4}"/>
              </a:ext>
            </a:extLst>
          </p:cNvPr>
          <p:cNvSpPr txBox="1"/>
          <p:nvPr/>
        </p:nvSpPr>
        <p:spPr>
          <a:xfrm>
            <a:off x="8650462" y="3122222"/>
            <a:ext cx="6099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Q2</a:t>
            </a:r>
            <a:br>
              <a:rPr lang="en-US" sz="2400" b="1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</a:br>
            <a:r>
              <a:rPr lang="en-US" sz="2400" b="1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Q3</a:t>
            </a:r>
          </a:p>
        </p:txBody>
      </p:sp>
    </p:spTree>
    <p:extLst>
      <p:ext uri="{BB962C8B-B14F-4D97-AF65-F5344CB8AC3E}">
        <p14:creationId xmlns:p14="http://schemas.microsoft.com/office/powerpoint/2010/main" val="3924573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029" y="817069"/>
            <a:ext cx="2884847" cy="5874360"/>
          </a:xfrm>
          <a:prstGeom prst="rect">
            <a:avLst/>
          </a:prstGeom>
        </p:spPr>
      </p:pic>
      <p:pic>
        <p:nvPicPr>
          <p:cNvPr id="7" name="Picture 6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E1E50EC-257C-498A-D75C-7B520F817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296" y="817069"/>
            <a:ext cx="2884847" cy="5874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5424760" y="276591"/>
            <a:ext cx="5811276" cy="4843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100" u="none" strike="noStrike" kern="1200" cap="none" spc="-34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성경 읽기</a:t>
            </a:r>
            <a:r>
              <a:rPr kumimoji="0" lang="en-US" altLang="ko-KR" sz="3100" u="none" strike="noStrike" kern="1200" cap="none" spc="-34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/</a:t>
            </a:r>
            <a:r>
              <a:rPr kumimoji="0" lang="ko-KR" altLang="en-US" sz="3100" u="none" strike="noStrike" kern="1200" cap="none" spc="-34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듣기 진도를 기록하세요</a:t>
            </a:r>
            <a:r>
              <a:rPr kumimoji="0" lang="en-US" altLang="ko-KR" sz="3100" u="none" strike="noStrike" kern="1200" cap="none" spc="-34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!</a:t>
            </a:r>
            <a:endParaRPr kumimoji="0" lang="en-US" sz="3100" u="none" strike="noStrike" kern="1200" cap="none" spc="-34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622177" y="2154361"/>
            <a:ext cx="3657592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Bible</a:t>
            </a:r>
            <a:br>
              <a:rPr kumimoji="0" lang="en-US" sz="4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kumimoji="0" lang="en-US" sz="4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Tracker</a:t>
            </a:r>
          </a:p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바이블 </a:t>
            </a:r>
            <a:r>
              <a:rPr kumimoji="0" lang="ko-KR" altLang="en-US" sz="4400" b="1" u="none" strike="noStrike" kern="1200" cap="none" spc="-30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트랙커</a:t>
            </a:r>
            <a:endParaRPr kumimoji="0" lang="en-US" sz="4400" b="1" u="none" strike="noStrike" kern="1200" cap="none" spc="-300" normalizeH="0" baseline="0" noProof="0" dirty="0">
              <a:ln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55187F-E641-3064-B1B6-7EE1EA4EAD56}"/>
              </a:ext>
            </a:extLst>
          </p:cNvPr>
          <p:cNvSpPr txBox="1"/>
          <p:nvPr/>
        </p:nvSpPr>
        <p:spPr>
          <a:xfrm>
            <a:off x="187688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1</a:t>
            </a:r>
            <a:r>
              <a:rPr lang="en-US" altLang="ko-KR" sz="20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5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3CC0174-F349-2BF5-1CC1-4C69A4E062B7}"/>
              </a:ext>
            </a:extLst>
          </p:cNvPr>
          <p:cNvGrpSpPr/>
          <p:nvPr/>
        </p:nvGrpSpPr>
        <p:grpSpPr>
          <a:xfrm>
            <a:off x="698754" y="4391209"/>
            <a:ext cx="2330026" cy="1097280"/>
            <a:chOff x="322020" y="4715464"/>
            <a:chExt cx="2330026" cy="109728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AA17414-3FFC-18B4-CCA7-633FCBEBF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2" name="Picture 18">
              <a:extLst>
                <a:ext uri="{FF2B5EF4-FFF2-40B4-BE49-F238E27FC236}">
                  <a16:creationId xmlns:a16="http://schemas.microsoft.com/office/drawing/2014/main" id="{D459DA3F-1D81-32FA-5257-09D47B5E2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F473C291-79C6-4F7F-D024-24A6516EF88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424760" y="1017830"/>
            <a:ext cx="2480883" cy="5382970"/>
          </a:xfrm>
          <a:custGeom>
            <a:avLst/>
            <a:gdLst>
              <a:gd name="csX0" fmla="*/ 187940 w 2480883"/>
              <a:gd name="csY0" fmla="*/ 0 h 5382970"/>
              <a:gd name="csX1" fmla="*/ 2293444 w 2480883"/>
              <a:gd name="csY1" fmla="*/ 0 h 5382970"/>
              <a:gd name="csX2" fmla="*/ 2477566 w 2480883"/>
              <a:gd name="csY2" fmla="*/ 150064 h 5382970"/>
              <a:gd name="csX3" fmla="*/ 2480883 w 2480883"/>
              <a:gd name="csY3" fmla="*/ 182970 h 5382970"/>
              <a:gd name="csX4" fmla="*/ 2480883 w 2480883"/>
              <a:gd name="csY4" fmla="*/ 5200000 h 5382970"/>
              <a:gd name="csX5" fmla="*/ 2477566 w 2480883"/>
              <a:gd name="csY5" fmla="*/ 5232907 h 5382970"/>
              <a:gd name="csX6" fmla="*/ 2293444 w 2480883"/>
              <a:gd name="csY6" fmla="*/ 5382970 h 5382970"/>
              <a:gd name="csX7" fmla="*/ 187940 w 2480883"/>
              <a:gd name="csY7" fmla="*/ 5382970 h 5382970"/>
              <a:gd name="csX8" fmla="*/ 0 w 2480883"/>
              <a:gd name="csY8" fmla="*/ 5195030 h 5382970"/>
              <a:gd name="csX9" fmla="*/ 0 w 2480883"/>
              <a:gd name="csY9" fmla="*/ 187940 h 5382970"/>
              <a:gd name="csX10" fmla="*/ 187940 w 2480883"/>
              <a:gd name="csY10" fmla="*/ 0 h 538297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480883" h="5382970">
                <a:moveTo>
                  <a:pt x="187940" y="0"/>
                </a:moveTo>
                <a:lnTo>
                  <a:pt x="2293444" y="0"/>
                </a:lnTo>
                <a:cubicBezTo>
                  <a:pt x="2384266" y="0"/>
                  <a:pt x="2460041" y="64423"/>
                  <a:pt x="2477566" y="150064"/>
                </a:cubicBezTo>
                <a:lnTo>
                  <a:pt x="2480883" y="182970"/>
                </a:lnTo>
                <a:lnTo>
                  <a:pt x="2480883" y="5200000"/>
                </a:lnTo>
                <a:lnTo>
                  <a:pt x="2477566" y="5232907"/>
                </a:lnTo>
                <a:cubicBezTo>
                  <a:pt x="2460041" y="5318547"/>
                  <a:pt x="2384266" y="5382970"/>
                  <a:pt x="2293444" y="5382970"/>
                </a:cubicBezTo>
                <a:lnTo>
                  <a:pt x="187940" y="5382970"/>
                </a:lnTo>
                <a:cubicBezTo>
                  <a:pt x="84144" y="5382970"/>
                  <a:pt x="0" y="5298826"/>
                  <a:pt x="0" y="5195030"/>
                </a:cubicBezTo>
                <a:lnTo>
                  <a:pt x="0" y="187940"/>
                </a:lnTo>
                <a:cubicBezTo>
                  <a:pt x="0" y="84144"/>
                  <a:pt x="84144" y="0"/>
                  <a:pt x="187940" y="0"/>
                </a:cubicBezTo>
                <a:close/>
              </a:path>
            </a:pathLst>
          </a:cu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6785188-A896-1493-0E16-8FC19DDAFED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659277" y="1017830"/>
            <a:ext cx="2480884" cy="5382970"/>
          </a:xfrm>
          <a:custGeom>
            <a:avLst/>
            <a:gdLst>
              <a:gd name="csX0" fmla="*/ 172282 w 2480884"/>
              <a:gd name="csY0" fmla="*/ 0 h 5382970"/>
              <a:gd name="csX1" fmla="*/ 2309102 w 2480884"/>
              <a:gd name="csY1" fmla="*/ 0 h 5382970"/>
              <a:gd name="csX2" fmla="*/ 2467845 w 2480884"/>
              <a:gd name="csY2" fmla="*/ 105222 h 5382970"/>
              <a:gd name="csX3" fmla="*/ 2480884 w 2480884"/>
              <a:gd name="csY3" fmla="*/ 169805 h 5382970"/>
              <a:gd name="csX4" fmla="*/ 2480884 w 2480884"/>
              <a:gd name="csY4" fmla="*/ 5213165 h 5382970"/>
              <a:gd name="csX5" fmla="*/ 2467845 w 2480884"/>
              <a:gd name="csY5" fmla="*/ 5277748 h 5382970"/>
              <a:gd name="csX6" fmla="*/ 2309102 w 2480884"/>
              <a:gd name="csY6" fmla="*/ 5382970 h 5382970"/>
              <a:gd name="csX7" fmla="*/ 172282 w 2480884"/>
              <a:gd name="csY7" fmla="*/ 5382970 h 5382970"/>
              <a:gd name="csX8" fmla="*/ 0 w 2480884"/>
              <a:gd name="csY8" fmla="*/ 5210688 h 5382970"/>
              <a:gd name="csX9" fmla="*/ 0 w 2480884"/>
              <a:gd name="csY9" fmla="*/ 172282 h 5382970"/>
              <a:gd name="csX10" fmla="*/ 172282 w 2480884"/>
              <a:gd name="csY10" fmla="*/ 0 h 538297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480884" h="5382970">
                <a:moveTo>
                  <a:pt x="172282" y="0"/>
                </a:moveTo>
                <a:lnTo>
                  <a:pt x="2309102" y="0"/>
                </a:lnTo>
                <a:cubicBezTo>
                  <a:pt x="2380464" y="0"/>
                  <a:pt x="2441692" y="43387"/>
                  <a:pt x="2467845" y="105222"/>
                </a:cubicBezTo>
                <a:lnTo>
                  <a:pt x="2480884" y="169805"/>
                </a:lnTo>
                <a:lnTo>
                  <a:pt x="2480884" y="5213165"/>
                </a:lnTo>
                <a:lnTo>
                  <a:pt x="2467845" y="5277748"/>
                </a:lnTo>
                <a:cubicBezTo>
                  <a:pt x="2441692" y="5339583"/>
                  <a:pt x="2380464" y="5382970"/>
                  <a:pt x="2309102" y="5382970"/>
                </a:cubicBezTo>
                <a:lnTo>
                  <a:pt x="172282" y="5382970"/>
                </a:lnTo>
                <a:cubicBezTo>
                  <a:pt x="77133" y="5382970"/>
                  <a:pt x="0" y="5305837"/>
                  <a:pt x="0" y="5210688"/>
                </a:cubicBezTo>
                <a:lnTo>
                  <a:pt x="0" y="172282"/>
                </a:lnTo>
                <a:cubicBezTo>
                  <a:pt x="0" y="77133"/>
                  <a:pt x="77133" y="0"/>
                  <a:pt x="17228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3521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744"/>
            <a:ext cx="12306925" cy="70303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699763" y="1050448"/>
            <a:ext cx="7093789" cy="20598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u="none" strike="noStrike" kern="1200" cap="none" spc="-150" normalizeH="0" baseline="0" noProof="0" dirty="0">
                <a:ln>
                  <a:solidFill>
                    <a:schemeClr val="tx1">
                      <a:alpha val="99000"/>
                    </a:scheme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1-2-3</a:t>
            </a:r>
            <a:r>
              <a:rPr lang="en-US" sz="4300" spc="-150" dirty="0">
                <a:ln>
                  <a:solidFill>
                    <a:schemeClr val="tx1">
                      <a:alpha val="99000"/>
                    </a:schemeClr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4300" spc="-150" dirty="0" err="1">
                <a:ln>
                  <a:solidFill>
                    <a:schemeClr val="tx1">
                      <a:alpha val="99000"/>
                    </a:schemeClr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목표</a:t>
            </a:r>
            <a:r>
              <a:rPr lang="ko-KR" altLang="en-US" sz="4300" b="0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인 경우</a:t>
            </a:r>
            <a:r>
              <a:rPr kumimoji="0" lang="en-US" sz="4300" b="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</a:t>
            </a:r>
            <a:r>
              <a:rPr kumimoji="0" 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br>
              <a:rPr kumimoji="0" 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en-US" altLang="ko-KR" sz="4300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5</a:t>
            </a:r>
            <a:r>
              <a:rPr kumimoji="0" lang="ko-KR" alt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개의</a:t>
            </a:r>
            <a:r>
              <a:rPr kumimoji="0" 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4300" u="none" strike="noStrike" kern="1200" cap="none" spc="-30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트랙커를</a:t>
            </a:r>
            <a:r>
              <a:rPr kumimoji="0" lang="ko-KR" alt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4300" b="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만드는 것을 추천합니다</a:t>
            </a:r>
            <a:r>
              <a:rPr kumimoji="0" lang="en-US" sz="4300" b="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5203595" y="3065064"/>
            <a:ext cx="2884116" cy="1156087"/>
            <a:chOff x="5335448" y="3183707"/>
            <a:chExt cx="2884116" cy="115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335448" y="3480693"/>
              <a:ext cx="180098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2000" b="1" spc="-300" dirty="0">
                  <a:solidFill>
                    <a:srgbClr val="FF5F05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Pretendard" panose="02000503000000020004" pitchFamily="2" charset="-127"/>
                </a:rPr>
                <a:t>이렇게 만드세요</a:t>
              </a:r>
              <a:endParaRPr kumimoji="0" lang="en-US" sz="2000" b="1" u="none" strike="noStrike" kern="1200" cap="none" spc="-300" normalizeH="0" baseline="0" noProof="0" dirty="0">
                <a:ln>
                  <a:noFill/>
                </a:ln>
                <a:solidFill>
                  <a:srgbClr val="FF5F0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endParaRP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12593" flipH="1">
              <a:off x="7063477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8BBE4E9-4A0F-7B6A-4F28-5229A8B898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70876" y="4810362"/>
            <a:ext cx="1024471" cy="1024471"/>
          </a:xfrm>
          <a:prstGeom prst="roundRect">
            <a:avLst>
              <a:gd name="adj" fmla="val 6667"/>
            </a:avLst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7F97F4-60FE-1ADA-8D42-25D9FF24F1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3499" y="4810364"/>
            <a:ext cx="1024470" cy="1024470"/>
          </a:xfrm>
          <a:prstGeom prst="roundRect">
            <a:avLst>
              <a:gd name="adj" fmla="val 23334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62476F-5B92-8965-7A81-21A9ECC03B7F}"/>
              </a:ext>
            </a:extLst>
          </p:cNvPr>
          <p:cNvSpPr txBox="1"/>
          <p:nvPr/>
        </p:nvSpPr>
        <p:spPr>
          <a:xfrm>
            <a:off x="699763" y="5888580"/>
            <a:ext cx="3181895" cy="3504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PRS</a:t>
            </a:r>
            <a:r>
              <a:rPr kumimoji="0" 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앱을 다운받으세요</a:t>
            </a:r>
            <a:endParaRPr kumimoji="0" lang="en-US" sz="20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408B82E7-E205-7864-99BE-9AE8CC002BD1}"/>
              </a:ext>
            </a:extLst>
          </p:cNvPr>
          <p:cNvGrpSpPr/>
          <p:nvPr/>
        </p:nvGrpSpPr>
        <p:grpSpPr>
          <a:xfrm>
            <a:off x="8230659" y="343130"/>
            <a:ext cx="3199396" cy="6514870"/>
            <a:chOff x="11880991" y="378872"/>
            <a:chExt cx="2884847" cy="5874360"/>
          </a:xfrm>
        </p:grpSpPr>
        <p:pic>
          <p:nvPicPr>
            <p:cNvPr id="6" name="Picture 9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2DA7397B-9067-CB82-4557-674F63E61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880991" y="378872"/>
              <a:ext cx="2884847" cy="5874360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9207BC0F-9FA1-1408-4DAB-B50D5981E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2082722" y="579633"/>
              <a:ext cx="2480883" cy="5382970"/>
            </a:xfrm>
            <a:custGeom>
              <a:avLst/>
              <a:gdLst>
                <a:gd name="csX0" fmla="*/ 187940 w 2480883"/>
                <a:gd name="csY0" fmla="*/ 0 h 5382970"/>
                <a:gd name="csX1" fmla="*/ 2293444 w 2480883"/>
                <a:gd name="csY1" fmla="*/ 0 h 5382970"/>
                <a:gd name="csX2" fmla="*/ 2477566 w 2480883"/>
                <a:gd name="csY2" fmla="*/ 150064 h 5382970"/>
                <a:gd name="csX3" fmla="*/ 2480883 w 2480883"/>
                <a:gd name="csY3" fmla="*/ 182970 h 5382970"/>
                <a:gd name="csX4" fmla="*/ 2480883 w 2480883"/>
                <a:gd name="csY4" fmla="*/ 5200000 h 5382970"/>
                <a:gd name="csX5" fmla="*/ 2477566 w 2480883"/>
                <a:gd name="csY5" fmla="*/ 5232907 h 5382970"/>
                <a:gd name="csX6" fmla="*/ 2293444 w 2480883"/>
                <a:gd name="csY6" fmla="*/ 5382970 h 5382970"/>
                <a:gd name="csX7" fmla="*/ 187940 w 2480883"/>
                <a:gd name="csY7" fmla="*/ 5382970 h 5382970"/>
                <a:gd name="csX8" fmla="*/ 0 w 2480883"/>
                <a:gd name="csY8" fmla="*/ 5195030 h 5382970"/>
                <a:gd name="csX9" fmla="*/ 0 w 2480883"/>
                <a:gd name="csY9" fmla="*/ 187940 h 5382970"/>
                <a:gd name="csX10" fmla="*/ 187940 w 2480883"/>
                <a:gd name="csY10" fmla="*/ 0 h 53829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2480883" h="5382970">
                  <a:moveTo>
                    <a:pt x="187940" y="0"/>
                  </a:moveTo>
                  <a:lnTo>
                    <a:pt x="2293444" y="0"/>
                  </a:lnTo>
                  <a:cubicBezTo>
                    <a:pt x="2384266" y="0"/>
                    <a:pt x="2460041" y="64423"/>
                    <a:pt x="2477566" y="150064"/>
                  </a:cubicBezTo>
                  <a:lnTo>
                    <a:pt x="2480883" y="182970"/>
                  </a:lnTo>
                  <a:lnTo>
                    <a:pt x="2480883" y="5200000"/>
                  </a:lnTo>
                  <a:lnTo>
                    <a:pt x="2477566" y="5232907"/>
                  </a:lnTo>
                  <a:cubicBezTo>
                    <a:pt x="2460041" y="5318547"/>
                    <a:pt x="2384266" y="5382970"/>
                    <a:pt x="2293444" y="5382970"/>
                  </a:cubicBezTo>
                  <a:lnTo>
                    <a:pt x="187940" y="5382970"/>
                  </a:lnTo>
                  <a:cubicBezTo>
                    <a:pt x="84144" y="5382970"/>
                    <a:pt x="0" y="5298826"/>
                    <a:pt x="0" y="5195030"/>
                  </a:cubicBezTo>
                  <a:lnTo>
                    <a:pt x="0" y="187940"/>
                  </a:lnTo>
                  <a:cubicBezTo>
                    <a:pt x="0" y="84144"/>
                    <a:pt x="84144" y="0"/>
                    <a:pt x="187940" y="0"/>
                  </a:cubicBez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1152489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2;p16">
            <a:extLst>
              <a:ext uri="{FF2B5EF4-FFF2-40B4-BE49-F238E27FC236}">
                <a16:creationId xmlns:a16="http://schemas.microsoft.com/office/drawing/2014/main" id="{D1330358-7187-1055-AAD0-1D16EC1EE7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Calibri"/>
            </a:endParaRPr>
          </a:p>
        </p:txBody>
      </p:sp>
      <p:sp>
        <p:nvSpPr>
          <p:cNvPr id="10" name="Google Shape;114;p16">
            <a:extLst>
              <a:ext uri="{FF2B5EF4-FFF2-40B4-BE49-F238E27FC236}">
                <a16:creationId xmlns:a16="http://schemas.microsoft.com/office/drawing/2014/main" id="{BD274A31-F654-FCDC-8B1B-257876834ADE}"/>
              </a:ext>
            </a:extLst>
          </p:cNvPr>
          <p:cNvSpPr/>
          <p:nvPr/>
        </p:nvSpPr>
        <p:spPr>
          <a:xfrm>
            <a:off x="288092" y="1163889"/>
            <a:ext cx="11666227" cy="5322579"/>
          </a:xfrm>
          <a:prstGeom prst="roundRect">
            <a:avLst>
              <a:gd name="adj" fmla="val 656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ko-Kore-KR" altLang="en-US" sz="1800" u="none" strike="noStrike" cap="none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0B66AB-4A8E-D719-DE3C-3FD7251A5A84}"/>
              </a:ext>
            </a:extLst>
          </p:cNvPr>
          <p:cNvSpPr txBox="1"/>
          <p:nvPr/>
        </p:nvSpPr>
        <p:spPr>
          <a:xfrm>
            <a:off x="157018" y="6486469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r>
              <a:rPr lang="en-US" altLang="ko-KR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17</a:t>
            </a:r>
            <a:endParaRPr lang="en-US" sz="200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896CF2-27D8-8715-8258-4F148E33E2C8}"/>
              </a:ext>
            </a:extLst>
          </p:cNvPr>
          <p:cNvSpPr txBox="1"/>
          <p:nvPr/>
        </p:nvSpPr>
        <p:spPr>
          <a:xfrm>
            <a:off x="231634" y="226551"/>
            <a:ext cx="11722685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600" b="1" u="none" strike="noStrike" kern="1200" cap="none" spc="-16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Training Together, </a:t>
            </a:r>
            <a:r>
              <a:rPr lang="en-US" altLang="ko-KR" sz="4600" b="1" spc="-16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N</a:t>
            </a:r>
            <a:r>
              <a:rPr kumimoji="0" lang="en-US" altLang="ko-KR" sz="4600" b="1" u="none" strike="noStrike" kern="1200" cap="none" spc="-16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ot</a:t>
            </a:r>
            <a:r>
              <a:rPr kumimoji="0" lang="en-US" altLang="ko-KR" sz="4600" b="1" u="none" strike="noStrike" kern="1200" cap="none" spc="-16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Trying Alone.</a:t>
            </a:r>
            <a:endParaRPr kumimoji="0" lang="en-US" sz="4600" b="1" u="none" strike="noStrike" kern="1200" cap="none" spc="-16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10E23E-67C4-A5F8-F613-E6B7FC3F23C4}"/>
              </a:ext>
            </a:extLst>
          </p:cNvPr>
          <p:cNvSpPr txBox="1"/>
          <p:nvPr/>
        </p:nvSpPr>
        <p:spPr>
          <a:xfrm>
            <a:off x="578356" y="2852138"/>
            <a:ext cx="11238891" cy="3195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4100"/>
              </a:lnSpc>
              <a:spcBef>
                <a:spcPts val="1200"/>
              </a:spcBef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solidFill>
                  <a:schemeClr val="dk1"/>
                </a:solidFill>
                <a:latin typeface="+mj-ea"/>
                <a:ea typeface="+mj-ea"/>
                <a:cs typeface="Pretendard Black" panose="02000503000000020004" pitchFamily="2" charset="-127"/>
                <a:sym typeface="Noto Sans Medium"/>
              </a:rPr>
              <a:t>충성된 사람들에게 부탁하라 그들이 또 다른 사람들을 가르칠 수 있으리라</a:t>
            </a:r>
            <a:br>
              <a:rPr lang="en-US" altLang="ko-KR" sz="2800" spc="-300" dirty="0">
                <a:solidFill>
                  <a:schemeClr val="dk1"/>
                </a:solidFill>
                <a:latin typeface="+mj-ea"/>
                <a:ea typeface="+mj-ea"/>
                <a:cs typeface="Pretendard Black" panose="02000503000000020004" pitchFamily="2" charset="-127"/>
                <a:sym typeface="Noto Sans Medium"/>
              </a:rPr>
            </a:br>
            <a:r>
              <a:rPr lang="ko-KR" altLang="en-US" sz="2800" spc="-300" dirty="0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너는 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schemeClr val="dk1"/>
                </a:solidFill>
                <a:latin typeface="+mj-ea"/>
                <a:ea typeface="+mj-ea"/>
                <a:cs typeface="Pretendard Black" panose="02000503000000020004" pitchFamily="2" charset="-127"/>
                <a:sym typeface="Noto Sans Medium"/>
              </a:rPr>
              <a:t>그리스도 예수의 좋은 병사</a:t>
            </a:r>
            <a:r>
              <a:rPr lang="ko-KR" altLang="en-US" sz="2800" spc="-300" dirty="0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로 나와 함께 고난을 받으라 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schemeClr val="dk1"/>
                </a:solidFill>
                <a:latin typeface="+mj-ea"/>
                <a:ea typeface="+mj-ea"/>
                <a:cs typeface="Pretendard Black" panose="02000503000000020004" pitchFamily="2" charset="-127"/>
                <a:sym typeface="Noto Sans Medium"/>
              </a:rPr>
              <a:t>병사</a:t>
            </a:r>
            <a:r>
              <a:rPr lang="ko-KR" altLang="en-US" sz="2800" spc="-300" dirty="0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로 복무하는 자는 자기 생활에 얽매이는 자가 하나도 </a:t>
            </a:r>
            <a:r>
              <a:rPr lang="ko-KR" altLang="en-US" sz="2800" spc="-300" dirty="0" err="1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없나니</a:t>
            </a:r>
            <a:r>
              <a:rPr lang="ko-KR" altLang="en-US" sz="2800" spc="-300" dirty="0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 이는 병사로 모집한 자를 기쁘게 하려 함이라 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schemeClr val="dk1"/>
                </a:solidFill>
                <a:latin typeface="+mj-ea"/>
                <a:ea typeface="+mj-ea"/>
                <a:cs typeface="Pretendard Black" panose="02000503000000020004" pitchFamily="2" charset="-127"/>
                <a:sym typeface="Noto Sans Medium"/>
              </a:rPr>
              <a:t>경기하는 자</a:t>
            </a:r>
            <a:r>
              <a:rPr lang="ko-KR" altLang="en-US" sz="2800" spc="-300" dirty="0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가 법대로 경기하지 아니하면 승리자의 관을 얻지 못할 것이며 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schemeClr val="dk1"/>
                </a:solidFill>
                <a:latin typeface="+mj-ea"/>
                <a:ea typeface="+mj-ea"/>
                <a:cs typeface="Pretendard Black" panose="02000503000000020004" pitchFamily="2" charset="-127"/>
                <a:sym typeface="Noto Sans Medium"/>
              </a:rPr>
              <a:t>수고하는 농부</a:t>
            </a:r>
            <a:r>
              <a:rPr lang="ko-KR" altLang="en-US" sz="2800" spc="-300" dirty="0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가 곡식을 먼저 받는 것이 </a:t>
            </a:r>
            <a:r>
              <a:rPr lang="ko-KR" altLang="en-US" sz="2800" spc="-300" dirty="0" err="1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마땅하니라</a:t>
            </a:r>
            <a:br>
              <a:rPr lang="en-US" altLang="ko-KR" sz="29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</a:br>
            <a:r>
              <a:rPr lang="ko-KR" altLang="en-US" sz="2850" b="1" spc="-340" dirty="0" err="1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디모데후서</a:t>
            </a:r>
            <a:r>
              <a:rPr lang="ko-KR" altLang="en-US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 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2:2b-6 (</a:t>
            </a:r>
            <a:r>
              <a:rPr lang="ko-KR" altLang="en-US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개역개정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)</a:t>
            </a:r>
            <a:endParaRPr lang="ko-KR" altLang="en-US" sz="2850" b="1" u="none" strike="noStrike" cap="none" dirty="0">
              <a:ln>
                <a:solidFill>
                  <a:srgbClr val="FFC000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  <a:sym typeface="Noto Sans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408EF5-BF9E-CB4E-0924-6E68600DF4A3}"/>
              </a:ext>
            </a:extLst>
          </p:cNvPr>
          <p:cNvSpPr txBox="1"/>
          <p:nvPr/>
        </p:nvSpPr>
        <p:spPr>
          <a:xfrm>
            <a:off x="578356" y="1467128"/>
            <a:ext cx="11065568" cy="1081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ko-KR" altLang="en-US" sz="28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  <a:sym typeface="Noto Sans Medium"/>
              </a:rPr>
              <a:t>제자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는 스승보다 높지 않다</a:t>
            </a:r>
            <a:r>
              <a:rPr lang="en-US" altLang="ko-KR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 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그러나 누구든지 </a:t>
            </a:r>
            <a:r>
              <a:rPr lang="ko-KR" altLang="en-US" sz="28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  <a:sym typeface="Noto Sans Medium"/>
              </a:rPr>
              <a:t>다 배우고 나면</a:t>
            </a:r>
            <a:r>
              <a:rPr lang="en-US" altLang="ko-KR" sz="2800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,</a:t>
            </a:r>
            <a:r>
              <a:rPr lang="en-US" altLang="ko-KR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 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자기의 </a:t>
            </a:r>
            <a:r>
              <a:rPr lang="ko-KR" altLang="en-US" sz="28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  <a:sym typeface="Noto Sans Medium"/>
              </a:rPr>
              <a:t>스승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과 같이 될 것이다</a:t>
            </a:r>
            <a:r>
              <a:rPr lang="en-US" altLang="ko-KR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 </a:t>
            </a:r>
            <a:r>
              <a:rPr lang="ko-KR" altLang="en-US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누가복음 </a:t>
            </a:r>
            <a:r>
              <a:rPr lang="en-US" altLang="ko-KR" sz="2850" b="1" spc="-15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6:40</a:t>
            </a:r>
            <a:r>
              <a:rPr lang="en-US" altLang="ko-KR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 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(</a:t>
            </a:r>
            <a:r>
              <a:rPr lang="ko-KR" altLang="en-US" sz="2850" b="1" spc="-340" dirty="0" err="1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새번</a:t>
            </a:r>
            <a:r>
              <a:rPr lang="ko-KR" altLang="en-US" sz="2850" b="1" dirty="0" err="1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역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)</a:t>
            </a:r>
            <a:endParaRPr lang="ko-KR" altLang="en-US" sz="2850" b="1" u="none" strike="noStrike" cap="none" dirty="0">
              <a:ln>
                <a:solidFill>
                  <a:srgbClr val="FFC000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  <a:sym typeface="Noto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50762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541986" y="0"/>
            <a:ext cx="8650014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519" y="0"/>
            <a:ext cx="7239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8FA3ACF-6434-9482-1E62-C7E7CFD7C26C}"/>
              </a:ext>
            </a:extLst>
          </p:cNvPr>
          <p:cNvSpPr/>
          <p:nvPr/>
        </p:nvSpPr>
        <p:spPr>
          <a:xfrm>
            <a:off x="4813965" y="998484"/>
            <a:ext cx="6858000" cy="521313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91AA4E-7273-E52D-0D0D-80634B761402}"/>
              </a:ext>
            </a:extLst>
          </p:cNvPr>
          <p:cNvSpPr txBox="1"/>
          <p:nvPr/>
        </p:nvSpPr>
        <p:spPr>
          <a:xfrm>
            <a:off x="247848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18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8019E0-98BB-7435-A5B3-AFD439315408}"/>
              </a:ext>
            </a:extLst>
          </p:cNvPr>
          <p:cNvSpPr txBox="1"/>
          <p:nvPr/>
        </p:nvSpPr>
        <p:spPr>
          <a:xfrm>
            <a:off x="596014" y="1918491"/>
            <a:ext cx="293327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42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오늘 들은</a:t>
            </a:r>
            <a:endParaRPr kumimoji="0" lang="en-US" altLang="ko-KR" sz="4800" b="1" u="none" strike="noStrike" kern="1200" cap="none" spc="-42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42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 말씀 </a:t>
            </a:r>
            <a:endParaRPr kumimoji="0" lang="en-US" altLang="ko-KR" sz="4800" b="1" u="none" strike="noStrike" kern="1200" cap="none" spc="-420" normalizeH="0" noProof="0" dirty="0">
              <a:ln>
                <a:solidFill>
                  <a:srgbClr val="FFB600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8926AD-7481-25A4-C816-E37E7234D50E}"/>
              </a:ext>
            </a:extLst>
          </p:cNvPr>
          <p:cNvSpPr txBox="1"/>
          <p:nvPr/>
        </p:nvSpPr>
        <p:spPr>
          <a:xfrm>
            <a:off x="592183" y="4730464"/>
            <a:ext cx="3208877" cy="10849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QR</a:t>
            </a:r>
            <a:r>
              <a:rPr kumimoji="0" lang="ko-KR" alt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코드를 스캔하여</a:t>
            </a:r>
            <a:br>
              <a:rPr kumimoji="0" lang="en-US" altLang="ko-KR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kumimoji="0" lang="ko-KR" alt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무료 공동체성경읽기 앱을 받으세요</a:t>
            </a:r>
            <a:r>
              <a:rPr kumimoji="0" lang="en-US" altLang="ko-KR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!</a:t>
            </a:r>
            <a:endParaRPr kumimoji="0" lang="en-US" sz="20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F2CC97-2874-30EA-CD5E-16D7159D320D}"/>
              </a:ext>
            </a:extLst>
          </p:cNvPr>
          <p:cNvGrpSpPr/>
          <p:nvPr/>
        </p:nvGrpSpPr>
        <p:grpSpPr>
          <a:xfrm>
            <a:off x="592183" y="3482658"/>
            <a:ext cx="2330026" cy="1097280"/>
            <a:chOff x="322020" y="4715464"/>
            <a:chExt cx="2330026" cy="109728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84B6DD-FC1F-C65D-7E64-1767BBB0E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BDB8E0D-D9DA-AA00-F92A-9F194F987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35B6AE6-C434-3021-4A83-9F5045722061}"/>
              </a:ext>
            </a:extLst>
          </p:cNvPr>
          <p:cNvSpPr txBox="1"/>
          <p:nvPr/>
        </p:nvSpPr>
        <p:spPr>
          <a:xfrm>
            <a:off x="5373342" y="1752737"/>
            <a:ext cx="6114471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시편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47</a:t>
            </a: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편</a:t>
            </a:r>
            <a:endParaRPr lang="en-US" altLang="ko-KR" sz="4800" b="1" spc="-42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출애굽기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21-24</a:t>
            </a: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장</a:t>
            </a:r>
            <a:endParaRPr lang="en-US" altLang="ko-KR" sz="4800" b="1" spc="-42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사도행전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1-3</a:t>
            </a: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장</a:t>
            </a:r>
            <a:endParaRPr lang="en-US" altLang="ko-KR" sz="4800" b="1" spc="-42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42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시편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48</a:t>
            </a:r>
            <a:r>
              <a:rPr kumimoji="0" lang="ko-KR" altLang="en-US" sz="4800" b="1" u="none" strike="noStrike" kern="1200" cap="none" spc="-42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편</a:t>
            </a:r>
            <a:endParaRPr kumimoji="0" lang="en-US" sz="4800" b="1" u="none" strike="noStrike" kern="1200" cap="none" spc="-42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043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E443C-7F02-59C3-1244-8B8460BE7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2C156F-1A51-B3A3-948C-B769C4CE0D05}"/>
              </a:ext>
            </a:extLst>
          </p:cNvPr>
          <p:cNvSpPr/>
          <p:nvPr/>
        </p:nvSpPr>
        <p:spPr>
          <a:xfrm>
            <a:off x="3337474" y="0"/>
            <a:ext cx="8854526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823710-4637-D59F-25CA-766878749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19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CD7A78-DDEB-30DD-D063-45D2207A201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C5B25D-C113-28E2-9D4D-D00C8C3F511D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07836D-6572-3C8F-F899-008DB20D1652}"/>
              </a:ext>
            </a:extLst>
          </p:cNvPr>
          <p:cNvSpPr/>
          <p:nvPr/>
        </p:nvSpPr>
        <p:spPr>
          <a:xfrm>
            <a:off x="206829" y="6215743"/>
            <a:ext cx="478971" cy="51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BD25F91A-07F7-1195-BF70-8C20F5BDB374}"/>
              </a:ext>
            </a:extLst>
          </p:cNvPr>
          <p:cNvSpPr/>
          <p:nvPr/>
        </p:nvSpPr>
        <p:spPr>
          <a:xfrm>
            <a:off x="4393374" y="535576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F13F6F-67A8-35D3-AF27-779BFF879E13}"/>
              </a:ext>
            </a:extLst>
          </p:cNvPr>
          <p:cNvSpPr txBox="1"/>
          <p:nvPr/>
        </p:nvSpPr>
        <p:spPr>
          <a:xfrm>
            <a:off x="4931287" y="881959"/>
            <a:ext cx="6190152" cy="16101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4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Arial" panose="020B0604020202020204" pitchFamily="34" charset="0"/>
              </a:rPr>
              <a:t>P</a:t>
            </a:r>
            <a:r>
              <a:rPr lang="en-US" altLang="ko-KR" sz="34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Arial" panose="020B0604020202020204" pitchFamily="34" charset="0"/>
              </a:rPr>
              <a:t>R</a:t>
            </a:r>
            <a:r>
              <a:rPr lang="en-US" altLang="ko-KR" sz="34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Arial" panose="020B0604020202020204" pitchFamily="34" charset="0"/>
              </a:rPr>
              <a:t>S</a:t>
            </a:r>
            <a:r>
              <a:rPr lang="ko-KR" altLang="en-US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시간에 하나님의 말씀을 경청할 수 있도록</a:t>
            </a:r>
            <a:r>
              <a:rPr lang="en-US" altLang="ko-KR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,</a:t>
            </a:r>
            <a:r>
              <a:rPr lang="ko-KR" altLang="en-US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아래 사항을 </a:t>
            </a:r>
            <a:br>
              <a:rPr lang="en-US" altLang="ko-KR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</a:br>
            <a:r>
              <a:rPr lang="ko-KR" altLang="en-US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삼가 주시기 바랍니다 </a:t>
            </a:r>
            <a:r>
              <a:rPr lang="en-US" altLang="ko-KR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:</a:t>
            </a:r>
            <a:endParaRPr kumimoji="0" lang="en-US" altLang="ko-KR" sz="335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srgbClr val="121212"/>
              </a:solidFill>
              <a:effectLst/>
              <a:uLnTx/>
              <a:uFillTx/>
              <a:latin typeface="+mn-ea"/>
              <a:cs typeface="Pretendard ExtraBold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1C2E83-D34E-F312-F451-37E4AFD08F39}"/>
              </a:ext>
            </a:extLst>
          </p:cNvPr>
          <p:cNvSpPr txBox="1"/>
          <p:nvPr/>
        </p:nvSpPr>
        <p:spPr>
          <a:xfrm>
            <a:off x="4931287" y="2692515"/>
            <a:ext cx="6677286" cy="346761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altLang="ko-KR" sz="33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1.</a:t>
            </a:r>
            <a:r>
              <a:rPr kumimoji="0" lang="ko-KR" altLang="en-US" sz="33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  식사</a:t>
            </a:r>
            <a:endParaRPr kumimoji="0" lang="en-US" altLang="ko-KR" sz="3300" b="1" u="none" strike="noStrike" kern="1200" cap="none" spc="-330" normalizeH="0" baseline="0" noProof="0" dirty="0">
              <a:ln>
                <a:solidFill>
                  <a:schemeClr val="tx1"/>
                </a:solidFill>
              </a:ln>
              <a:solidFill>
                <a:srgbClr val="121212"/>
              </a:solidFill>
              <a:effectLst/>
              <a:uLnTx/>
              <a:uFillTx/>
              <a:latin typeface="+mn-ea"/>
              <a:cs typeface="Pretendard ExtraBold" panose="02000503000000020004" pitchFamily="2" charset="-127"/>
            </a:endParaRPr>
          </a:p>
          <a:p>
            <a:pPr marR="0" lvl="0" algn="l" defTabSz="914400" rtl="0" eaLnBrk="1" fontAlgn="auto" latinLnBrk="0" hangingPunct="1">
              <a:lnSpc>
                <a:spcPts val="376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altLang="ko-KR" sz="33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2.</a:t>
            </a:r>
            <a:r>
              <a:rPr lang="ko-KR" altLang="en-US" sz="33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</a:t>
            </a:r>
            <a:r>
              <a:rPr lang="ko-KR" altLang="en-US" sz="33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휴대전화 사용 </a:t>
            </a:r>
            <a:r>
              <a:rPr lang="en-US" altLang="ko-KR" sz="30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(</a:t>
            </a:r>
            <a:r>
              <a:rPr lang="ko-KR" altLang="en-US" sz="26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바이블 </a:t>
            </a:r>
            <a:r>
              <a:rPr lang="ko-KR" altLang="en-US" sz="2600" b="1" spc="-150" dirty="0" err="1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트랙커</a:t>
            </a:r>
            <a:r>
              <a:rPr lang="ko-KR" altLang="en-US" sz="26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제</a:t>
            </a:r>
            <a:r>
              <a:rPr lang="ko-KR" altLang="en-US" sz="26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외</a:t>
            </a:r>
            <a:r>
              <a:rPr lang="en-US" altLang="ko-KR" sz="30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)</a:t>
            </a:r>
            <a:r>
              <a:rPr lang="ko-KR" altLang="en-US" sz="28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</a:t>
            </a:r>
            <a:endParaRPr lang="en-US" altLang="ko-KR" sz="3300" b="1" dirty="0">
              <a:ln>
                <a:solidFill>
                  <a:schemeClr val="tx1"/>
                </a:solidFill>
              </a:ln>
              <a:solidFill>
                <a:srgbClr val="121212"/>
              </a:solidFill>
              <a:latin typeface="+mn-ea"/>
              <a:cs typeface="Pretendard ExtraBold" panose="02000503000000020004" pitchFamily="2" charset="-127"/>
            </a:endParaRPr>
          </a:p>
          <a:p>
            <a:pPr marR="0" lvl="0" algn="l" defTabSz="914400" rtl="0" eaLnBrk="1" fontAlgn="auto" latinLnBrk="0" hangingPunct="1">
              <a:lnSpc>
                <a:spcPts val="376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altLang="ko-KR" sz="33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3.</a:t>
            </a:r>
            <a:r>
              <a:rPr lang="ko-KR" altLang="en-US" sz="33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</a:t>
            </a:r>
            <a:r>
              <a:rPr lang="ko-KR" altLang="en-US" sz="33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멀티태스킹 </a:t>
            </a:r>
            <a:r>
              <a:rPr lang="en-US" altLang="ko-KR" sz="30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(</a:t>
            </a:r>
            <a:r>
              <a:rPr lang="ko-KR" altLang="en-US" sz="26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예</a:t>
            </a:r>
            <a:r>
              <a:rPr lang="en-US" altLang="ko-KR" sz="26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:</a:t>
            </a:r>
            <a:r>
              <a:rPr lang="ko-KR" altLang="en-US" sz="26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</a:t>
            </a:r>
            <a:r>
              <a:rPr lang="ko-KR" altLang="en-US" sz="2600" b="1" spc="-330" dirty="0" err="1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런닝</a:t>
            </a:r>
            <a:r>
              <a:rPr lang="ko-KR" altLang="en-US" sz="26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머신 사용 </a:t>
            </a:r>
            <a:r>
              <a:rPr lang="ko-KR" altLang="en-US" sz="26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등</a:t>
            </a:r>
            <a:r>
              <a:rPr lang="en-US" altLang="ko-KR" sz="30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altLang="ko-KR" sz="33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G&amp;M</a:t>
            </a:r>
            <a:r>
              <a:rPr kumimoji="0" lang="ko-KR" altLang="en-US" sz="33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 사무실 방문 시</a:t>
            </a:r>
            <a:br>
              <a:rPr kumimoji="0" lang="en-US" altLang="ko-KR" sz="33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</a:br>
            <a:r>
              <a:rPr kumimoji="0" lang="ko-KR" altLang="en-US" sz="3300" b="1" u="sng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비즈니스 캐주얼</a:t>
            </a:r>
            <a:r>
              <a:rPr lang="ko-KR" altLang="en-US" sz="33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복장을 </a:t>
            </a:r>
            <a:r>
              <a:rPr kumimoji="0" lang="ko-KR" altLang="en-US" sz="33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착용해 </a:t>
            </a:r>
            <a:r>
              <a:rPr kumimoji="0" lang="ko-KR" altLang="en-US" sz="3300" b="1" u="none" strike="noStrike" kern="1200" cap="none" spc="-330" normalizeH="0" baseline="0" noProof="0" dirty="0" err="1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주시길</a:t>
            </a:r>
            <a:r>
              <a:rPr kumimoji="0" lang="ko-KR" altLang="en-US" sz="33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 바랍니다</a:t>
            </a:r>
            <a:r>
              <a:rPr lang="en-US" altLang="ko-KR" sz="33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.</a:t>
            </a:r>
            <a:endParaRPr kumimoji="0" lang="en-US" altLang="ko-KR" sz="3300" b="1" u="none" strike="noStrike" kern="1200" cap="none" spc="-330" normalizeH="0" baseline="0" noProof="0" dirty="0">
              <a:ln>
                <a:solidFill>
                  <a:schemeClr val="tx1"/>
                </a:solidFill>
              </a:ln>
              <a:solidFill>
                <a:srgbClr val="121212"/>
              </a:solidFill>
              <a:effectLst/>
              <a:uLnTx/>
              <a:uFillTx/>
              <a:latin typeface="+mn-ea"/>
              <a:cs typeface="Pretendard ExtraBol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220794-FCD6-4C70-B88C-9FDBAB6E9E8A}"/>
              </a:ext>
            </a:extLst>
          </p:cNvPr>
          <p:cNvSpPr txBox="1"/>
          <p:nvPr/>
        </p:nvSpPr>
        <p:spPr>
          <a:xfrm>
            <a:off x="281718" y="3481610"/>
            <a:ext cx="3568931" cy="66684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50" normalizeH="0" noProof="0" dirty="0">
                <a:ln w="635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가이드라인</a:t>
            </a:r>
            <a:endParaRPr kumimoji="0" lang="en-US" sz="4800" b="1" u="none" strike="noStrike" kern="1200" cap="none" spc="-350" normalizeH="0" noProof="0" dirty="0">
              <a:ln w="6350"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85B33-1654-CED2-5BDA-E5EDB6B57204}"/>
              </a:ext>
            </a:extLst>
          </p:cNvPr>
          <p:cNvSpPr txBox="1"/>
          <p:nvPr/>
        </p:nvSpPr>
        <p:spPr>
          <a:xfrm>
            <a:off x="281718" y="2848471"/>
            <a:ext cx="3568931" cy="564257"/>
          </a:xfrm>
          <a:prstGeom prst="rect">
            <a:avLst/>
          </a:prstGeom>
          <a:noFill/>
          <a:ln w="0"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공동체성경읽기</a:t>
            </a:r>
            <a:endParaRPr kumimoji="0" lang="en-US" sz="5400" b="1" u="none" strike="noStrike" kern="1200" cap="none" spc="-35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46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362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CDAADC-B064-2BAF-4C10-96101D8E63C8}"/>
              </a:ext>
            </a:extLst>
          </p:cNvPr>
          <p:cNvSpPr txBox="1"/>
          <p:nvPr/>
        </p:nvSpPr>
        <p:spPr>
          <a:xfrm>
            <a:off x="524019" y="2245460"/>
            <a:ext cx="3836963" cy="3180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u="none" strike="noStrike" kern="1200" cap="none" spc="-38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성공적인 </a:t>
            </a:r>
            <a:endParaRPr kumimoji="0" lang="en-US" altLang="ko-KR" sz="5400" u="none" strike="noStrike" kern="1200" cap="none" spc="-380" normalizeH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6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u="none" strike="noStrike" kern="1200" cap="none" spc="-38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성경</a:t>
            </a:r>
            <a:r>
              <a:rPr kumimoji="0" lang="en-US" altLang="ko-KR" sz="5400" u="none" strike="noStrike" kern="1200" cap="none" spc="-38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</a:t>
            </a:r>
            <a:r>
              <a:rPr kumimoji="0" lang="ko-KR" altLang="en-US" sz="5400" u="none" strike="noStrike" kern="1200" cap="none" spc="-38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읽기</a:t>
            </a:r>
            <a:r>
              <a:rPr kumimoji="0" lang="en-US" altLang="ko-KR" sz="5400" u="none" strike="noStrike" kern="1200" cap="none" spc="-38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/</a:t>
            </a:r>
            <a:br>
              <a:rPr kumimoji="0" lang="en-US" altLang="ko-KR" sz="5400" u="none" strike="noStrike" kern="1200" cap="none" spc="-38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</a:br>
            <a:r>
              <a:rPr kumimoji="0" lang="ko-KR" altLang="en-US" sz="5400" u="none" strike="noStrike" kern="1200" cap="none" spc="-38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듣기를 위한 </a:t>
            </a:r>
            <a:r>
              <a:rPr kumimoji="0" lang="en-US" altLang="ko-KR" sz="5400" u="none" strike="noStrike" kern="1200" cap="none" spc="-38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3</a:t>
            </a:r>
            <a:r>
              <a:rPr kumimoji="0" lang="ko-KR" altLang="en-US" sz="5400" u="none" strike="noStrike" kern="1200" cap="none" spc="-38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단계</a:t>
            </a:r>
            <a:endParaRPr kumimoji="0" lang="en-US" sz="5400" u="none" strike="noStrike" kern="1200" cap="none" spc="-380" normalizeH="0" noProof="0" dirty="0">
              <a:ln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991EE9-5150-F2C9-26F4-0FCED523962F}"/>
              </a:ext>
            </a:extLst>
          </p:cNvPr>
          <p:cNvSpPr txBox="1"/>
          <p:nvPr/>
        </p:nvSpPr>
        <p:spPr>
          <a:xfrm>
            <a:off x="6733801" y="5611869"/>
            <a:ext cx="4918938" cy="409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ko-KR" alt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잠언</a:t>
            </a:r>
            <a:r>
              <a:rPr 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en-US" sz="27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27:17,</a:t>
            </a:r>
            <a:r>
              <a:rPr 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ko-KR" altLang="en-US" sz="2700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디모데전서</a:t>
            </a:r>
            <a:r>
              <a:rPr 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en-US" sz="27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4:15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CE30FBBD-2997-8A80-178D-ECBCC00864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66971" y="608500"/>
            <a:ext cx="1366038" cy="1366038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11DDEC90-CA50-93AE-3BD2-ACDB53983E5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66970" y="2678657"/>
            <a:ext cx="1366039" cy="136603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DEF6ECE5-29B6-A3B5-780F-1E0ECA3D358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66971" y="4749048"/>
            <a:ext cx="1366040" cy="13660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C5AE97A-05E8-9CE7-404D-B583A386DE74}"/>
              </a:ext>
            </a:extLst>
          </p:cNvPr>
          <p:cNvSpPr txBox="1"/>
          <p:nvPr/>
        </p:nvSpPr>
        <p:spPr>
          <a:xfrm>
            <a:off x="6739193" y="880821"/>
            <a:ext cx="5587393" cy="8720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PRS</a:t>
            </a:r>
            <a:r>
              <a:rPr kumimoji="0" lang="en-US" sz="36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</a:t>
            </a:r>
            <a:r>
              <a:rPr lang="ko-KR" altLang="en-US" sz="3600" b="1" spc="-34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그룹에 소속하기</a:t>
            </a:r>
            <a:endParaRPr lang="en-US" altLang="ko-KR" sz="3600" b="1" spc="-34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가급적 </a:t>
            </a:r>
            <a:r>
              <a:rPr kumimoji="0" lang="en-US" altLang="ko-KR" sz="2800" b="1" u="none" strike="noStrike" kern="1200" cap="none" spc="-15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1-2</a:t>
            </a:r>
            <a:r>
              <a:rPr kumimoji="0" lang="ko-KR" altLang="en-US" sz="28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명의 친구와 함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께</a:t>
            </a:r>
            <a:r>
              <a:rPr kumimoji="0" lang="en-US" altLang="ko-KR" sz="28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)</a:t>
            </a:r>
            <a:endParaRPr kumimoji="0" lang="en-US" sz="2800" b="1" u="none" strike="noStrike" kern="1200" cap="none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4FDAFE-883D-2F39-93EF-76BAC30876CD}"/>
              </a:ext>
            </a:extLst>
          </p:cNvPr>
          <p:cNvSpPr txBox="1"/>
          <p:nvPr/>
        </p:nvSpPr>
        <p:spPr>
          <a:xfrm>
            <a:off x="6750917" y="1869146"/>
            <a:ext cx="4332374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전도서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4:12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, </a:t>
            </a:r>
            <a:r>
              <a:rPr kumimoji="0" lang="ko-KR" alt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누가복음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4:16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236494-9826-7630-8659-FEAB88B742BD}"/>
              </a:ext>
            </a:extLst>
          </p:cNvPr>
          <p:cNvSpPr txBox="1"/>
          <p:nvPr/>
        </p:nvSpPr>
        <p:spPr>
          <a:xfrm>
            <a:off x="6739194" y="2980322"/>
            <a:ext cx="4003574" cy="4367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spc="-34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1~2</a:t>
            </a:r>
            <a:r>
              <a:rPr lang="ko-KR" altLang="en-US" sz="3600" b="1" spc="-34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년</a:t>
            </a:r>
            <a:r>
              <a:rPr kumimoji="0" lang="ko-KR" altLang="en-US" sz="36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목표 설정하기</a:t>
            </a:r>
            <a:endParaRPr kumimoji="0" lang="en-US" sz="3600" b="1" u="none" strike="noStrike" kern="1200" cap="none" spc="-34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2CD3AF-54FC-8467-C716-2C3F1F3C6A5A}"/>
              </a:ext>
            </a:extLst>
          </p:cNvPr>
          <p:cNvSpPr txBox="1"/>
          <p:nvPr/>
        </p:nvSpPr>
        <p:spPr>
          <a:xfrm>
            <a:off x="6750918" y="3570902"/>
            <a:ext cx="4097174" cy="4124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신명기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en-US" altLang="ko-KR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8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:</a:t>
            </a:r>
            <a:r>
              <a:rPr kumimoji="0" lang="en-US" altLang="ko-KR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3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,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ko-KR" alt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마태복음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en-US" altLang="ko-KR" sz="27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:</a:t>
            </a:r>
            <a:r>
              <a:rPr kumimoji="0" lang="en-US" altLang="ko-KR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</a:t>
            </a:r>
            <a:endParaRPr kumimoji="0" lang="en-US" sz="2700" u="none" strike="noStrike" kern="1200" cap="none" spc="-150" normalizeH="0" noProof="0" dirty="0">
              <a:ln>
                <a:noFill/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551E6E-ED9A-06D7-BBEB-4515526BE67F}"/>
              </a:ext>
            </a:extLst>
          </p:cNvPr>
          <p:cNvSpPr txBox="1"/>
          <p:nvPr/>
        </p:nvSpPr>
        <p:spPr>
          <a:xfrm>
            <a:off x="6722077" y="5064154"/>
            <a:ext cx="3898291" cy="4367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기록하고 공유하기</a:t>
            </a:r>
            <a:endParaRPr kumimoji="0" lang="en-US" sz="3600" b="1" u="none" strike="noStrike" kern="1200" cap="none" spc="-34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EBF07B-8242-FCA8-F51E-B381BE43F6F9}"/>
              </a:ext>
            </a:extLst>
          </p:cNvPr>
          <p:cNvSpPr txBox="1"/>
          <p:nvPr/>
        </p:nvSpPr>
        <p:spPr>
          <a:xfrm>
            <a:off x="223784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19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6225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39816D-28C2-7B44-A91F-E7C38C9F5D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0639505A-1156-29CC-0110-DCFEBB7B9A41}"/>
              </a:ext>
            </a:extLst>
          </p:cNvPr>
          <p:cNvSpPr/>
          <p:nvPr/>
        </p:nvSpPr>
        <p:spPr>
          <a:xfrm>
            <a:off x="289069" y="210553"/>
            <a:ext cx="11613862" cy="21081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171AAF-998A-B717-6022-3E8498DADEED}"/>
              </a:ext>
            </a:extLst>
          </p:cNvPr>
          <p:cNvSpPr txBox="1"/>
          <p:nvPr/>
        </p:nvSpPr>
        <p:spPr>
          <a:xfrm>
            <a:off x="1217871" y="883194"/>
            <a:ext cx="5314904" cy="1078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9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전도서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4:12</a:t>
            </a:r>
            <a:r>
              <a:rPr lang="en-US" sz="2000" b="1" spc="-15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920"/>
              </a:lnSpc>
            </a:pPr>
            <a:r>
              <a:rPr lang="ko-KR" altLang="en-US" sz="200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한 사람이면 </a:t>
            </a:r>
            <a:r>
              <a:rPr lang="ko-KR" altLang="en-US" sz="200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패하겠거니와</a:t>
            </a:r>
            <a:r>
              <a:rPr lang="ko-KR" altLang="en-US" sz="200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두 사람이면 맞설 수 </a:t>
            </a:r>
            <a:r>
              <a:rPr lang="ko-KR" altLang="en-US" sz="200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있나니</a:t>
            </a:r>
            <a:r>
              <a:rPr lang="ko-KR" altLang="en-US" sz="200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ko-KR" altLang="en-US" sz="200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세 겹 줄은 쉽게 끊어지지 </a:t>
            </a:r>
            <a:r>
              <a:rPr lang="ko-KR" altLang="en-US" sz="2000" b="1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아니하느니라</a:t>
            </a:r>
            <a:endParaRPr lang="en-US" sz="2000" b="1" spc="-300" dirty="0">
              <a:solidFill>
                <a:srgbClr val="000000"/>
              </a:solidFill>
              <a:effectLst/>
              <a:highlight>
                <a:srgbClr val="FFFFFF"/>
              </a:highlight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ACA4A9-C63B-40EE-357F-E30BC1BADFC8}"/>
              </a:ext>
            </a:extLst>
          </p:cNvPr>
          <p:cNvSpPr txBox="1"/>
          <p:nvPr/>
        </p:nvSpPr>
        <p:spPr>
          <a:xfrm>
            <a:off x="7023738" y="883194"/>
            <a:ext cx="4637219" cy="1402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누가복음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4:16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720"/>
              </a:lnSpc>
            </a:pP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예수께서 그 자라나신 곳 나사렛에 </a:t>
            </a:r>
            <a:r>
              <a:rPr lang="ko-KR" altLang="en-US" sz="195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이르사</a:t>
            </a: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안식일에 </a:t>
            </a:r>
            <a:r>
              <a:rPr lang="ko-KR" altLang="en-US" sz="19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늘 하시던 대로 </a:t>
            </a: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회당에 </a:t>
            </a:r>
            <a:r>
              <a:rPr lang="ko-KR" altLang="en-US" sz="195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들어가사</a:t>
            </a: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성경을 읽으려고 </a:t>
            </a:r>
            <a:r>
              <a:rPr lang="ko-KR" altLang="en-US" sz="195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서시매</a:t>
            </a:r>
            <a:endParaRPr lang="en-US" sz="195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6F394E2-EB60-498A-61F5-C390B68DCA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338077"/>
            <a:ext cx="644638" cy="6446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D4146A7-A08C-F3AD-4278-A11B90DC0B5B}"/>
              </a:ext>
            </a:extLst>
          </p:cNvPr>
          <p:cNvSpPr txBox="1"/>
          <p:nvPr/>
        </p:nvSpPr>
        <p:spPr>
          <a:xfrm>
            <a:off x="1217871" y="424428"/>
            <a:ext cx="10081500" cy="408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ts val="3400"/>
              </a:lnSpc>
              <a:spcAft>
                <a:spcPts val="600"/>
              </a:spcAft>
              <a:defRPr/>
            </a:pPr>
            <a:r>
              <a:rPr kumimoji="0" lang="en-US" altLang="ko-KR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</a:t>
            </a:r>
            <a:r>
              <a:rPr kumimoji="0" lang="ko-KR" altLang="en-US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단계</a:t>
            </a:r>
            <a:r>
              <a:rPr lang="en-US" altLang="ko-KR" sz="2800" b="1" spc="-15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rPr>
              <a:t>. </a:t>
            </a:r>
            <a:r>
              <a:rPr kumimoji="0" lang="en-US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PRS</a:t>
            </a:r>
            <a:r>
              <a:rPr kumimoji="0" 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</a:t>
            </a:r>
            <a:r>
              <a:rPr lang="ko-KR" altLang="en-US" sz="2800" b="1" spc="-15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그룹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에 소속하기</a:t>
            </a:r>
            <a:r>
              <a:rPr lang="en-US" altLang="ko-KR" sz="28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lang="en-US" altLang="ko-KR" sz="2700" b="1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lang="ko-KR" altLang="en-US" sz="27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가급적 </a:t>
            </a:r>
            <a:r>
              <a:rPr lang="en-US" altLang="ko-KR" sz="27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1-2</a:t>
            </a:r>
            <a:r>
              <a:rPr lang="ko-KR" altLang="en-US" sz="27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명의 친구와 함</a:t>
            </a:r>
            <a:r>
              <a:rPr lang="ko-KR" altLang="en-US" sz="2700" b="1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께</a:t>
            </a:r>
            <a:r>
              <a:rPr lang="en-US" altLang="ko-KR" sz="2700" b="1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  <a:endParaRPr kumimoji="0" lang="en-US" sz="2700" b="1" u="none" strike="noStrike" kern="1200" cap="none" normalizeH="0" baseline="0" noProof="0" dirty="0">
              <a:ln w="3175">
                <a:solidFill>
                  <a:schemeClr val="tx1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2B5C1323-BA5F-0D84-DF98-A5BDE2250087}"/>
              </a:ext>
            </a:extLst>
          </p:cNvPr>
          <p:cNvSpPr/>
          <p:nvPr/>
        </p:nvSpPr>
        <p:spPr>
          <a:xfrm>
            <a:off x="289069" y="2462344"/>
            <a:ext cx="11613862" cy="230618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70C538C-3204-2472-0FE3-EBFE0F5472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1437" y="2559651"/>
            <a:ext cx="641023" cy="6410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DDE313D-FE13-DAC5-22BF-878CA21FCF79}"/>
              </a:ext>
            </a:extLst>
          </p:cNvPr>
          <p:cNvSpPr txBox="1"/>
          <p:nvPr/>
        </p:nvSpPr>
        <p:spPr>
          <a:xfrm>
            <a:off x="1217871" y="2594977"/>
            <a:ext cx="10443086" cy="405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2</a:t>
            </a:r>
            <a:r>
              <a:rPr kumimoji="0" lang="ko-KR" alt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단계</a:t>
            </a:r>
            <a:r>
              <a:rPr kumimoji="0" lang="en-US" altLang="ko-KR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. </a:t>
            </a:r>
            <a:r>
              <a:rPr lang="en-US" altLang="ko-KR" sz="28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1~2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년</a:t>
            </a:r>
            <a:r>
              <a:rPr kumimoji="0" lang="ko-KR" alt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목표 설정하기</a:t>
            </a:r>
            <a:endParaRPr kumimoji="0" lang="en-US" sz="2800" b="1" u="none" strike="noStrike" kern="1200" cap="none" spc="-300" normalizeH="0" baseline="0" noProof="0" dirty="0">
              <a:ln w="3175">
                <a:solidFill>
                  <a:schemeClr val="tx1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7538B8A-E99E-302E-A978-97DD7B40C2A8}"/>
              </a:ext>
            </a:extLst>
          </p:cNvPr>
          <p:cNvSpPr/>
          <p:nvPr/>
        </p:nvSpPr>
        <p:spPr>
          <a:xfrm>
            <a:off x="289069" y="4911410"/>
            <a:ext cx="11613862" cy="173223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FE952E-E330-A645-C81D-76612E485EAB}"/>
              </a:ext>
            </a:extLst>
          </p:cNvPr>
          <p:cNvSpPr txBox="1"/>
          <p:nvPr/>
        </p:nvSpPr>
        <p:spPr>
          <a:xfrm>
            <a:off x="1217870" y="5560884"/>
            <a:ext cx="5407444" cy="974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20"/>
              </a:lnSpc>
              <a:spcBef>
                <a:spcPts val="600"/>
              </a:spcBef>
            </a:pPr>
            <a:r>
              <a:rPr lang="ko-KR" altLang="en-US" sz="205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잠언</a:t>
            </a:r>
            <a:r>
              <a:rPr lang="en-US" sz="205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5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27:17</a:t>
            </a:r>
            <a:r>
              <a:rPr lang="en-US" sz="205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  <a:endParaRPr lang="en-US" sz="2050" b="1" spc="-300" dirty="0">
              <a:ln>
                <a:solidFill>
                  <a:srgbClr val="FFB600"/>
                </a:solidFill>
              </a:ln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R="5080">
              <a:lnSpc>
                <a:spcPts val="2620"/>
              </a:lnSpc>
            </a:pPr>
            <a:r>
              <a:rPr lang="ko-KR" altLang="en-US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철이 철을 날카롭게 하는 것 같이 </a:t>
            </a: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사람이 </a:t>
            </a:r>
            <a:r>
              <a:rPr lang="ko-KR" altLang="en-US" sz="2050" b="1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</a:t>
            </a: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의 친구의 얼굴을 빛나게 </a:t>
            </a:r>
            <a:r>
              <a:rPr lang="ko-KR" altLang="en-US" sz="2050" b="1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하느니라</a:t>
            </a:r>
            <a:endParaRPr lang="en-US" sz="205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F7EF14-F42C-3865-D0F1-87FC7FD2807B}"/>
              </a:ext>
            </a:extLst>
          </p:cNvPr>
          <p:cNvSpPr txBox="1"/>
          <p:nvPr/>
        </p:nvSpPr>
        <p:spPr>
          <a:xfrm>
            <a:off x="7023737" y="5197057"/>
            <a:ext cx="4826720" cy="1307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디모데전서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4:15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 err="1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새번</a:t>
            </a:r>
            <a:r>
              <a:rPr lang="ko-KR" altLang="en-US" sz="2000" b="1" dirty="0" err="1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역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620"/>
              </a:lnSpc>
            </a:pPr>
            <a:r>
              <a:rPr lang="ko-KR" altLang="en-US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 일들을 명심하고 힘써 행하십시오</a:t>
            </a:r>
            <a:r>
              <a:rPr lang="en-US" altLang="ko-KR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 </a:t>
            </a:r>
            <a:br>
              <a:rPr lang="en-US" altLang="ko-KR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그리하여 </a:t>
            </a: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그대가 발전하는 모습을 모든</a:t>
            </a:r>
            <a:br>
              <a:rPr lang="en-US" altLang="ko-KR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사람에게 나타나게 하십시오</a:t>
            </a:r>
            <a:r>
              <a:rPr lang="en-US" altLang="ko-KR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  <a:endParaRPr lang="en-US" sz="205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443CC24E-5DE2-44E2-0419-325FCB6A87B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1437" y="5011423"/>
            <a:ext cx="639864" cy="63986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AAF5AAC-A28B-FC1C-9396-82882D3CADDC}"/>
              </a:ext>
            </a:extLst>
          </p:cNvPr>
          <p:cNvSpPr txBox="1"/>
          <p:nvPr/>
        </p:nvSpPr>
        <p:spPr>
          <a:xfrm>
            <a:off x="1217871" y="5081845"/>
            <a:ext cx="9330386" cy="405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3 </a:t>
            </a:r>
            <a:r>
              <a:rPr kumimoji="0" lang="ko-KR" altLang="en-US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단계</a:t>
            </a:r>
            <a:r>
              <a:rPr kumimoji="0" lang="en-US" altLang="ko-KR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.</a:t>
            </a:r>
            <a:r>
              <a:rPr kumimoji="0" lang="ko-KR" altLang="en-US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기록하고</a:t>
            </a:r>
            <a:r>
              <a:rPr kumimoji="0" lang="ko-KR" alt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공유하기</a:t>
            </a:r>
            <a:endParaRPr kumimoji="0" lang="en-US" sz="2800" b="1" u="none" strike="noStrike" kern="1200" cap="none" spc="-300" normalizeH="0" baseline="0" noProof="0" dirty="0">
              <a:ln w="3175">
                <a:solidFill>
                  <a:schemeClr val="tx1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6BE25A-5F7D-3F5A-6C73-AF74132EFCB5}"/>
              </a:ext>
            </a:extLst>
          </p:cNvPr>
          <p:cNvSpPr txBox="1"/>
          <p:nvPr/>
        </p:nvSpPr>
        <p:spPr>
          <a:xfrm>
            <a:off x="1217871" y="3027877"/>
            <a:ext cx="5717079" cy="1639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신명기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8:3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620"/>
              </a:lnSpc>
            </a:pPr>
            <a:r>
              <a:rPr lang="ko-KR" altLang="en-US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너를 낮추시며 너를 주리게 하시며 또 너도 알지 못하며</a:t>
            </a:r>
            <a:br>
              <a:rPr lang="en-US" altLang="ko-KR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네 조상들도 알지 못하던 만나를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네게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먹이신 것은 </a:t>
            </a:r>
            <a:r>
              <a:rPr lang="ko-KR" altLang="en-US" sz="192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사람이 떡으로만 사는 것이 아니요 여호와의 입에서 나오는 모든 말씀으로 사는 줄을 네가 알게 하려 </a:t>
            </a:r>
            <a:r>
              <a:rPr lang="ko-KR" altLang="en-US" sz="1920" b="1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하심이니라</a:t>
            </a:r>
            <a:endParaRPr lang="en-US" sz="192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EE1E40-9A1B-2047-1C1C-4BED9A7FAA18}"/>
              </a:ext>
            </a:extLst>
          </p:cNvPr>
          <p:cNvSpPr txBox="1"/>
          <p:nvPr/>
        </p:nvSpPr>
        <p:spPr>
          <a:xfrm>
            <a:off x="7023738" y="3027877"/>
            <a:ext cx="4480771" cy="1639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마태복음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4:4</a:t>
            </a:r>
            <a:r>
              <a:rPr lang="en-US" sz="2000" b="1" spc="-15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>
              <a:lnSpc>
                <a:spcPts val="2620"/>
              </a:lnSpc>
              <a:spcAft>
                <a:spcPts val="600"/>
              </a:spcAft>
            </a:pP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예수께서 대답하여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이르시되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기록되었으되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사람이 떡으로만 살 것이 아니요 하나님의 입으로부터 나오는 </a:t>
            </a:r>
            <a:r>
              <a:rPr lang="ko-KR" altLang="en-US" sz="1920" b="1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모든 말씀으로 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살 것이라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하였느니라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하시니</a:t>
            </a:r>
            <a:endParaRPr lang="en-US" altLang="ko-Kore-KR" sz="1920" spc="-30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7631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>
            <a:extLst>
              <a:ext uri="{FF2B5EF4-FFF2-40B4-BE49-F238E27FC236}">
                <a16:creationId xmlns:a16="http://schemas.microsoft.com/office/drawing/2014/main" id="{EE38CD72-CC6F-90DF-4F3D-16AB1226AC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B67A9-E049-E422-3B36-16A9396EF204}"/>
              </a:ext>
            </a:extLst>
          </p:cNvPr>
          <p:cNvSpPr txBox="1"/>
          <p:nvPr/>
        </p:nvSpPr>
        <p:spPr>
          <a:xfrm>
            <a:off x="231634" y="312042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altLang="ko-Kore-KR" sz="4400" b="1" spc="-9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G&amp;M Asia</a:t>
            </a:r>
            <a:r>
              <a:rPr lang="en-US" altLang="ko-Kore-KR" sz="4400" b="1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ore-KR" sz="4400" b="1" spc="-1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2026</a:t>
            </a:r>
            <a:r>
              <a:rPr lang="en-US" altLang="ko-Kore-KR" sz="4400" b="1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4400" b="1" spc="-380" dirty="0" err="1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목요</a:t>
            </a:r>
            <a:r>
              <a:rPr lang="en-US" altLang="ko-Kore-KR" sz="4400" b="1" spc="-38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ore-KR" sz="4400" b="1" spc="-1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PRS</a:t>
            </a:r>
            <a:r>
              <a:rPr lang="en-US" altLang="ko-Kore-KR" sz="4400" b="1" spc="-38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4400" b="1" spc="-380" dirty="0" err="1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읽기표</a:t>
            </a:r>
            <a:endParaRPr lang="en-US" altLang="ko-Kore-KR" sz="4400" b="1" spc="-38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4" name="Rounded Rectangle 48">
            <a:extLst>
              <a:ext uri="{FF2B5EF4-FFF2-40B4-BE49-F238E27FC236}">
                <a16:creationId xmlns:a16="http://schemas.microsoft.com/office/drawing/2014/main" id="{BD529A64-26AB-86BD-BAB6-79865212B21F}"/>
              </a:ext>
            </a:extLst>
          </p:cNvPr>
          <p:cNvSpPr/>
          <p:nvPr/>
        </p:nvSpPr>
        <p:spPr>
          <a:xfrm>
            <a:off x="1540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5" name="Round Same Side Corner Rectangle 49">
            <a:extLst>
              <a:ext uri="{FF2B5EF4-FFF2-40B4-BE49-F238E27FC236}">
                <a16:creationId xmlns:a16="http://schemas.microsoft.com/office/drawing/2014/main" id="{B7AC2AA5-17A4-DBE2-455A-6EA4F9741687}"/>
              </a:ext>
            </a:extLst>
          </p:cNvPr>
          <p:cNvSpPr/>
          <p:nvPr/>
        </p:nvSpPr>
        <p:spPr>
          <a:xfrm>
            <a:off x="15405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909AE9-5593-397F-229B-E83466A6A917}"/>
              </a:ext>
            </a:extLst>
          </p:cNvPr>
          <p:cNvSpPr txBox="1"/>
          <p:nvPr/>
        </p:nvSpPr>
        <p:spPr>
          <a:xfrm>
            <a:off x="15398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7" name="Rounded Rectangle 53">
            <a:extLst>
              <a:ext uri="{FF2B5EF4-FFF2-40B4-BE49-F238E27FC236}">
                <a16:creationId xmlns:a16="http://schemas.microsoft.com/office/drawing/2014/main" id="{C65F1E0A-299B-5551-FD77-36AF996D53C5}"/>
              </a:ext>
            </a:extLst>
          </p:cNvPr>
          <p:cNvSpPr/>
          <p:nvPr/>
        </p:nvSpPr>
        <p:spPr>
          <a:xfrm>
            <a:off x="21603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" name="Rounded Rectangle 54">
            <a:extLst>
              <a:ext uri="{FF2B5EF4-FFF2-40B4-BE49-F238E27FC236}">
                <a16:creationId xmlns:a16="http://schemas.microsoft.com/office/drawing/2014/main" id="{1EC32002-F1A4-B75C-6CC1-CAF679448BE2}"/>
              </a:ext>
            </a:extLst>
          </p:cNvPr>
          <p:cNvSpPr/>
          <p:nvPr/>
        </p:nvSpPr>
        <p:spPr>
          <a:xfrm>
            <a:off x="416670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9" name="Rounded Rectangle 55">
            <a:extLst>
              <a:ext uri="{FF2B5EF4-FFF2-40B4-BE49-F238E27FC236}">
                <a16:creationId xmlns:a16="http://schemas.microsoft.com/office/drawing/2014/main" id="{4FBE4C1C-9DAC-3794-6A46-B89242B659A9}"/>
              </a:ext>
            </a:extLst>
          </p:cNvPr>
          <p:cNvSpPr/>
          <p:nvPr/>
        </p:nvSpPr>
        <p:spPr>
          <a:xfrm>
            <a:off x="617302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0" name="Rounded Rectangle 56">
            <a:extLst>
              <a:ext uri="{FF2B5EF4-FFF2-40B4-BE49-F238E27FC236}">
                <a16:creationId xmlns:a16="http://schemas.microsoft.com/office/drawing/2014/main" id="{FB54EC29-5D4E-3C40-7A7E-58896038B602}"/>
              </a:ext>
            </a:extLst>
          </p:cNvPr>
          <p:cNvSpPr/>
          <p:nvPr/>
        </p:nvSpPr>
        <p:spPr>
          <a:xfrm>
            <a:off x="81793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1" name="Rounded Rectangle 57">
            <a:extLst>
              <a:ext uri="{FF2B5EF4-FFF2-40B4-BE49-F238E27FC236}">
                <a16:creationId xmlns:a16="http://schemas.microsoft.com/office/drawing/2014/main" id="{DC4F8213-DF46-FA3C-E31E-D6CEB2F9DBBC}"/>
              </a:ext>
            </a:extLst>
          </p:cNvPr>
          <p:cNvSpPr/>
          <p:nvPr/>
        </p:nvSpPr>
        <p:spPr>
          <a:xfrm>
            <a:off x="101856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2" name="Round Same Side Corner Rectangle 58">
            <a:extLst>
              <a:ext uri="{FF2B5EF4-FFF2-40B4-BE49-F238E27FC236}">
                <a16:creationId xmlns:a16="http://schemas.microsoft.com/office/drawing/2014/main" id="{C28072D7-C586-1F5F-1C8C-3B2A313179A5}"/>
              </a:ext>
            </a:extLst>
          </p:cNvPr>
          <p:cNvSpPr/>
          <p:nvPr/>
        </p:nvSpPr>
        <p:spPr>
          <a:xfrm>
            <a:off x="216037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3" name="Round Same Side Corner Rectangle 59">
            <a:extLst>
              <a:ext uri="{FF2B5EF4-FFF2-40B4-BE49-F238E27FC236}">
                <a16:creationId xmlns:a16="http://schemas.microsoft.com/office/drawing/2014/main" id="{47A5696A-DEFE-AF7F-025D-B6CEC61BC09C}"/>
              </a:ext>
            </a:extLst>
          </p:cNvPr>
          <p:cNvSpPr/>
          <p:nvPr/>
        </p:nvSpPr>
        <p:spPr>
          <a:xfrm>
            <a:off x="4166694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4" name="Round Same Side Corner Rectangle 60">
            <a:extLst>
              <a:ext uri="{FF2B5EF4-FFF2-40B4-BE49-F238E27FC236}">
                <a16:creationId xmlns:a16="http://schemas.microsoft.com/office/drawing/2014/main" id="{F6FF49C1-ECF0-848E-02DB-9DEB071F103A}"/>
              </a:ext>
            </a:extLst>
          </p:cNvPr>
          <p:cNvSpPr/>
          <p:nvPr/>
        </p:nvSpPr>
        <p:spPr>
          <a:xfrm>
            <a:off x="6173011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46" name="Round Same Side Corner Rectangle 61">
            <a:extLst>
              <a:ext uri="{FF2B5EF4-FFF2-40B4-BE49-F238E27FC236}">
                <a16:creationId xmlns:a16="http://schemas.microsoft.com/office/drawing/2014/main" id="{5681D035-0B7C-099E-57CB-564995BF10A9}"/>
              </a:ext>
            </a:extLst>
          </p:cNvPr>
          <p:cNvSpPr/>
          <p:nvPr/>
        </p:nvSpPr>
        <p:spPr>
          <a:xfrm>
            <a:off x="817932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47" name="Round Same Side Corner Rectangle 62">
            <a:extLst>
              <a:ext uri="{FF2B5EF4-FFF2-40B4-BE49-F238E27FC236}">
                <a16:creationId xmlns:a16="http://schemas.microsoft.com/office/drawing/2014/main" id="{B3929200-4B2C-B53E-3E46-36BE691ADFE5}"/>
              </a:ext>
            </a:extLst>
          </p:cNvPr>
          <p:cNvSpPr/>
          <p:nvPr/>
        </p:nvSpPr>
        <p:spPr>
          <a:xfrm>
            <a:off x="1018561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A06C25-3AA0-33BA-4A27-DFDB257A585A}"/>
              </a:ext>
            </a:extLst>
          </p:cNvPr>
          <p:cNvSpPr txBox="1"/>
          <p:nvPr/>
        </p:nvSpPr>
        <p:spPr>
          <a:xfrm>
            <a:off x="2160243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2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5E6C8B-A155-DC3C-DBDE-E23F014147A3}"/>
              </a:ext>
            </a:extLst>
          </p:cNvPr>
          <p:cNvSpPr txBox="1"/>
          <p:nvPr/>
        </p:nvSpPr>
        <p:spPr>
          <a:xfrm>
            <a:off x="416133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3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157D6B4-5B56-24AD-81C2-BC08530A3202}"/>
              </a:ext>
            </a:extLst>
          </p:cNvPr>
          <p:cNvSpPr txBox="1"/>
          <p:nvPr/>
        </p:nvSpPr>
        <p:spPr>
          <a:xfrm>
            <a:off x="6172997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4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BE95A15-562C-493E-AE99-7A9380F3ACB6}"/>
              </a:ext>
            </a:extLst>
          </p:cNvPr>
          <p:cNvSpPr txBox="1"/>
          <p:nvPr/>
        </p:nvSpPr>
        <p:spPr>
          <a:xfrm>
            <a:off x="8176790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5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AA3F60-40DF-58EC-5234-3A14259DB5E5}"/>
              </a:ext>
            </a:extLst>
          </p:cNvPr>
          <p:cNvSpPr txBox="1"/>
          <p:nvPr/>
        </p:nvSpPr>
        <p:spPr>
          <a:xfrm>
            <a:off x="10183099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6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6" name="Rounded Rectangle 97">
            <a:extLst>
              <a:ext uri="{FF2B5EF4-FFF2-40B4-BE49-F238E27FC236}">
                <a16:creationId xmlns:a16="http://schemas.microsoft.com/office/drawing/2014/main" id="{E7185FE5-CCF2-DC10-CAED-05951D9D12E7}"/>
              </a:ext>
            </a:extLst>
          </p:cNvPr>
          <p:cNvSpPr/>
          <p:nvPr/>
        </p:nvSpPr>
        <p:spPr>
          <a:xfrm>
            <a:off x="1540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57" name="Round Same Side Corner Rectangle 98">
            <a:extLst>
              <a:ext uri="{FF2B5EF4-FFF2-40B4-BE49-F238E27FC236}">
                <a16:creationId xmlns:a16="http://schemas.microsoft.com/office/drawing/2014/main" id="{496D12F8-B888-FCAD-30DC-C67C6085714B}"/>
              </a:ext>
            </a:extLst>
          </p:cNvPr>
          <p:cNvSpPr/>
          <p:nvPr/>
        </p:nvSpPr>
        <p:spPr>
          <a:xfrm>
            <a:off x="154050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3F6F554-0086-E1BA-227B-74D98A4A904B}"/>
              </a:ext>
            </a:extLst>
          </p:cNvPr>
          <p:cNvSpPr txBox="1"/>
          <p:nvPr/>
        </p:nvSpPr>
        <p:spPr>
          <a:xfrm>
            <a:off x="15398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7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9" name="Rounded Rectangle 101">
            <a:extLst>
              <a:ext uri="{FF2B5EF4-FFF2-40B4-BE49-F238E27FC236}">
                <a16:creationId xmlns:a16="http://schemas.microsoft.com/office/drawing/2014/main" id="{C8CC5C3D-7CA3-463B-D5C0-D718E5AE147A}"/>
              </a:ext>
            </a:extLst>
          </p:cNvPr>
          <p:cNvSpPr/>
          <p:nvPr/>
        </p:nvSpPr>
        <p:spPr>
          <a:xfrm>
            <a:off x="2161481" y="400399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0" name="Rounded Rectangle 102">
            <a:extLst>
              <a:ext uri="{FF2B5EF4-FFF2-40B4-BE49-F238E27FC236}">
                <a16:creationId xmlns:a16="http://schemas.microsoft.com/office/drawing/2014/main" id="{6020DC6E-190B-2D36-1611-46EFCC1B9281}"/>
              </a:ext>
            </a:extLst>
          </p:cNvPr>
          <p:cNvSpPr/>
          <p:nvPr/>
        </p:nvSpPr>
        <p:spPr>
          <a:xfrm>
            <a:off x="416670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1" name="Rounded Rectangle 103">
            <a:extLst>
              <a:ext uri="{FF2B5EF4-FFF2-40B4-BE49-F238E27FC236}">
                <a16:creationId xmlns:a16="http://schemas.microsoft.com/office/drawing/2014/main" id="{5913F3A5-6C04-BEA1-ECE9-3A4F8E5E6D24}"/>
              </a:ext>
            </a:extLst>
          </p:cNvPr>
          <p:cNvSpPr/>
          <p:nvPr/>
        </p:nvSpPr>
        <p:spPr>
          <a:xfrm>
            <a:off x="617302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2" name="Rounded Rectangle 104">
            <a:extLst>
              <a:ext uri="{FF2B5EF4-FFF2-40B4-BE49-F238E27FC236}">
                <a16:creationId xmlns:a16="http://schemas.microsoft.com/office/drawing/2014/main" id="{29C16D50-5693-CF05-716B-DD30B35985C8}"/>
              </a:ext>
            </a:extLst>
          </p:cNvPr>
          <p:cNvSpPr/>
          <p:nvPr/>
        </p:nvSpPr>
        <p:spPr>
          <a:xfrm>
            <a:off x="81793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3" name="Rounded Rectangle 105">
            <a:extLst>
              <a:ext uri="{FF2B5EF4-FFF2-40B4-BE49-F238E27FC236}">
                <a16:creationId xmlns:a16="http://schemas.microsoft.com/office/drawing/2014/main" id="{1ED31002-9852-453D-D3ED-7A7820C671D2}"/>
              </a:ext>
            </a:extLst>
          </p:cNvPr>
          <p:cNvSpPr/>
          <p:nvPr/>
        </p:nvSpPr>
        <p:spPr>
          <a:xfrm>
            <a:off x="101856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1" name="Round Same Side Corner Rectangle 106">
            <a:extLst>
              <a:ext uri="{FF2B5EF4-FFF2-40B4-BE49-F238E27FC236}">
                <a16:creationId xmlns:a16="http://schemas.microsoft.com/office/drawing/2014/main" id="{83258027-11F6-7C1A-9DE5-CBBF97121106}"/>
              </a:ext>
            </a:extLst>
          </p:cNvPr>
          <p:cNvSpPr/>
          <p:nvPr/>
        </p:nvSpPr>
        <p:spPr>
          <a:xfrm>
            <a:off x="2160373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2" name="Round Same Side Corner Rectangle 107">
            <a:extLst>
              <a:ext uri="{FF2B5EF4-FFF2-40B4-BE49-F238E27FC236}">
                <a16:creationId xmlns:a16="http://schemas.microsoft.com/office/drawing/2014/main" id="{FFFA8EA0-CBD6-FEE7-8F06-1B98CDBB1882}"/>
              </a:ext>
            </a:extLst>
          </p:cNvPr>
          <p:cNvSpPr/>
          <p:nvPr/>
        </p:nvSpPr>
        <p:spPr>
          <a:xfrm>
            <a:off x="4166694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3" name="Round Same Side Corner Rectangle 108">
            <a:extLst>
              <a:ext uri="{FF2B5EF4-FFF2-40B4-BE49-F238E27FC236}">
                <a16:creationId xmlns:a16="http://schemas.microsoft.com/office/drawing/2014/main" id="{1ABA8358-476E-D96B-E82D-D476B15863D8}"/>
              </a:ext>
            </a:extLst>
          </p:cNvPr>
          <p:cNvSpPr/>
          <p:nvPr/>
        </p:nvSpPr>
        <p:spPr>
          <a:xfrm>
            <a:off x="6173011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4" name="Round Same Side Corner Rectangle 109">
            <a:extLst>
              <a:ext uri="{FF2B5EF4-FFF2-40B4-BE49-F238E27FC236}">
                <a16:creationId xmlns:a16="http://schemas.microsoft.com/office/drawing/2014/main" id="{CC919CCF-11F6-9DE5-D5D7-F4B4B8D36390}"/>
              </a:ext>
            </a:extLst>
          </p:cNvPr>
          <p:cNvSpPr/>
          <p:nvPr/>
        </p:nvSpPr>
        <p:spPr>
          <a:xfrm>
            <a:off x="8179320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5" name="Round Same Side Corner Rectangle 110">
            <a:extLst>
              <a:ext uri="{FF2B5EF4-FFF2-40B4-BE49-F238E27FC236}">
                <a16:creationId xmlns:a16="http://schemas.microsoft.com/office/drawing/2014/main" id="{150EFC44-DA91-D16D-2E4F-84C8B466961B}"/>
              </a:ext>
            </a:extLst>
          </p:cNvPr>
          <p:cNvSpPr/>
          <p:nvPr/>
        </p:nvSpPr>
        <p:spPr>
          <a:xfrm>
            <a:off x="10185613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6F7090E-2B7F-DA45-8B39-C7FB319C34F2}"/>
              </a:ext>
            </a:extLst>
          </p:cNvPr>
          <p:cNvSpPr txBox="1"/>
          <p:nvPr/>
        </p:nvSpPr>
        <p:spPr>
          <a:xfrm>
            <a:off x="2160243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8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1F478DF-4D42-3A80-B096-B4231ADE620E}"/>
              </a:ext>
            </a:extLst>
          </p:cNvPr>
          <p:cNvSpPr txBox="1"/>
          <p:nvPr/>
        </p:nvSpPr>
        <p:spPr>
          <a:xfrm>
            <a:off x="416133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9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69B0021-EBD8-39D8-1CCD-F65522811934}"/>
              </a:ext>
            </a:extLst>
          </p:cNvPr>
          <p:cNvSpPr txBox="1"/>
          <p:nvPr/>
        </p:nvSpPr>
        <p:spPr>
          <a:xfrm>
            <a:off x="6172997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10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73AC3F8-3514-6085-3497-AB84F8EB1260}"/>
              </a:ext>
            </a:extLst>
          </p:cNvPr>
          <p:cNvSpPr txBox="1"/>
          <p:nvPr/>
        </p:nvSpPr>
        <p:spPr>
          <a:xfrm>
            <a:off x="8176790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11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83C89ED-56E3-0AC9-772C-51A9C5A0D16B}"/>
              </a:ext>
            </a:extLst>
          </p:cNvPr>
          <p:cNvSpPr txBox="1"/>
          <p:nvPr/>
        </p:nvSpPr>
        <p:spPr>
          <a:xfrm>
            <a:off x="10183099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12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91" name="Rounded Rectangle 6">
            <a:extLst>
              <a:ext uri="{FF2B5EF4-FFF2-40B4-BE49-F238E27FC236}">
                <a16:creationId xmlns:a16="http://schemas.microsoft.com/office/drawing/2014/main" id="{0E980D1D-1794-D5E8-5643-A5F3502B634F}"/>
              </a:ext>
            </a:extLst>
          </p:cNvPr>
          <p:cNvSpPr/>
          <p:nvPr/>
        </p:nvSpPr>
        <p:spPr>
          <a:xfrm>
            <a:off x="2162755" y="1194456"/>
            <a:ext cx="1852273" cy="2651760"/>
          </a:xfrm>
          <a:prstGeom prst="roundRect">
            <a:avLst>
              <a:gd name="adj" fmla="val 5174"/>
            </a:avLst>
          </a:prstGeom>
          <a:noFill/>
          <a:ln w="57150">
            <a:solidFill>
              <a:srgbClr val="FB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CFE271-71E4-3E99-BD99-74EFCEEA2DA7}"/>
              </a:ext>
            </a:extLst>
          </p:cNvPr>
          <p:cNvSpPr txBox="1"/>
          <p:nvPr/>
        </p:nvSpPr>
        <p:spPr>
          <a:xfrm>
            <a:off x="159082" y="1707220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창세기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요한복음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31E6A7-3BED-84A1-F1E3-9BAED318EF43}"/>
              </a:ext>
            </a:extLst>
          </p:cNvPr>
          <p:cNvSpPr txBox="1"/>
          <p:nvPr/>
        </p:nvSpPr>
        <p:spPr>
          <a:xfrm>
            <a:off x="2165339" y="1707220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창세기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요한복음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마가복음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2443EF-8C52-1502-AB79-D103CA8AEDC3}"/>
              </a:ext>
            </a:extLst>
          </p:cNvPr>
          <p:cNvSpPr txBox="1"/>
          <p:nvPr/>
        </p:nvSpPr>
        <p:spPr>
          <a:xfrm>
            <a:off x="4166432" y="1707220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창세기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마가복음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CDE871-0903-98F9-1F5D-54DCC34A3248}"/>
              </a:ext>
            </a:extLst>
          </p:cNvPr>
          <p:cNvSpPr txBox="1"/>
          <p:nvPr/>
        </p:nvSpPr>
        <p:spPr>
          <a:xfrm>
            <a:off x="6178093" y="1707220"/>
            <a:ext cx="1847175" cy="1538883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창세기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예레미야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마가복음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로마서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EEFA49-EA7C-780E-836B-CCB03AA39A8B}"/>
              </a:ext>
            </a:extLst>
          </p:cNvPr>
          <p:cNvSpPr txBox="1"/>
          <p:nvPr/>
        </p:nvSpPr>
        <p:spPr>
          <a:xfrm>
            <a:off x="8181886" y="1707220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예레미야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고린도전서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86D90D-FA0D-513C-0945-732E3DE330AC}"/>
              </a:ext>
            </a:extLst>
          </p:cNvPr>
          <p:cNvSpPr txBox="1"/>
          <p:nvPr/>
        </p:nvSpPr>
        <p:spPr>
          <a:xfrm>
            <a:off x="10188195" y="1707220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예레미야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고린도후서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요한계시록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5E4CA6-AF55-8778-E3B9-805E3D6D0802}"/>
              </a:ext>
            </a:extLst>
          </p:cNvPr>
          <p:cNvSpPr txBox="1"/>
          <p:nvPr/>
        </p:nvSpPr>
        <p:spPr>
          <a:xfrm>
            <a:off x="159082" y="4525759"/>
            <a:ext cx="1847175" cy="1538883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예레미야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요한계시록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빌립보서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골로새서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F84714-5BF0-E772-B74C-AF4A4A1E59B0}"/>
              </a:ext>
            </a:extLst>
          </p:cNvPr>
          <p:cNvSpPr txBox="1"/>
          <p:nvPr/>
        </p:nvSpPr>
        <p:spPr>
          <a:xfrm>
            <a:off x="2165339" y="4525759"/>
            <a:ext cx="1847175" cy="1184940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예레미야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히브리서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베드로전서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55AC54-802A-A810-EB6C-B5FA63BF693C}"/>
              </a:ext>
            </a:extLst>
          </p:cNvPr>
          <p:cNvSpPr txBox="1"/>
          <p:nvPr/>
        </p:nvSpPr>
        <p:spPr>
          <a:xfrm>
            <a:off x="4166693" y="4525759"/>
            <a:ext cx="1885561" cy="185435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 err="1">
                <a:latin typeface="+mj-ea"/>
                <a:ea typeface="+mj-ea"/>
                <a:cs typeface="Pretendard Medium" panose="02000603000000020004" pitchFamily="50" charset="-127"/>
              </a:rPr>
              <a:t>에스라</a:t>
            </a:r>
            <a: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  <a:t>,</a:t>
            </a: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 </a:t>
            </a:r>
            <a:r>
              <a:rPr lang="ko-KR" altLang="en-US" spc="-150" dirty="0" err="1">
                <a:latin typeface="+mj-ea"/>
                <a:ea typeface="+mj-ea"/>
                <a:cs typeface="Pretendard Medium" panose="02000603000000020004" pitchFamily="50" charset="-127"/>
              </a:rPr>
              <a:t>스바냐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전도서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베드로후서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 err="1">
                <a:latin typeface="+mj-ea"/>
                <a:ea typeface="+mj-ea"/>
                <a:cs typeface="Pretendard Medium" panose="02000603000000020004" pitchFamily="50" charset="-127"/>
              </a:rPr>
              <a:t>데살로니가전</a:t>
            </a:r>
            <a:r>
              <a:rPr lang="en-US" altLang="ko-KR" spc="-300" dirty="0">
                <a:latin typeface="+mj-ea"/>
                <a:ea typeface="+mj-ea"/>
              </a:rPr>
              <a:t>·</a:t>
            </a:r>
            <a:r>
              <a:rPr lang="ko-KR" altLang="en-US" spc="-300" dirty="0">
                <a:latin typeface="+mj-ea"/>
                <a:ea typeface="+mj-ea"/>
                <a:cs typeface="Pretendard Medium" panose="02000603000000020004" pitchFamily="50" charset="-127"/>
              </a:rPr>
              <a:t>후서</a:t>
            </a:r>
            <a:endParaRPr lang="en-US" altLang="ko-KR" spc="-30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 err="1">
                <a:latin typeface="+mj-ea"/>
                <a:ea typeface="+mj-ea"/>
                <a:cs typeface="Pretendard Medium" panose="02000603000000020004" pitchFamily="50" charset="-127"/>
              </a:rPr>
              <a:t>디모데전서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B1E6CE-8500-F33C-E974-9A468E1BC52E}"/>
              </a:ext>
            </a:extLst>
          </p:cNvPr>
          <p:cNvSpPr txBox="1"/>
          <p:nvPr/>
        </p:nvSpPr>
        <p:spPr>
          <a:xfrm>
            <a:off x="6178093" y="4501375"/>
            <a:ext cx="1847175" cy="193899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전도서</a:t>
            </a:r>
            <a: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  <a:t>,</a:t>
            </a: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 </a:t>
            </a:r>
            <a:r>
              <a:rPr lang="ko-KR" altLang="en-US" spc="-150" dirty="0" err="1">
                <a:latin typeface="+mj-ea"/>
                <a:ea typeface="+mj-ea"/>
                <a:cs typeface="Pretendard Medium" panose="02000603000000020004" pitchFamily="50" charset="-127"/>
              </a:rPr>
              <a:t>역대하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 err="1">
                <a:latin typeface="+mj-ea"/>
                <a:ea typeface="+mj-ea"/>
                <a:cs typeface="Pretendard Medium" panose="02000603000000020004" pitchFamily="50" charset="-127"/>
              </a:rPr>
              <a:t>디모데후서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야고보서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요한일</a:t>
            </a:r>
            <a:r>
              <a:rPr lang="en-US" altLang="ko-KR" spc="-150" dirty="0">
                <a:latin typeface="+mj-ea"/>
                <a:ea typeface="+mj-ea"/>
              </a:rPr>
              <a:t>·</a:t>
            </a: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이</a:t>
            </a:r>
            <a:r>
              <a:rPr lang="en-US" altLang="ko-KR" spc="-150" dirty="0">
                <a:latin typeface="+mj-ea"/>
                <a:ea typeface="+mj-ea"/>
              </a:rPr>
              <a:t>·</a:t>
            </a: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삼서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갈라디아서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누가복음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ore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ABC5C4-8640-543C-0A43-45BC136BC4E6}"/>
              </a:ext>
            </a:extLst>
          </p:cNvPr>
          <p:cNvSpPr txBox="1"/>
          <p:nvPr/>
        </p:nvSpPr>
        <p:spPr>
          <a:xfrm>
            <a:off x="8181886" y="4525759"/>
            <a:ext cx="1847175" cy="83099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 err="1">
                <a:latin typeface="+mj-ea"/>
                <a:ea typeface="+mj-ea"/>
                <a:cs typeface="Pretendard Medium" panose="02000603000000020004" pitchFamily="50" charset="-127"/>
              </a:rPr>
              <a:t>역대하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누가복음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ore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520BD2-D646-1C92-5C7B-7F416782638C}"/>
              </a:ext>
            </a:extLst>
          </p:cNvPr>
          <p:cNvSpPr txBox="1"/>
          <p:nvPr/>
        </p:nvSpPr>
        <p:spPr>
          <a:xfrm>
            <a:off x="10188195" y="4525759"/>
            <a:ext cx="1847175" cy="1146468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 err="1">
                <a:latin typeface="+mj-ea"/>
                <a:ea typeface="+mj-ea"/>
                <a:cs typeface="Pretendard Medium" panose="02000603000000020004" pitchFamily="50" charset="-127"/>
              </a:rPr>
              <a:t>역대하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 err="1">
                <a:latin typeface="+mj-ea"/>
                <a:ea typeface="+mj-ea"/>
                <a:cs typeface="Pretendard Medium" panose="02000603000000020004" pitchFamily="50" charset="-127"/>
              </a:rPr>
              <a:t>스가랴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누가복음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ore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2796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/>
          <p:nvPr/>
        </p:nvSpPr>
        <p:spPr>
          <a:xfrm>
            <a:off x="3949831" y="0"/>
            <a:ext cx="824216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spc="-300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Noto Sans"/>
            </a:endParaRP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4B6F29BC-2D8A-5E15-4E7F-D9EDF199E965}"/>
              </a:ext>
            </a:extLst>
          </p:cNvPr>
          <p:cNvSpPr/>
          <p:nvPr/>
        </p:nvSpPr>
        <p:spPr>
          <a:xfrm>
            <a:off x="4393374" y="536741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111;p15">
            <a:extLst>
              <a:ext uri="{FF2B5EF4-FFF2-40B4-BE49-F238E27FC236}">
                <a16:creationId xmlns:a16="http://schemas.microsoft.com/office/drawing/2014/main" id="{800B8D50-794C-AC9A-3D5C-3C04A336401E}"/>
              </a:ext>
            </a:extLst>
          </p:cNvPr>
          <p:cNvSpPr/>
          <p:nvPr/>
        </p:nvSpPr>
        <p:spPr>
          <a:xfrm>
            <a:off x="4047214" y="-1165"/>
            <a:ext cx="81447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spc="-300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Noto Sans"/>
            </a:endParaRPr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BE89A93F-A66E-58D7-1F28-B0FC6426A353}"/>
              </a:ext>
            </a:extLst>
          </p:cNvPr>
          <p:cNvSpPr/>
          <p:nvPr/>
        </p:nvSpPr>
        <p:spPr>
          <a:xfrm>
            <a:off x="4600426" y="354249"/>
            <a:ext cx="7263372" cy="6149501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3949" y="0"/>
            <a:ext cx="7239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2E9D90-F76C-B001-7D80-DE73D46A517D}"/>
              </a:ext>
            </a:extLst>
          </p:cNvPr>
          <p:cNvSpPr txBox="1"/>
          <p:nvPr/>
        </p:nvSpPr>
        <p:spPr>
          <a:xfrm>
            <a:off x="235816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2</a:t>
            </a:r>
            <a:r>
              <a:rPr kumimoji="0" lang="en-US" altLang="ko-KR" sz="20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2</a:t>
            </a:r>
            <a:endParaRPr kumimoji="0" lang="en-US" sz="200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20" name="Google Shape;113;p15">
            <a:extLst>
              <a:ext uri="{FF2B5EF4-FFF2-40B4-BE49-F238E27FC236}">
                <a16:creationId xmlns:a16="http://schemas.microsoft.com/office/drawing/2014/main" id="{C1D1CF46-970E-E0B8-A6D4-C3846F8F7D44}"/>
              </a:ext>
            </a:extLst>
          </p:cNvPr>
          <p:cNvSpPr txBox="1"/>
          <p:nvPr/>
        </p:nvSpPr>
        <p:spPr>
          <a:xfrm>
            <a:off x="421585" y="2369853"/>
            <a:ext cx="3454942" cy="211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400" b="1" u="none" strike="noStrike" cap="none" spc="-30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포괄적인</a:t>
            </a:r>
            <a:r>
              <a:rPr lang="ko-KR" sz="4400" b="1" u="none" strike="noStrike" cap="none" spc="-300" dirty="0">
                <a:ln>
                  <a:solidFill>
                    <a:srgbClr val="FFB600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r>
              <a:rPr lang="ko-KR" sz="4400" b="1" u="none" strike="noStrike" cap="none" spc="-30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그리스도인의 배움</a:t>
            </a:r>
            <a:endParaRPr sz="3200" b="1" u="none" strike="noStrike" cap="none" spc="-15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  <a:sym typeface="Noto Sans"/>
            </a:endParaRPr>
          </a:p>
        </p:txBody>
      </p:sp>
      <p:sp>
        <p:nvSpPr>
          <p:cNvPr id="5" name="Google Shape;115;p15">
            <a:extLst>
              <a:ext uri="{FF2B5EF4-FFF2-40B4-BE49-F238E27FC236}">
                <a16:creationId xmlns:a16="http://schemas.microsoft.com/office/drawing/2014/main" id="{B1897F06-6266-A9CA-BC0F-73D79B76786D}"/>
              </a:ext>
            </a:extLst>
          </p:cNvPr>
          <p:cNvSpPr txBox="1"/>
          <p:nvPr/>
        </p:nvSpPr>
        <p:spPr>
          <a:xfrm>
            <a:off x="5013055" y="1577491"/>
            <a:ext cx="6678444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내가 이를 때까지 </a:t>
            </a:r>
            <a:r>
              <a:rPr 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읽는 것</a:t>
            </a:r>
            <a:r>
              <a:rPr lang="en-US" alt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 </a:t>
            </a:r>
            <a:r>
              <a:rPr lang="ko-KR" sz="3000" b="1" u="none" strike="noStrike" cap="none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(</a:t>
            </a:r>
            <a:r>
              <a:rPr 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Public </a:t>
            </a:r>
            <a:r>
              <a:rPr lang="ko-KR" sz="3000" b="1" u="none" strike="noStrike" cap="none" spc="-150" dirty="0" err="1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Reading</a:t>
            </a:r>
            <a:r>
              <a:rPr 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 </a:t>
            </a:r>
            <a:br>
              <a:rPr lang="en-US" alt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</a:br>
            <a:r>
              <a:rPr 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of </a:t>
            </a:r>
            <a:r>
              <a:rPr lang="ko-KR" sz="3000" b="1" u="none" strike="noStrike" cap="none" spc="-150" dirty="0" err="1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Scripture</a:t>
            </a:r>
            <a:r>
              <a:rPr lang="ko-KR" sz="3000" b="1" u="none" strike="noStrike" cap="none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)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과 </a:t>
            </a:r>
            <a:r>
              <a:rPr 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권하는 것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과 </a:t>
            </a:r>
            <a:r>
              <a:rPr 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가르치는 것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에</a:t>
            </a:r>
            <a:r>
              <a:rPr lang="ko-KR" sz="3000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 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전념하라</a:t>
            </a:r>
            <a:endParaRPr sz="3000" u="none" strike="noStrike" cap="none" spc="-300" dirty="0"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  <a:sym typeface="Noto Sans Medium"/>
            </a:endParaRPr>
          </a:p>
        </p:txBody>
      </p:sp>
      <p:sp>
        <p:nvSpPr>
          <p:cNvPr id="6" name="Google Shape;117;p15">
            <a:extLst>
              <a:ext uri="{FF2B5EF4-FFF2-40B4-BE49-F238E27FC236}">
                <a16:creationId xmlns:a16="http://schemas.microsoft.com/office/drawing/2014/main" id="{293E0CF0-D841-830C-A7B3-74D8D5B170FF}"/>
              </a:ext>
            </a:extLst>
          </p:cNvPr>
          <p:cNvSpPr txBox="1"/>
          <p:nvPr/>
        </p:nvSpPr>
        <p:spPr>
          <a:xfrm>
            <a:off x="4975326" y="3380411"/>
            <a:ext cx="4753135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성경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듣</a:t>
            </a:r>
            <a:r>
              <a:rPr 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기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en-US" alt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: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 공동체 </a:t>
            </a:r>
            <a:r>
              <a:rPr lang="en-US" alt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&amp;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개인</a:t>
            </a:r>
            <a:endParaRPr sz="3050" b="1" u="none" strike="noStrike" cap="none" spc="-300" dirty="0">
              <a:ln w="9525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7" name="Google Shape;119;p15">
            <a:extLst>
              <a:ext uri="{FF2B5EF4-FFF2-40B4-BE49-F238E27FC236}">
                <a16:creationId xmlns:a16="http://schemas.microsoft.com/office/drawing/2014/main" id="{CACF7241-95F4-0341-BB76-A33B3927A1B0}"/>
              </a:ext>
            </a:extLst>
          </p:cNvPr>
          <p:cNvSpPr txBox="1"/>
          <p:nvPr/>
        </p:nvSpPr>
        <p:spPr>
          <a:xfrm>
            <a:off x="4990681" y="4145198"/>
            <a:ext cx="5544986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권하는 것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: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 하나님의 말씀을 설교</a:t>
            </a:r>
            <a:endParaRPr sz="3050" b="1" u="none" strike="noStrike" cap="none" spc="-30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8" name="Google Shape;121;p15">
            <a:extLst>
              <a:ext uri="{FF2B5EF4-FFF2-40B4-BE49-F238E27FC236}">
                <a16:creationId xmlns:a16="http://schemas.microsoft.com/office/drawing/2014/main" id="{E633FED8-9E04-8F47-BB8E-3DC6E8F405E3}"/>
              </a:ext>
            </a:extLst>
          </p:cNvPr>
          <p:cNvSpPr txBox="1"/>
          <p:nvPr/>
        </p:nvSpPr>
        <p:spPr>
          <a:xfrm>
            <a:off x="4975327" y="4909986"/>
            <a:ext cx="2383048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•</a:t>
            </a:r>
            <a:r>
              <a:rPr lang="ko-KR" altLang="en-US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가르치는 것</a:t>
            </a:r>
            <a:r>
              <a:rPr lang="ko-KR" altLang="en-US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:</a:t>
            </a:r>
            <a:endParaRPr lang="en-US" altLang="ko-KR" sz="3050" b="1" u="none" strike="noStrike" cap="none" spc="-35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10" name="Google Shape;121;p15">
            <a:extLst>
              <a:ext uri="{FF2B5EF4-FFF2-40B4-BE49-F238E27FC236}">
                <a16:creationId xmlns:a16="http://schemas.microsoft.com/office/drawing/2014/main" id="{456799D4-0B1C-A849-8679-2F8CDB7CF748}"/>
              </a:ext>
            </a:extLst>
          </p:cNvPr>
          <p:cNvSpPr txBox="1"/>
          <p:nvPr/>
        </p:nvSpPr>
        <p:spPr>
          <a:xfrm>
            <a:off x="7282210" y="4928840"/>
            <a:ext cx="4067661" cy="97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독서 </a:t>
            </a:r>
            <a:r>
              <a:rPr lang="en-US" altLang="ko-KR" sz="3050" b="1" u="none" strike="noStrike" cap="none" spc="-1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(JSU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altLang="en-US" sz="3050" b="1" u="none" strike="noStrike" cap="none" spc="-300" dirty="0" err="1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북</a:t>
            </a:r>
            <a:r>
              <a:rPr lang="ko-KR" altLang="en-US" sz="3050" b="1" spc="-300" dirty="0" err="1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클럽</a:t>
            </a:r>
            <a:r>
              <a:rPr lang="en-US" altLang="ko-KR" sz="3050" b="1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&amp;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개인</a:t>
            </a: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)</a:t>
            </a:r>
          </a:p>
          <a:p>
            <a:pPr marL="0" marR="0" lvl="0" indent="0" algn="l" rtl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050" b="1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성경공부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endParaRPr lang="en-US" altLang="ko-KR" sz="3050" b="1" u="none" strike="noStrike" cap="none" spc="-30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D4720F-0666-6DF6-7454-E3A770DC036F}"/>
              </a:ext>
            </a:extLst>
          </p:cNvPr>
          <p:cNvSpPr txBox="1"/>
          <p:nvPr/>
        </p:nvSpPr>
        <p:spPr>
          <a:xfrm>
            <a:off x="6722432" y="774018"/>
            <a:ext cx="3259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ko-KR" sz="3600" b="1" u="none" strike="noStrike" cap="none" spc="-300" dirty="0" err="1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디모데전서</a:t>
            </a:r>
            <a:r>
              <a:rPr lang="ko-KR" altLang="en-US" sz="3600" b="1" u="none" strike="noStrike" cap="none" spc="-30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r>
              <a:rPr lang="ko-KR" altLang="ko-KR" sz="2000" b="1" u="none" strike="noStrike" cap="none" spc="-30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r>
              <a:rPr lang="ko-KR" altLang="ko-KR" sz="3600" b="1" u="none" strike="noStrike" cap="none" spc="-30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4:1</a:t>
            </a:r>
            <a:r>
              <a:rPr lang="ko-KR" altLang="ko-KR" sz="3600" b="1" u="none" strike="noStrike" cap="none" spc="-15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3</a:t>
            </a:r>
            <a:endParaRPr lang="ko-KR" altLang="en-US" sz="3600" dirty="0">
              <a:ln>
                <a:solidFill>
                  <a:srgbClr val="FFB600"/>
                </a:solidFill>
              </a:ln>
              <a:solidFill>
                <a:srgbClr val="FFB6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9">
            <a:extLst>
              <a:ext uri="{FF2B5EF4-FFF2-40B4-BE49-F238E27FC236}">
                <a16:creationId xmlns:a16="http://schemas.microsoft.com/office/drawing/2014/main" id="{91800C6C-C4E2-4B36-4D91-FA732A2985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73BB1655-1CB8-2E2D-E242-4E765B809B7B}"/>
              </a:ext>
            </a:extLst>
          </p:cNvPr>
          <p:cNvSpPr/>
          <p:nvPr/>
        </p:nvSpPr>
        <p:spPr>
          <a:xfrm>
            <a:off x="237679" y="1629508"/>
            <a:ext cx="3747094" cy="4941405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8" name="Rounded Rectangle 18">
            <a:extLst>
              <a:ext uri="{FF2B5EF4-FFF2-40B4-BE49-F238E27FC236}">
                <a16:creationId xmlns:a16="http://schemas.microsoft.com/office/drawing/2014/main" id="{5BB5537C-BEA9-982A-23B7-501A07DC2473}"/>
              </a:ext>
            </a:extLst>
          </p:cNvPr>
          <p:cNvSpPr/>
          <p:nvPr/>
        </p:nvSpPr>
        <p:spPr>
          <a:xfrm>
            <a:off x="4222453" y="1629508"/>
            <a:ext cx="3747094" cy="4941405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id="{5EFCA842-0568-048A-B5F3-19DFF941F5A4}"/>
              </a:ext>
            </a:extLst>
          </p:cNvPr>
          <p:cNvSpPr/>
          <p:nvPr/>
        </p:nvSpPr>
        <p:spPr>
          <a:xfrm>
            <a:off x="8207227" y="1629508"/>
            <a:ext cx="3747094" cy="4941405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1" name="Round Same Side Corner Rectangle 35">
            <a:extLst>
              <a:ext uri="{FF2B5EF4-FFF2-40B4-BE49-F238E27FC236}">
                <a16:creationId xmlns:a16="http://schemas.microsoft.com/office/drawing/2014/main" id="{4D393F97-7D13-2BCC-9F51-F7C07B0D4202}"/>
              </a:ext>
            </a:extLst>
          </p:cNvPr>
          <p:cNvSpPr/>
          <p:nvPr/>
        </p:nvSpPr>
        <p:spPr>
          <a:xfrm>
            <a:off x="231635" y="162289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C42100-F952-7430-6FA7-13A71B0DDCDD}"/>
              </a:ext>
            </a:extLst>
          </p:cNvPr>
          <p:cNvSpPr txBox="1"/>
          <p:nvPr/>
        </p:nvSpPr>
        <p:spPr>
          <a:xfrm>
            <a:off x="233650" y="1764819"/>
            <a:ext cx="3755152" cy="400110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6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화요 아침</a:t>
            </a:r>
            <a:endParaRPr lang="en-US" sz="260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3" name="Rectangle 38">
            <a:extLst>
              <a:ext uri="{FF2B5EF4-FFF2-40B4-BE49-F238E27FC236}">
                <a16:creationId xmlns:a16="http://schemas.microsoft.com/office/drawing/2014/main" id="{81653B32-93F7-D793-D108-8FDF798FA6AB}"/>
              </a:ext>
            </a:extLst>
          </p:cNvPr>
          <p:cNvSpPr/>
          <p:nvPr/>
        </p:nvSpPr>
        <p:spPr>
          <a:xfrm>
            <a:off x="231635" y="228440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A74BA8-1E13-104A-F74B-408F84AC5D6E}"/>
              </a:ext>
            </a:extLst>
          </p:cNvPr>
          <p:cNvSpPr txBox="1"/>
          <p:nvPr/>
        </p:nvSpPr>
        <p:spPr>
          <a:xfrm>
            <a:off x="1298264" y="2469450"/>
            <a:ext cx="2622559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PRS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아침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7:00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JSU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아침 </a:t>
            </a: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8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:30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0" name="Round Same Side Corner Rectangle 36">
            <a:extLst>
              <a:ext uri="{FF2B5EF4-FFF2-40B4-BE49-F238E27FC236}">
                <a16:creationId xmlns:a16="http://schemas.microsoft.com/office/drawing/2014/main" id="{63548947-AC78-A3C1-A498-7B135BBF3BB0}"/>
              </a:ext>
            </a:extLst>
          </p:cNvPr>
          <p:cNvSpPr/>
          <p:nvPr/>
        </p:nvSpPr>
        <p:spPr>
          <a:xfrm>
            <a:off x="8205211" y="162289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3DE23E-4D70-7EB1-9090-172771BE7B0E}"/>
              </a:ext>
            </a:extLst>
          </p:cNvPr>
          <p:cNvSpPr txBox="1"/>
          <p:nvPr/>
        </p:nvSpPr>
        <p:spPr>
          <a:xfrm>
            <a:off x="8207225" y="1764819"/>
            <a:ext cx="3755153" cy="400110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600" b="1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금요</a:t>
            </a:r>
            <a:r>
              <a:rPr lang="ko-KR" altLang="en-US" sz="26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점심</a:t>
            </a:r>
            <a:endParaRPr lang="en-US" altLang="ko-Kore-US" sz="260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2" name="Rectangle 39">
            <a:extLst>
              <a:ext uri="{FF2B5EF4-FFF2-40B4-BE49-F238E27FC236}">
                <a16:creationId xmlns:a16="http://schemas.microsoft.com/office/drawing/2014/main" id="{9EB300F0-0A10-884F-92C9-FBE612B39856}"/>
              </a:ext>
            </a:extLst>
          </p:cNvPr>
          <p:cNvSpPr/>
          <p:nvPr/>
        </p:nvSpPr>
        <p:spPr>
          <a:xfrm>
            <a:off x="8205211" y="228440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91D2EE-D53F-56E3-90A1-0F864FF603E5}"/>
              </a:ext>
            </a:extLst>
          </p:cNvPr>
          <p:cNvSpPr txBox="1"/>
          <p:nvPr/>
        </p:nvSpPr>
        <p:spPr>
          <a:xfrm>
            <a:off x="9241603" y="2475382"/>
            <a:ext cx="2165031" cy="7530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PRS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점심 </a:t>
            </a: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12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:00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JSU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점심 </a:t>
            </a: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:30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F913B7-0E82-D327-99AA-BBD6E5B57C80}"/>
              </a:ext>
            </a:extLst>
          </p:cNvPr>
          <p:cNvSpPr txBox="1"/>
          <p:nvPr/>
        </p:nvSpPr>
        <p:spPr>
          <a:xfrm>
            <a:off x="231634" y="258805"/>
            <a:ext cx="1172268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spc="-1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G&amp;M </a:t>
            </a:r>
            <a:r>
              <a:rPr lang="en-US" altLang="ko-KR" sz="4000" b="1" spc="-9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Asia</a:t>
            </a:r>
            <a:r>
              <a:rPr lang="en-US" sz="400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</a:p>
          <a:p>
            <a:pPr algn="ctr"/>
            <a:r>
              <a:rPr lang="en-US" sz="400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PRS &amp; JSU </a:t>
            </a:r>
            <a:r>
              <a:rPr lang="ko-KR" altLang="en-US" sz="400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주간 일정표</a:t>
            </a:r>
            <a:endParaRPr lang="en-US" sz="4000" b="1" spc="-30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33" name="Round Same Side Corner Rectangle 11">
            <a:extLst>
              <a:ext uri="{FF2B5EF4-FFF2-40B4-BE49-F238E27FC236}">
                <a16:creationId xmlns:a16="http://schemas.microsoft.com/office/drawing/2014/main" id="{C8C188AD-7675-648A-A9FB-7BB248CF2111}"/>
              </a:ext>
            </a:extLst>
          </p:cNvPr>
          <p:cNvSpPr/>
          <p:nvPr/>
        </p:nvSpPr>
        <p:spPr>
          <a:xfrm>
            <a:off x="4218423" y="162289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7EE1D7-A68A-466B-4FC9-BA4A01354FF6}"/>
              </a:ext>
            </a:extLst>
          </p:cNvPr>
          <p:cNvSpPr txBox="1"/>
          <p:nvPr/>
        </p:nvSpPr>
        <p:spPr>
          <a:xfrm>
            <a:off x="4220436" y="1764819"/>
            <a:ext cx="3747094" cy="400110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600" b="1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목요</a:t>
            </a:r>
            <a:r>
              <a:rPr lang="en-US" altLang="ko-KR" sz="26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6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저녁</a:t>
            </a:r>
            <a:endParaRPr lang="en-US" altLang="ko-Kore-US" sz="260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5" name="Rectangle 37">
            <a:extLst>
              <a:ext uri="{FF2B5EF4-FFF2-40B4-BE49-F238E27FC236}">
                <a16:creationId xmlns:a16="http://schemas.microsoft.com/office/drawing/2014/main" id="{81630897-67A3-1631-093B-CB5BC28CB9F1}"/>
              </a:ext>
            </a:extLst>
          </p:cNvPr>
          <p:cNvSpPr/>
          <p:nvPr/>
        </p:nvSpPr>
        <p:spPr>
          <a:xfrm>
            <a:off x="4218423" y="228440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C6DCBD4-D5F6-BF84-D8D8-AFF6DCC1B40B}"/>
              </a:ext>
            </a:extLst>
          </p:cNvPr>
          <p:cNvSpPr txBox="1"/>
          <p:nvPr/>
        </p:nvSpPr>
        <p:spPr>
          <a:xfrm>
            <a:off x="5330485" y="2463559"/>
            <a:ext cx="2178868" cy="7466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JSU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저녁 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6:00</a:t>
            </a:r>
            <a:br>
              <a:rPr lang="en-US" altLang="ko-KR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PRS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저녁 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7:30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2BB95C6-09FF-3454-6B08-96451177F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66" y="2459872"/>
            <a:ext cx="461656" cy="73293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5BE310D-0C50-17DF-1103-CE4AE8CA4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566" y="2459872"/>
            <a:ext cx="461656" cy="73293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4680315-FA75-29A5-4D65-D472FCA85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623" y="2459872"/>
            <a:ext cx="407735" cy="7115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D19C351-3D9D-8A28-0447-EC58DCEBB2DF}"/>
              </a:ext>
            </a:extLst>
          </p:cNvPr>
          <p:cNvSpPr txBox="1"/>
          <p:nvPr/>
        </p:nvSpPr>
        <p:spPr>
          <a:xfrm>
            <a:off x="551469" y="3609480"/>
            <a:ext cx="2946600" cy="1296637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현</a:t>
            </a: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재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endParaRPr lang="en-US" altLang="ko-KR" sz="2100" b="1" spc="-300" dirty="0">
              <a:ln w="0">
                <a:solidFill>
                  <a:srgbClr val="FB8500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2520"/>
              </a:lnSpc>
            </a:pPr>
            <a:r>
              <a:rPr lang="ko-KR" altLang="en-US" sz="2000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오스</a:t>
            </a:r>
            <a:r>
              <a:rPr lang="ko-KR" altLang="en-US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기니스의 </a:t>
            </a:r>
            <a:br>
              <a:rPr lang="en-US" altLang="ko-KR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en-US" altLang="ko-Kore-US" sz="2000" b="1" spc="-29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b="1" spc="-29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나는 무엇을 위해 사는가</a:t>
            </a:r>
            <a:r>
              <a:rPr lang="en-US" altLang="ko-Kore-US" sz="2000" b="1" spc="-29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b="1" spc="-29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5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</a:t>
            </a:r>
            <a:r>
              <a:rPr lang="ko-KR" altLang="en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간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4AF8DA-E9EA-E123-330C-9513B9782177}"/>
              </a:ext>
            </a:extLst>
          </p:cNvPr>
          <p:cNvSpPr txBox="1"/>
          <p:nvPr/>
        </p:nvSpPr>
        <p:spPr>
          <a:xfrm>
            <a:off x="4525181" y="3609480"/>
            <a:ext cx="3623633" cy="1200329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r>
              <a:rPr lang="ko-KR" altLang="en-US" sz="2100" b="1" spc="-15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현</a:t>
            </a: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재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br>
              <a:rPr lang="en-US" altLang="ko-KR" sz="19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19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톰 라이트의 </a:t>
            </a:r>
            <a:br>
              <a:rPr lang="en-US" altLang="ko-KR" sz="19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en-US" altLang="ko-Kore-US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『</a:t>
            </a:r>
            <a:r>
              <a:rPr lang="ko-KR" altLang="en-US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이것이 복음이다</a:t>
            </a:r>
            <a:r>
              <a:rPr lang="en-US" altLang="ko-Kore-US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』</a:t>
            </a:r>
            <a:r>
              <a:rPr lang="ko-KR" altLang="en-US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endParaRPr lang="en-US" altLang="ko-KR" sz="19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  <a:p>
            <a:r>
              <a:rPr lang="en-US" altLang="ko-KR" sz="19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6</a:t>
            </a:r>
            <a:r>
              <a:rPr lang="ko-KR" altLang="en-US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시간</a:t>
            </a:r>
            <a:r>
              <a:rPr lang="en-US" altLang="ko-KR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30</a:t>
            </a:r>
            <a:r>
              <a:rPr lang="ko-KR" altLang="en-US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분</a:t>
            </a:r>
            <a:r>
              <a:rPr lang="en-US" altLang="ko-KR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R" sz="19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5A3E00-6F5C-EFA0-25D3-55F5ADA057EC}"/>
              </a:ext>
            </a:extLst>
          </p:cNvPr>
          <p:cNvSpPr txBox="1"/>
          <p:nvPr/>
        </p:nvSpPr>
        <p:spPr>
          <a:xfrm>
            <a:off x="8457074" y="3609480"/>
            <a:ext cx="3188988" cy="1020921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현</a:t>
            </a: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재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endParaRPr lang="en-US" altLang="ko-KR" sz="2100" b="1" spc="-300" dirty="0">
              <a:ln w="0">
                <a:solidFill>
                  <a:srgbClr val="FB8500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2720"/>
              </a:lnSpc>
            </a:pPr>
            <a:r>
              <a:rPr lang="ko-KR" altLang="en-US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톰 라이트의  </a:t>
            </a:r>
            <a:br>
              <a:rPr lang="en-US" altLang="ko-KR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en-US" altLang="ko-Kore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기독교 여행</a:t>
            </a:r>
            <a:r>
              <a:rPr lang="en-US" altLang="ko-Kore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9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</a:t>
            </a:r>
            <a:r>
              <a:rPr lang="ko-KR" altLang="en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간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ore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D72DAE-3A9B-A702-99B2-1134017393C7}"/>
              </a:ext>
            </a:extLst>
          </p:cNvPr>
          <p:cNvSpPr txBox="1"/>
          <p:nvPr/>
        </p:nvSpPr>
        <p:spPr>
          <a:xfrm>
            <a:off x="568903" y="5049112"/>
            <a:ext cx="3333065" cy="684290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다음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br>
              <a:rPr lang="en-US" altLang="ko-KR" sz="2000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TBD</a:t>
            </a:r>
            <a:endParaRPr lang="en-US" altLang="ko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ADC9C5-D2A9-60EA-846E-28D065FAFA19}"/>
              </a:ext>
            </a:extLst>
          </p:cNvPr>
          <p:cNvSpPr txBox="1"/>
          <p:nvPr/>
        </p:nvSpPr>
        <p:spPr>
          <a:xfrm>
            <a:off x="4525182" y="5049112"/>
            <a:ext cx="3333065" cy="1011687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다음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br>
              <a:rPr lang="en-US" altLang="ko-KR" sz="2000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TBD</a:t>
            </a:r>
            <a:endParaRPr lang="en-US" altLang="ko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  <a:p>
            <a:pPr>
              <a:lnSpc>
                <a:spcPts val="2520"/>
              </a:lnSpc>
            </a:pPr>
            <a:endParaRPr lang="en-US" altLang="ko-KR" sz="19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E61538-D175-492E-FBBE-A2F60EC7054C}"/>
              </a:ext>
            </a:extLst>
          </p:cNvPr>
          <p:cNvSpPr txBox="1"/>
          <p:nvPr/>
        </p:nvSpPr>
        <p:spPr>
          <a:xfrm>
            <a:off x="8457074" y="5049112"/>
            <a:ext cx="3333065" cy="1011687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다음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br>
              <a:rPr lang="en-US" altLang="ko-KR" sz="2000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TBD</a:t>
            </a:r>
            <a:endParaRPr lang="en-US" altLang="ko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  <a:p>
            <a:pPr>
              <a:lnSpc>
                <a:spcPts val="2520"/>
              </a:lnSpc>
            </a:pPr>
            <a:endParaRPr lang="en-US" altLang="ko-KR" sz="19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1765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-3730"/>
            <a:ext cx="12192000" cy="696266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703947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4657" y="736599"/>
            <a:ext cx="117226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3200" b="1" spc="-340" dirty="0">
                <a:ln w="12700" cap="sq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더 많은 정보는 </a:t>
            </a:r>
            <a:r>
              <a:rPr lang="ko-KR" altLang="en-US" sz="3200" b="1" spc="-340" dirty="0">
                <a:ln w="12700" cap="sq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아래에서</a:t>
            </a:r>
            <a:r>
              <a:rPr lang="ko-KR" altLang="en-US" sz="3200" b="1" spc="-340" dirty="0">
                <a:ln w="12700" cap="sq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확인하실 수 있습니다</a:t>
            </a:r>
            <a:endParaRPr lang="en-US" sz="3200" b="1" spc="-340" dirty="0">
              <a:ln w="12700" cap="sq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6447974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447974" y="1551529"/>
            <a:ext cx="5038063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703948" y="1551529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9" name="Picture 8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08C4CBFD-789F-D20A-2EDA-8C4FD41C7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236" y="3491680"/>
            <a:ext cx="3647502" cy="1305763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B5B82C0A-9708-1D45-5022-56893B207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885" y="3487242"/>
            <a:ext cx="2570240" cy="1237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9E3BC5-D0FE-BF84-3E1C-644C2799D5C2}"/>
              </a:ext>
            </a:extLst>
          </p:cNvPr>
          <p:cNvSpPr txBox="1"/>
          <p:nvPr/>
        </p:nvSpPr>
        <p:spPr>
          <a:xfrm>
            <a:off x="705963" y="1722647"/>
            <a:ext cx="5038064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SemiBold" panose="02000703000000020004" pitchFamily="50" charset="-127"/>
              </a:rPr>
              <a:t>prsi.org</a:t>
            </a:r>
            <a:r>
              <a:rPr lang="en-US" altLang="ko-KR" sz="28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SemiBold" panose="02000703000000020004" pitchFamily="50" charset="-127"/>
              </a:rPr>
              <a:t>/ko</a:t>
            </a:r>
            <a:endParaRPr lang="en-US" sz="28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417A7C-82C3-3466-91C6-08FB2C577429}"/>
              </a:ext>
            </a:extLst>
          </p:cNvPr>
          <p:cNvSpPr txBox="1"/>
          <p:nvPr/>
        </p:nvSpPr>
        <p:spPr>
          <a:xfrm>
            <a:off x="6449987" y="1722647"/>
            <a:ext cx="5036050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SemiBold" panose="02000703000000020004" pitchFamily="50" charset="-127"/>
              </a:rPr>
              <a:t>justshowup.kr</a:t>
            </a:r>
            <a:endParaRPr lang="en-US" sz="28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281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E443C-7F02-59C3-1244-8B8460BE7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2C156F-1A51-B3A3-948C-B769C4CE0D05}"/>
              </a:ext>
            </a:extLst>
          </p:cNvPr>
          <p:cNvSpPr/>
          <p:nvPr/>
        </p:nvSpPr>
        <p:spPr>
          <a:xfrm>
            <a:off x="3337474" y="0"/>
            <a:ext cx="8854526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823710-4637-D59F-25CA-766878749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19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CD7A78-DDEB-30DD-D063-45D2207A201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C5B25D-C113-28E2-9D4D-D00C8C3F511D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0A94B26-EB0B-2654-267C-9DBF2E19602A}"/>
              </a:ext>
            </a:extLst>
          </p:cNvPr>
          <p:cNvSpPr/>
          <p:nvPr/>
        </p:nvSpPr>
        <p:spPr>
          <a:xfrm>
            <a:off x="4402368" y="893379"/>
            <a:ext cx="7413882" cy="5181600"/>
          </a:xfrm>
          <a:prstGeom prst="roundRect">
            <a:avLst>
              <a:gd name="adj" fmla="val 74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07836D-6572-3C8F-F899-008DB20D1652}"/>
              </a:ext>
            </a:extLst>
          </p:cNvPr>
          <p:cNvSpPr/>
          <p:nvPr/>
        </p:nvSpPr>
        <p:spPr>
          <a:xfrm>
            <a:off x="206829" y="6215743"/>
            <a:ext cx="478971" cy="51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EEFBCD-2CED-9D87-22D7-7B71FCF3093E}"/>
              </a:ext>
            </a:extLst>
          </p:cNvPr>
          <p:cNvSpPr txBox="1"/>
          <p:nvPr/>
        </p:nvSpPr>
        <p:spPr>
          <a:xfrm>
            <a:off x="5015751" y="1280819"/>
            <a:ext cx="6420027" cy="16955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다음의 방식을 추천합니다 </a:t>
            </a:r>
            <a:r>
              <a:rPr lang="en-US" altLang="ko-KR" sz="35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ko-KR" altLang="en-US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오직 듣기로만</a:t>
            </a:r>
            <a:endParaRPr lang="en-US" altLang="ko-KR" sz="3600" b="1" spc="-350" dirty="0">
              <a:ln w="6350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22607C-0FF2-178B-D9FF-5D06BE69C977}"/>
              </a:ext>
            </a:extLst>
          </p:cNvPr>
          <p:cNvSpPr txBox="1"/>
          <p:nvPr/>
        </p:nvSpPr>
        <p:spPr>
          <a:xfrm>
            <a:off x="5439265" y="3233405"/>
            <a:ext cx="2180639" cy="6309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ko-KR" altLang="en-US" sz="3500" b="1" u="none" strike="noStrike" kern="1200" cap="none" spc="-350" normalizeH="0" noProof="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혹은</a:t>
            </a:r>
            <a:endParaRPr kumimoji="0" lang="en-US" altLang="ko-KR" sz="3500" b="1" u="none" strike="noStrike" kern="1200" cap="none" spc="-350" normalizeH="0" noProof="0" dirty="0">
              <a:ln w="6350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F011C0-1559-A701-A5B1-2729165B80AE}"/>
              </a:ext>
            </a:extLst>
          </p:cNvPr>
          <p:cNvSpPr txBox="1"/>
          <p:nvPr/>
        </p:nvSpPr>
        <p:spPr>
          <a:xfrm>
            <a:off x="4862558" y="4148459"/>
            <a:ext cx="6141562" cy="12253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altLang="ko-KR" sz="3600" b="1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2</a:t>
            </a:r>
            <a:r>
              <a:rPr lang="en-US" altLang="ko-KR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. </a:t>
            </a:r>
            <a:r>
              <a:rPr lang="ko-KR" altLang="en-US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lang="ko-KR" altLang="en-US" sz="3600" b="1" spc="-1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화</a:t>
            </a:r>
            <a:r>
              <a:rPr lang="ko-KR" altLang="en-US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면 또는 인쇄된 성경을</a:t>
            </a:r>
            <a:br>
              <a:rPr lang="en-US" altLang="ko-KR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</a:br>
            <a:r>
              <a:rPr lang="ko-KR" altLang="en-US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따라가며 듣기</a:t>
            </a:r>
            <a:endParaRPr kumimoji="0" lang="en-US" altLang="ko-KR" sz="3600" b="1" u="none" strike="noStrike" kern="1200" cap="none" spc="-350" normalizeH="0" noProof="0" dirty="0">
              <a:ln w="6350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4AC71F-1727-DC29-7F14-3875FF7F8F47}"/>
              </a:ext>
            </a:extLst>
          </p:cNvPr>
          <p:cNvSpPr txBox="1"/>
          <p:nvPr/>
        </p:nvSpPr>
        <p:spPr>
          <a:xfrm>
            <a:off x="281718" y="3481610"/>
            <a:ext cx="3568931" cy="66684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50" normalizeH="0" noProof="0" dirty="0">
                <a:ln w="635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가이드라인</a:t>
            </a:r>
            <a:endParaRPr kumimoji="0" lang="en-US" sz="4800" b="1" u="none" strike="noStrike" kern="1200" cap="none" spc="-350" normalizeH="0" noProof="0" dirty="0">
              <a:ln w="6350"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38F7FF-41A9-67C5-CF03-E01155D2F350}"/>
              </a:ext>
            </a:extLst>
          </p:cNvPr>
          <p:cNvSpPr txBox="1"/>
          <p:nvPr/>
        </p:nvSpPr>
        <p:spPr>
          <a:xfrm>
            <a:off x="281718" y="2848471"/>
            <a:ext cx="3568931" cy="564257"/>
          </a:xfrm>
          <a:prstGeom prst="rect">
            <a:avLst/>
          </a:prstGeom>
          <a:noFill/>
          <a:ln w="0"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공동체성경읽기</a:t>
            </a:r>
            <a:endParaRPr kumimoji="0" lang="en-US" sz="5400" b="1" u="none" strike="noStrike" kern="1200" cap="none" spc="-35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4550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47592B1A-F9E3-8F79-EEC9-17003B8F2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662" y="1295967"/>
            <a:ext cx="7914675" cy="426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09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5453743" y="0"/>
            <a:ext cx="673825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634" y="0"/>
            <a:ext cx="7239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34A84F-9C0A-DEF2-3A93-5F6ADA62A02B}"/>
              </a:ext>
            </a:extLst>
          </p:cNvPr>
          <p:cNvSpPr txBox="1"/>
          <p:nvPr/>
        </p:nvSpPr>
        <p:spPr>
          <a:xfrm>
            <a:off x="481423" y="2148394"/>
            <a:ext cx="4908521" cy="30854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공동체성경읽기</a:t>
            </a:r>
            <a:br>
              <a:rPr kumimoji="0" lang="en-US" altLang="ko-KR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kumimoji="0" lang="en-US" altLang="ko-KR" sz="4000" b="1" u="none" strike="noStrike" kern="1200" cap="none" spc="-15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(Public Reading of Scripture, PRS)</a:t>
            </a:r>
            <a:r>
              <a:rPr kumimoji="0" lang="ko-KR" altLang="en-US" sz="43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는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 w="12700">
                  <a:solidFill>
                    <a:srgbClr val="FFB600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함께 성경을 듣는</a:t>
            </a:r>
            <a:endParaRPr kumimoji="0" lang="en-US" altLang="ko-KR" sz="4400" b="1" u="none" strike="noStrike" kern="1200" cap="none" spc="-300" normalizeH="0" baseline="0" noProof="0" dirty="0">
              <a:ln w="12700">
                <a:solidFill>
                  <a:srgbClr val="FFB600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 w="12700">
                  <a:solidFill>
                    <a:srgbClr val="FFB600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성경적인 방법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입니다</a:t>
            </a:r>
            <a:endParaRPr kumimoji="0" lang="en-US" sz="4400" b="1" u="none" strike="noStrike" kern="1200" cap="none" spc="-300" normalizeH="0" baseline="0" noProof="0" dirty="0">
              <a:ln w="9525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8F38F2-6979-28C1-412E-D637C1BC30F4}"/>
              </a:ext>
            </a:extLst>
          </p:cNvPr>
          <p:cNvSpPr txBox="1"/>
          <p:nvPr/>
        </p:nvSpPr>
        <p:spPr>
          <a:xfrm>
            <a:off x="7069806" y="359767"/>
            <a:ext cx="4314980" cy="47891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100" b="1" u="none" strike="noStrike" kern="1200" cap="none" spc="-150" normalizeH="0" baseline="0" noProof="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PRS</a:t>
            </a:r>
            <a:r>
              <a:rPr kumimoji="0" lang="ko-KR" altLang="en-US" sz="3900" b="1" u="none" strike="noStrike" kern="1200" cap="none" spc="-150" normalizeH="0" baseline="0" noProof="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의 </a:t>
            </a:r>
            <a:r>
              <a:rPr lang="en-US" altLang="ko-KR" sz="4400" b="1" spc="-35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5</a:t>
            </a:r>
            <a:r>
              <a:rPr kumimoji="0" lang="ko-KR" altLang="en-US" sz="3900" b="1" u="none" strike="noStrike" kern="1200" cap="none" spc="-350" normalizeH="0" baseline="0" noProof="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가지 핵심</a:t>
            </a:r>
            <a:endParaRPr kumimoji="0" lang="en-US" sz="3900" b="1" u="none" strike="noStrike" kern="1200" cap="none" spc="-350" normalizeH="0" baseline="0" noProof="0" dirty="0">
              <a:ln w="6350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1A515BD-62E1-256D-3E37-7148B08C5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897" y="2156276"/>
            <a:ext cx="923330" cy="923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EF94A5-88CA-53C0-A53C-E65457DFB0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300896" y="1001436"/>
            <a:ext cx="923331" cy="923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9E1C84-D77E-CC40-F598-A5271392DB3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302994" y="4477184"/>
            <a:ext cx="923331" cy="923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0ADEAB-329A-C32A-8538-B4B995CE99B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300897" y="3316730"/>
            <a:ext cx="923330" cy="923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552664-1E1B-906B-0018-763CF872820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02994" y="5632668"/>
            <a:ext cx="923331" cy="9233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C8DC92D-1259-F534-53D8-A396F5271E8A}"/>
              </a:ext>
            </a:extLst>
          </p:cNvPr>
          <p:cNvSpPr txBox="1"/>
          <p:nvPr/>
        </p:nvSpPr>
        <p:spPr>
          <a:xfrm>
            <a:off x="8614732" y="1019941"/>
            <a:ext cx="2638511" cy="9160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함께</a:t>
            </a:r>
            <a:r>
              <a:rPr kumimoji="0" lang="ko-KR" altLang="en-US" sz="36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50" charset="-127"/>
              </a:rPr>
              <a:t> </a:t>
            </a:r>
            <a:endParaRPr kumimoji="0" lang="en-US" sz="36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디모데전서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4:13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251AD0-B48D-BCDC-9A51-D5188CDFBD93}"/>
              </a:ext>
            </a:extLst>
          </p:cNvPr>
          <p:cNvSpPr txBox="1"/>
          <p:nvPr/>
        </p:nvSpPr>
        <p:spPr>
          <a:xfrm>
            <a:off x="8616829" y="2191605"/>
            <a:ext cx="2821201" cy="9127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듣고</a:t>
            </a:r>
            <a:endParaRPr kumimoji="0" lang="en-US" altLang="ko-KR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요한계시록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1:3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19ACFC-D4B5-889B-D502-0F75015EE7A9}"/>
              </a:ext>
            </a:extLst>
          </p:cNvPr>
          <p:cNvSpPr txBox="1"/>
          <p:nvPr/>
        </p:nvSpPr>
        <p:spPr>
          <a:xfrm>
            <a:off x="8616829" y="3370803"/>
            <a:ext cx="2729955" cy="9160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성경 전체를</a:t>
            </a:r>
            <a:endParaRPr kumimoji="0" lang="en-US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마태복음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4:4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40EE90-CD46-33D6-DAED-82E548240757}"/>
              </a:ext>
            </a:extLst>
          </p:cNvPr>
          <p:cNvSpPr txBox="1"/>
          <p:nvPr/>
        </p:nvSpPr>
        <p:spPr>
          <a:xfrm>
            <a:off x="8616829" y="4511479"/>
            <a:ext cx="3029949" cy="917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정기적으로</a:t>
            </a:r>
            <a:endParaRPr kumimoji="0" lang="en-US" altLang="ko-KR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시편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1</a:t>
            </a:r>
            <a:r>
              <a:rPr kumimoji="0" lang="en-US" sz="2400" u="none" strike="noStrike" kern="1200" cap="none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:2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9F1AD6-0B2F-C4C9-FAFF-8E660BE41EEC}"/>
              </a:ext>
            </a:extLst>
          </p:cNvPr>
          <p:cNvSpPr txBox="1"/>
          <p:nvPr/>
        </p:nvSpPr>
        <p:spPr>
          <a:xfrm>
            <a:off x="8616829" y="5653243"/>
            <a:ext cx="3255131" cy="8998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400" b="1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50" charset="-127"/>
              </a:rPr>
              <a:t>최</a:t>
            </a:r>
            <a:r>
              <a:rPr lang="ko-KR" altLang="en-US" sz="3400" b="1" spc="-15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50" charset="-127"/>
              </a:rPr>
              <a:t>고</a:t>
            </a:r>
            <a:r>
              <a:rPr lang="ko-KR" altLang="en-US" sz="3400" b="1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50" charset="-127"/>
              </a:rPr>
              <a:t>의 퀄리티로</a:t>
            </a:r>
            <a:endParaRPr kumimoji="0" lang="en-US" altLang="ko-KR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 err="1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느헤미야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8:8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BD28BC-6869-14FE-EDD6-3C81F7EE281C}"/>
              </a:ext>
            </a:extLst>
          </p:cNvPr>
          <p:cNvSpPr txBox="1"/>
          <p:nvPr/>
        </p:nvSpPr>
        <p:spPr>
          <a:xfrm>
            <a:off x="259883" y="6399216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4</a:t>
            </a:r>
            <a:endParaRPr kumimoji="0" lang="en-US" sz="20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432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4436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745206" y="276341"/>
            <a:ext cx="7285234" cy="781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180"/>
              </a:lnSpc>
              <a:spcAft>
                <a:spcPts val="600"/>
              </a:spcAft>
            </a:pP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내가 이를 때까지 </a:t>
            </a:r>
            <a:r>
              <a:rPr lang="ko-KR" altLang="en-US" sz="2200" b="1" spc="-280" dirty="0">
                <a:ln w="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읽는 것</a:t>
            </a:r>
            <a:r>
              <a:rPr lang="en-US" altLang="ko-KR" sz="2200" b="1" spc="-280" dirty="0">
                <a:ln w="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Public</a:t>
            </a:r>
            <a:r>
              <a:rPr lang="ko-KR" altLang="en-US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Reading</a:t>
            </a:r>
            <a:r>
              <a:rPr lang="ko-KR" altLang="en-US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of</a:t>
            </a:r>
            <a:r>
              <a:rPr lang="ko-KR" altLang="en-US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Scripture)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과</a:t>
            </a:r>
            <a:br>
              <a:rPr lang="en-US" altLang="ko-KR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권하는 것과 가르치는 것에 전념하라</a:t>
            </a:r>
            <a:endParaRPr lang="en-US" altLang="ko-KR" sz="220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789531" y="1549363"/>
            <a:ext cx="7240909" cy="825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ko-KR" altLang="en-US" sz="2200" kern="13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이 예언의 말씀을 읽는 자와 </a:t>
            </a:r>
            <a:r>
              <a:rPr lang="ko-KR" altLang="en-US" sz="220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듣는 자</a:t>
            </a:r>
            <a:r>
              <a:rPr lang="ko-KR" altLang="en-US" sz="2200" kern="13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와 그 가운데에 기록한 것을 지키는 자는 복이</a:t>
            </a:r>
            <a:r>
              <a:rPr lang="en-US" altLang="ko-KR" sz="2200" kern="130" spc="-28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2200" kern="13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있나니 때가 가까움이라</a:t>
            </a:r>
            <a:endParaRPr lang="en-US" altLang="ko-KR" sz="2200" kern="13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4436" y="1555432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745206" y="2893187"/>
            <a:ext cx="7285235" cy="1120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960"/>
              </a:lnSpc>
              <a:spcAft>
                <a:spcPts val="600"/>
              </a:spcAft>
            </a:pP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예수께서 대답하여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이르시되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기록되었으되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사람이 떡으로만 </a:t>
            </a:r>
            <a:br>
              <a:rPr lang="en-US" altLang="ko-KR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살 것이 아니요 하나님의 입으로부터 나오는 </a:t>
            </a:r>
            <a:r>
              <a:rPr lang="ko-KR" altLang="en-US" sz="220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모든 말씀으로 </a:t>
            </a:r>
            <a:br>
              <a:rPr lang="en-US" altLang="ko-KR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살 것이라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하였느니라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하시니</a:t>
            </a:r>
            <a:endParaRPr lang="en-US" altLang="ko-Kore-KR" sz="220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4436" y="3034902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745207" y="4371258"/>
            <a:ext cx="6493812" cy="781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180"/>
              </a:lnSpc>
              <a:spcAft>
                <a:spcPts val="600"/>
              </a:spcAft>
            </a:pP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오직 여호와의 율법을 즐거워하여 그의 율법을 </a:t>
            </a:r>
            <a:r>
              <a:rPr lang="ko-KR" altLang="en-US" sz="220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주야로</a:t>
            </a:r>
            <a:r>
              <a:rPr lang="en-US" altLang="ko-KR" sz="2200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묵상하는도다</a:t>
            </a:r>
            <a:endParaRPr lang="en-US" sz="220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4436" y="4349711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745207" y="5399836"/>
            <a:ext cx="6875776" cy="12238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80"/>
              </a:lnSpc>
              <a:spcAft>
                <a:spcPts val="600"/>
              </a:spcAft>
            </a:pPr>
            <a:r>
              <a:rPr lang="ko-KR" altLang="en-US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그들은 하나님의 율법책을 백성들이 </a:t>
            </a:r>
            <a:r>
              <a:rPr lang="ko-KR" altLang="en-US" sz="2150" b="1" spc="-1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알아듣기 쉽게 읽어 주었습니다</a:t>
            </a:r>
            <a:r>
              <a:rPr lang="en-US" altLang="ko-KR" sz="215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. </a:t>
            </a:r>
            <a:r>
              <a:rPr lang="ko-KR" altLang="en-US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그리고 그 뜻을 설명해 주었으므로 백성들은 </a:t>
            </a:r>
            <a:br>
              <a:rPr lang="en-US" altLang="ko-KR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그들이 읽어 주는 말씀을 </a:t>
            </a:r>
            <a:r>
              <a:rPr lang="ko-KR" altLang="en-US" sz="215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깨달았습니다</a:t>
            </a:r>
            <a:r>
              <a:rPr lang="en-US" altLang="ko-KR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94436" y="5595507"/>
            <a:ext cx="826967" cy="8269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AFAB4D-6A67-6F22-3468-D019A01D05AA}"/>
              </a:ext>
            </a:extLst>
          </p:cNvPr>
          <p:cNvSpPr txBox="1"/>
          <p:nvPr/>
        </p:nvSpPr>
        <p:spPr>
          <a:xfrm>
            <a:off x="1237550" y="297204"/>
            <a:ext cx="3543395" cy="7694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함께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 err="1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디모데전서</a:t>
            </a:r>
            <a:r>
              <a:rPr lang="ko-KR" alt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4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:13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C37D51-6EED-E629-62A2-649EEA9E154C}"/>
              </a:ext>
            </a:extLst>
          </p:cNvPr>
          <p:cNvSpPr txBox="1"/>
          <p:nvPr/>
        </p:nvSpPr>
        <p:spPr>
          <a:xfrm>
            <a:off x="1237550" y="1572897"/>
            <a:ext cx="335733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듣고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요한계시록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1:3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endParaRPr lang="en-US" sz="2200" b="1" spc="-300" dirty="0"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EFBF1F-3F56-F21B-0999-49FDF6F4C1DD}"/>
              </a:ext>
            </a:extLst>
          </p:cNvPr>
          <p:cNvSpPr txBox="1"/>
          <p:nvPr/>
        </p:nvSpPr>
        <p:spPr>
          <a:xfrm>
            <a:off x="1237550" y="3061766"/>
            <a:ext cx="329626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 전체를</a:t>
            </a:r>
            <a:br>
              <a:rPr lang="en-US" sz="2800" b="1" spc="-300" dirty="0">
                <a:ln>
                  <a:solidFill>
                    <a:schemeClr val="tx1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마태복음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4:4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endParaRPr lang="en-US" sz="2200" b="1" spc="-300" dirty="0"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EF9784-5E40-FD91-F493-1152C352C5CA}"/>
              </a:ext>
            </a:extLst>
          </p:cNvPr>
          <p:cNvSpPr txBox="1"/>
          <p:nvPr/>
        </p:nvSpPr>
        <p:spPr>
          <a:xfrm>
            <a:off x="1237550" y="4363085"/>
            <a:ext cx="302536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정기적으로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시편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1:2 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endParaRPr lang="en-US" sz="2200" b="1" spc="-300" dirty="0"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90D77E-B0E8-D5BE-4C0C-28542CAE8D84}"/>
              </a:ext>
            </a:extLst>
          </p:cNvPr>
          <p:cNvSpPr txBox="1"/>
          <p:nvPr/>
        </p:nvSpPr>
        <p:spPr>
          <a:xfrm>
            <a:off x="1237550" y="5608881"/>
            <a:ext cx="329721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최</a:t>
            </a:r>
            <a:r>
              <a:rPr lang="ko-KR" altLang="en-US" sz="2800" b="1" spc="-15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고</a:t>
            </a: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의 퀄리티로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 err="1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느헤미야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8:8 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 err="1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쉬운성</a:t>
            </a:r>
            <a:r>
              <a:rPr lang="ko-KR" altLang="en-US" sz="2200" b="1" dirty="0" err="1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경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구약의 </a:t>
            </a:r>
            <a:r>
              <a:rPr lang="ko-KR" altLang="en-US" sz="4400" b="1" spc="-30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공동체성경읽기</a:t>
            </a:r>
            <a:r>
              <a:rPr lang="en-US" altLang="ko-KR" sz="44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 </a:t>
            </a:r>
            <a:r>
              <a:rPr lang="ko-KR" altLang="en-US" sz="44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사례들</a:t>
            </a:r>
            <a:endParaRPr lang="en-US" sz="4400" b="1" spc="-350" dirty="0">
              <a:ln w="1270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latin typeface="+mj-ea"/>
              <a:ea typeface="+mj-ea"/>
              <a:cs typeface="Pretendard Black" panose="02000A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A64BDD7-EE1D-C59D-CCFD-48D7C6A3822C}"/>
              </a:ext>
            </a:extLst>
          </p:cNvPr>
          <p:cNvSpPr/>
          <p:nvPr/>
        </p:nvSpPr>
        <p:spPr>
          <a:xfrm>
            <a:off x="288092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68DF79B-13E1-0F2B-EEF9-8BC3E5575BA7}"/>
              </a:ext>
            </a:extLst>
          </p:cNvPr>
          <p:cNvSpPr/>
          <p:nvPr/>
        </p:nvSpPr>
        <p:spPr>
          <a:xfrm>
            <a:off x="288092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15AB6F6-A693-8FF9-9518-73054B25F8CA}"/>
              </a:ext>
            </a:extLst>
          </p:cNvPr>
          <p:cNvSpPr/>
          <p:nvPr/>
        </p:nvSpPr>
        <p:spPr>
          <a:xfrm>
            <a:off x="6174773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51D9B0-1C0A-0B6F-022A-B275B76BA12A}"/>
              </a:ext>
            </a:extLst>
          </p:cNvPr>
          <p:cNvSpPr txBox="1"/>
          <p:nvPr/>
        </p:nvSpPr>
        <p:spPr>
          <a:xfrm>
            <a:off x="495932" y="1307145"/>
            <a:ext cx="533216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kumimoji="0" lang="ko-KR" alt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출애굽기</a:t>
            </a:r>
            <a:r>
              <a:rPr kumimoji="0" 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b="1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17:14</a:t>
            </a:r>
            <a:r>
              <a:rPr lang="en-US" altLang="ko-KR" sz="3000" spc="-150" dirty="0">
                <a:ln w="19050">
                  <a:solidFill>
                    <a:srgbClr val="FFB600"/>
                  </a:solidFill>
                </a:ln>
                <a:solidFill>
                  <a:srgbClr val="FFB600"/>
                </a:solidFill>
                <a:latin typeface="+mj-ea"/>
                <a:cs typeface="Pretendard ExtraBold" panose="02000503000000020004" pitchFamily="2" charset="-127"/>
              </a:rPr>
              <a:t>a</a:t>
            </a:r>
            <a:r>
              <a:rPr kumimoji="0" 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우리말성</a:t>
            </a:r>
            <a:r>
              <a:rPr kumimoji="0" lang="ko-KR" altLang="en-US" sz="30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경</a:t>
            </a:r>
            <a:r>
              <a:rPr kumimoji="0" lang="en-US" sz="30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9E1457F-B965-1D16-ED85-E9360000E912}"/>
              </a:ext>
            </a:extLst>
          </p:cNvPr>
          <p:cNvSpPr/>
          <p:nvPr/>
        </p:nvSpPr>
        <p:spPr>
          <a:xfrm>
            <a:off x="6174773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37AD02-30BD-85C3-8E2F-30646308DA3F}"/>
              </a:ext>
            </a:extLst>
          </p:cNvPr>
          <p:cNvSpPr txBox="1"/>
          <p:nvPr/>
        </p:nvSpPr>
        <p:spPr>
          <a:xfrm>
            <a:off x="6407950" y="1310312"/>
            <a:ext cx="526278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출애굽기</a:t>
            </a:r>
            <a:r>
              <a:rPr kumimoji="0" lang="en-US" altLang="ko-KR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altLang="ko-KR" sz="3000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24:7a</a:t>
            </a:r>
            <a:r>
              <a:rPr kumimoji="0" 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 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정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F0A38C-1ABC-77EF-614D-4165B76F5682}"/>
              </a:ext>
            </a:extLst>
          </p:cNvPr>
          <p:cNvSpPr txBox="1"/>
          <p:nvPr/>
        </p:nvSpPr>
        <p:spPr>
          <a:xfrm>
            <a:off x="495932" y="4041315"/>
            <a:ext cx="51198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신명기</a:t>
            </a:r>
            <a:r>
              <a:rPr lang="en-US" altLang="ko-KR" sz="3000" spc="-350" dirty="0">
                <a:ln>
                  <a:solidFill>
                    <a:srgbClr val="FFB600"/>
                  </a:solidFill>
                </a:ln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lang="en-US" altLang="ko-KR" sz="3000" spc="-150" dirty="0">
                <a:ln>
                  <a:solidFill>
                    <a:srgbClr val="FFB600"/>
                  </a:solidFill>
                </a:ln>
                <a:latin typeface="+mj-ea"/>
                <a:ea typeface="+mj-ea"/>
                <a:cs typeface="Pretendard ExtraBold" panose="02000503000000020004" pitchFamily="2" charset="-127"/>
              </a:rPr>
              <a:t>31:11b</a:t>
            </a:r>
            <a:r>
              <a:rPr kumimoji="0" lang="en-US" sz="3000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새번</a:t>
            </a:r>
            <a:r>
              <a:rPr kumimoji="0" lang="ko-KR" altLang="en-US" sz="3000" u="none" strike="noStrike" kern="1200" cap="none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역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B0CE07-2FC6-BA20-E214-A713CA617D1C}"/>
              </a:ext>
            </a:extLst>
          </p:cNvPr>
          <p:cNvSpPr txBox="1"/>
          <p:nvPr/>
        </p:nvSpPr>
        <p:spPr>
          <a:xfrm>
            <a:off x="6407950" y="4017000"/>
            <a:ext cx="537765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예레미야</a:t>
            </a:r>
            <a:r>
              <a:rPr kumimoji="0" lang="en-US" altLang="ko-KR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altLang="ko-KR" sz="3000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36:6b</a:t>
            </a:r>
            <a:r>
              <a:rPr kumimoji="0" 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새번</a:t>
            </a:r>
            <a:r>
              <a:rPr kumimoji="0" lang="ko-KR" altLang="en-US" sz="3000" u="none" strike="noStrike" kern="1200" cap="none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역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C42512-F696-81DD-F042-6E0761CBF6E9}"/>
              </a:ext>
            </a:extLst>
          </p:cNvPr>
          <p:cNvSpPr txBox="1"/>
          <p:nvPr/>
        </p:nvSpPr>
        <p:spPr>
          <a:xfrm>
            <a:off x="450899" y="1820404"/>
            <a:ext cx="5605564" cy="1850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그때 여호와께서 모세에게</a:t>
            </a:r>
            <a:r>
              <a:rPr kumimoji="0" lang="ko-KR" altLang="en-US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 말씀하셨습니다</a:t>
            </a:r>
            <a:r>
              <a:rPr kumimoji="0" lang="en-US" altLang="ko-KR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. "</a:t>
            </a:r>
            <a:r>
              <a:rPr kumimoji="0" lang="ko-KR" altLang="en-US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이것을 책에 써서 기념이 되게 하고 여호수아로 하여금</a:t>
            </a:r>
            <a:br>
              <a:rPr kumimoji="0" lang="en-US" altLang="ko-KR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</a:br>
            <a:r>
              <a:rPr kumimoji="0" lang="ko-KR" altLang="en-US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듣게 하여</a:t>
            </a:r>
            <a:r>
              <a:rPr kumimoji="0" lang="ko-KR" altLang="en-US" sz="2700" b="1" u="none" strike="noStrike" kern="1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라</a:t>
            </a:r>
            <a:r>
              <a:rPr kumimoji="0" lang="en-US" altLang="ko-KR" sz="2700" b="1" u="none" strike="noStrike" kern="1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9E6C4-D2D1-4DB7-89B0-EA1B8E7F89AE}"/>
              </a:ext>
            </a:extLst>
          </p:cNvPr>
          <p:cNvSpPr txBox="1"/>
          <p:nvPr/>
        </p:nvSpPr>
        <p:spPr>
          <a:xfrm>
            <a:off x="6407951" y="1858112"/>
            <a:ext cx="4761620" cy="953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언약서를 </a:t>
            </a:r>
            <a:r>
              <a:rPr kumimoji="0" lang="ko-KR" altLang="en-US" sz="2700" b="1" u="none" strike="noStrike" kern="1200" cap="none" spc="-3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가져다가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 백성에게 낭독하여 듣게 하</a:t>
            </a:r>
            <a:r>
              <a:rPr kumimoji="0" lang="ko-KR" altLang="en-US" sz="2700" b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니</a:t>
            </a:r>
            <a:r>
              <a:rPr kumimoji="0" lang="en-US" altLang="ko-KR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D40562-131E-0FAB-7152-19745E879F00}"/>
              </a:ext>
            </a:extLst>
          </p:cNvPr>
          <p:cNvSpPr txBox="1"/>
          <p:nvPr/>
        </p:nvSpPr>
        <p:spPr>
          <a:xfrm>
            <a:off x="444084" y="4587556"/>
            <a:ext cx="5384013" cy="1402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b="1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당신들은 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이 율법을 온 이스라엘 백성 앞에서 읽어서</a:t>
            </a:r>
            <a:r>
              <a:rPr kumimoji="0" lang="en-US" altLang="ko-KR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, 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그들의 귀에 들려주십시</a:t>
            </a:r>
            <a:r>
              <a:rPr kumimoji="0" lang="ko-KR" altLang="en-US" sz="2700" b="1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오</a:t>
            </a:r>
            <a:r>
              <a:rPr kumimoji="0" lang="en-US" altLang="ko-KR" sz="2700" b="1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5DE3F0-FBFC-7628-2CD4-C8A7C4102D0B}"/>
              </a:ext>
            </a:extLst>
          </p:cNvPr>
          <p:cNvSpPr txBox="1"/>
          <p:nvPr/>
        </p:nvSpPr>
        <p:spPr>
          <a:xfrm>
            <a:off x="6407950" y="4587556"/>
            <a:ext cx="5262781" cy="1402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내가 불러 준 대로 기록한 두루마리에서</a:t>
            </a:r>
            <a:r>
              <a:rPr kumimoji="0" lang="en-US" altLang="ko-KR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, 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주님의 말씀을 백성에게 낭독하여 </a:t>
            </a:r>
            <a:r>
              <a:rPr kumimoji="0" lang="ko-KR" altLang="en-US" sz="2700" b="1" u="none" strike="noStrike" kern="1200" cap="none" spc="-3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들려주시</a:t>
            </a:r>
            <a:r>
              <a:rPr kumimoji="0" lang="ko-KR" altLang="en-US" sz="2700" b="1" u="none" strike="noStrike" kern="1200" cap="none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오</a:t>
            </a:r>
            <a:r>
              <a:rPr kumimoji="0" lang="en-US" altLang="ko-KR" sz="2700" b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...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DAD812-4AF0-05A4-7865-7DA28F1225C4}"/>
              </a:ext>
            </a:extLst>
          </p:cNvPr>
          <p:cNvSpPr txBox="1"/>
          <p:nvPr/>
        </p:nvSpPr>
        <p:spPr>
          <a:xfrm>
            <a:off x="231634" y="6409037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6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040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7228E-3E82-6D95-AF72-0C7966785A25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b="1" spc="-35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신약의</a:t>
            </a:r>
            <a:r>
              <a:rPr kumimoji="0" lang="ko-KR" altLang="en-US" sz="4400" b="1" u="none" strike="noStrike" kern="1200" cap="none" spc="-350" normalizeH="0" baseline="0" noProof="0" dirty="0">
                <a:ln w="952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공동체성경읽기</a:t>
            </a:r>
            <a:r>
              <a:rPr kumimoji="0" lang="ko-KR" altLang="en-US" sz="4400" b="1" u="none" strike="noStrike" kern="1200" cap="none" spc="-350" normalizeH="0" baseline="0" noProof="0" dirty="0">
                <a:ln w="952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사례들</a:t>
            </a:r>
            <a:endParaRPr kumimoji="0" lang="en-US" sz="4400" b="1" u="none" strike="noStrike" kern="1200" cap="none" spc="-350" normalizeH="0" baseline="0" noProof="0" dirty="0">
              <a:ln w="9525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560606" y="1321108"/>
            <a:ext cx="532607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누가복음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4:16b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새번</a:t>
            </a:r>
            <a:r>
              <a:rPr kumimoji="0" lang="ko-KR" altLang="en-US" sz="3000" u="none" strike="noStrike" kern="1200" cap="none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역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457361" y="1324564"/>
            <a:ext cx="544654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사도행전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15:21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우리말성</a:t>
            </a:r>
            <a:r>
              <a:rPr kumimoji="0" lang="ko-KR" alt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경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560606" y="3983242"/>
            <a:ext cx="519627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골로새서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4:16a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lang="en-US" altLang="ko-KR" sz="30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lang="ko-KR" altLang="en-US" sz="3000" spc="-350" dirty="0" err="1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새번</a:t>
            </a:r>
            <a:r>
              <a:rPr lang="ko-KR" altLang="en-US" sz="3000" dirty="0" err="1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역</a:t>
            </a:r>
            <a:r>
              <a:rPr lang="en-US" altLang="ko-KR" sz="30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  <a:endParaRPr kumimoji="0" lang="en-US" sz="3000" u="none" strike="noStrike" kern="1200" cap="none" spc="-350" normalizeH="0" baseline="0" noProof="0" dirty="0">
              <a:ln>
                <a:solidFill>
                  <a:srgbClr val="FFB600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457361" y="3983242"/>
            <a:ext cx="527071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데살로니가전서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5:27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145393-C927-6F81-BCF1-991EE58DB7B7}"/>
              </a:ext>
            </a:extLst>
          </p:cNvPr>
          <p:cNvSpPr txBox="1"/>
          <p:nvPr/>
        </p:nvSpPr>
        <p:spPr>
          <a:xfrm>
            <a:off x="463923" y="1895753"/>
            <a:ext cx="5326077" cy="147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안식일이 되자 예수께서 늘 하시던 대로 회당에 가셔서 성경을 읽으려고 일어나셨습니다</a:t>
            </a:r>
            <a:r>
              <a:rPr lang="en-US" altLang="ko-KR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8DBAF-01D3-9AD3-7B6B-3C50627925F0}"/>
              </a:ext>
            </a:extLst>
          </p:cNvPr>
          <p:cNvSpPr txBox="1"/>
          <p:nvPr/>
        </p:nvSpPr>
        <p:spPr>
          <a:xfrm>
            <a:off x="6366181" y="1895753"/>
            <a:ext cx="5204350" cy="147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60"/>
              </a:lnSpc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오래 전부터 모세의 율법이 각 도시에 전해져 안식일마다 회당에서 그것을 읽고 있기 때문입니</a:t>
            </a:r>
            <a:r>
              <a:rPr lang="ko-KR" altLang="en-US" sz="2700" b="1" kern="10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다</a:t>
            </a:r>
            <a:r>
              <a:rPr lang="en-US" altLang="ko-KR" sz="2700" b="1" kern="10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44D7BC-5B38-651C-E0B1-B877E0BA2C24}"/>
              </a:ext>
            </a:extLst>
          </p:cNvPr>
          <p:cNvSpPr txBox="1"/>
          <p:nvPr/>
        </p:nvSpPr>
        <p:spPr>
          <a:xfrm>
            <a:off x="463923" y="4573544"/>
            <a:ext cx="4815087" cy="147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60"/>
              </a:lnSpc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여러분이 이 편지를 읽은 다음에는</a:t>
            </a:r>
            <a:r>
              <a:rPr lang="en-US" altLang="ko-KR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, </a:t>
            </a:r>
            <a:r>
              <a:rPr lang="ko-KR" altLang="en-US" sz="2700" b="1" kern="100" spc="-350" dirty="0" err="1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라오디게아</a:t>
            </a: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 교회에서도 읽을 수 있게 하</a:t>
            </a:r>
            <a:r>
              <a:rPr lang="ko-KR" altLang="en-US" sz="2700" b="1" kern="100" spc="-1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고</a:t>
            </a:r>
            <a:r>
              <a:rPr lang="en-US" altLang="ko-KR" sz="2700" b="1" kern="100" spc="-1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,…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07F678-8F9D-18D5-48B1-9E415366B5E9}"/>
              </a:ext>
            </a:extLst>
          </p:cNvPr>
          <p:cNvSpPr txBox="1"/>
          <p:nvPr/>
        </p:nvSpPr>
        <p:spPr>
          <a:xfrm>
            <a:off x="6366182" y="4573544"/>
            <a:ext cx="5204349" cy="998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60"/>
              </a:lnSpc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내가 주를 힘입어 너희를 </a:t>
            </a:r>
            <a:r>
              <a:rPr lang="ko-KR" altLang="en-US" sz="2700" b="1" kern="100" spc="-350" dirty="0" err="1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명하노니</a:t>
            </a: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 모든 형제에게 이 편지를 읽어 주라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05E4B-B764-4BD0-E10B-C81B95B75233}"/>
              </a:ext>
            </a:extLst>
          </p:cNvPr>
          <p:cNvSpPr txBox="1"/>
          <p:nvPr/>
        </p:nvSpPr>
        <p:spPr>
          <a:xfrm>
            <a:off x="231634" y="6409037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7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C6669C-BCA0-2FFC-4A0E-23BD473C9FB1}"/>
              </a:ext>
            </a:extLst>
          </p:cNvPr>
          <p:cNvSpPr/>
          <p:nvPr/>
        </p:nvSpPr>
        <p:spPr>
          <a:xfrm>
            <a:off x="681606" y="2855237"/>
            <a:ext cx="2245556" cy="13716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91BFB1-A6E0-69B3-0D3E-E00154965FC1}"/>
              </a:ext>
            </a:extLst>
          </p:cNvPr>
          <p:cNvSpPr txBox="1"/>
          <p:nvPr/>
        </p:nvSpPr>
        <p:spPr>
          <a:xfrm>
            <a:off x="575695" y="2357465"/>
            <a:ext cx="3869422" cy="22501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80" normalizeH="0" noProof="0" dirty="0">
                <a:ln w="1905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 전체를</a:t>
            </a:r>
            <a:endParaRPr kumimoji="0" lang="en-US" altLang="ko-KR" sz="4800" b="1" u="none" strike="noStrike" kern="1200" cap="none" spc="-380" normalizeH="0" noProof="0" dirty="0">
              <a:ln w="1905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80" normalizeH="0" noProof="0" dirty="0">
                <a:ln w="1905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듣는데 </a:t>
            </a:r>
            <a:r>
              <a:rPr kumimoji="0" lang="ko-KR" altLang="en-US" sz="4800" b="1" u="none" strike="noStrike" kern="1200" cap="none" spc="-380" normalizeH="0" noProof="0" dirty="0">
                <a:ln w="19050">
                  <a:solidFill>
                    <a:srgbClr val="FFB600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얼마나 걸릴까요</a:t>
            </a:r>
            <a:r>
              <a:rPr kumimoji="0" lang="en-US" altLang="ko-KR" sz="4800" b="1" u="none" strike="noStrike" kern="1200" cap="none" spc="-380" normalizeH="0" noProof="0" dirty="0">
                <a:ln w="1905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?</a:t>
            </a:r>
            <a:endParaRPr kumimoji="0" lang="en-US" sz="4800" b="1" u="none" strike="noStrike" kern="1200" cap="none" spc="-380" normalizeH="0" noProof="0" dirty="0">
              <a:ln w="1905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457700" y="0"/>
            <a:ext cx="77343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380566" y="507999"/>
            <a:ext cx="6400800" cy="58420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311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A67CD6-6247-03F1-F7A0-E2D2D176F544}"/>
              </a:ext>
            </a:extLst>
          </p:cNvPr>
          <p:cNvSpPr txBox="1"/>
          <p:nvPr/>
        </p:nvSpPr>
        <p:spPr>
          <a:xfrm>
            <a:off x="247851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8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4B3327-6330-F830-FA1A-6025FEF0598A}"/>
              </a:ext>
            </a:extLst>
          </p:cNvPr>
          <p:cNvSpPr txBox="1"/>
          <p:nvPr/>
        </p:nvSpPr>
        <p:spPr>
          <a:xfrm>
            <a:off x="5414357" y="6462356"/>
            <a:ext cx="505249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*</a:t>
            </a:r>
            <a:r>
              <a:rPr kumimoji="0" lang="en-US" sz="1600" u="none" strike="noStrike" kern="1200" cap="none" spc="-1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PRS</a:t>
            </a:r>
            <a:r>
              <a:rPr kumimoji="0" lang="ko-KR" altLang="en-US" sz="16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ko-KR" altLang="en-US" sz="1600" u="none" strike="noStrike" kern="1200" cap="none" spc="-26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앱의 오디오 드라마 바이블 사용시</a:t>
            </a:r>
            <a:endParaRPr kumimoji="0" lang="en-US" sz="1600" u="none" strike="noStrike" kern="1200" cap="none" spc="-26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1332D-A486-FC7E-6177-FFCCF51AB2D2}"/>
              </a:ext>
            </a:extLst>
          </p:cNvPr>
          <p:cNvSpPr txBox="1"/>
          <p:nvPr/>
        </p:nvSpPr>
        <p:spPr>
          <a:xfrm>
            <a:off x="5983370" y="730301"/>
            <a:ext cx="2945071" cy="5368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한국어</a:t>
            </a:r>
            <a: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b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러시아어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br>
              <a:rPr lang="en-US" sz="3600" b="1" spc="-150" dirty="0">
                <a:ln w="15875">
                  <a:solidFill>
                    <a:schemeClr val="tx1"/>
                  </a:solidFill>
                  <a:miter lim="800000"/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스페인어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</a:p>
          <a:p>
            <a:pPr lvl="0">
              <a:lnSpc>
                <a:spcPts val="5320"/>
              </a:lnSpc>
              <a:defRPr/>
            </a:pPr>
            <a:r>
              <a:rPr lang="ko-KR" altLang="en-US" sz="3600" b="1" spc="-150" dirty="0">
                <a:ln w="15875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아랍어</a:t>
            </a:r>
            <a:r>
              <a:rPr lang="en-US" altLang="ko-KR" sz="3600" b="1" spc="-150" dirty="0">
                <a:ln w="15875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 	</a:t>
            </a:r>
            <a:endParaRPr kumimoji="0" lang="en-US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영어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	      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	</a:t>
            </a:r>
            <a:endParaRPr kumimoji="0" lang="en-US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일본어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		</a:t>
            </a:r>
            <a:endParaRPr kumimoji="0" lang="en-US" altLang="ko-KR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중국어</a:t>
            </a:r>
            <a:r>
              <a:rPr lang="en-US" altLang="ko-KR" sz="3600" b="1" spc="-15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                 </a:t>
            </a:r>
            <a:endParaRPr kumimoji="0" lang="en-US" altLang="ko-KR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프랑스어</a:t>
            </a:r>
            <a: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	</a:t>
            </a:r>
            <a:endParaRPr kumimoji="0" lang="en-US" sz="36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1D224C-E0A7-7380-9A65-9AD248CA7F6D}"/>
              </a:ext>
            </a:extLst>
          </p:cNvPr>
          <p:cNvSpPr txBox="1"/>
          <p:nvPr/>
        </p:nvSpPr>
        <p:spPr>
          <a:xfrm>
            <a:off x="8660307" y="730301"/>
            <a:ext cx="2510456" cy="5368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85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lvl="0" algn="r">
              <a:lnSpc>
                <a:spcPts val="5320"/>
              </a:lnSpc>
              <a:defRPr/>
            </a:pPr>
            <a:r>
              <a:rPr lang="en-US" sz="3600" b="1" spc="-15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3600" b="1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98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5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106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lvl="0" algn="r">
              <a:lnSpc>
                <a:spcPts val="5320"/>
              </a:lnSpc>
              <a:defRPr/>
            </a:pPr>
            <a:r>
              <a:rPr lang="en-US" altLang="ko-KR" sz="36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90</a:t>
            </a:r>
            <a:r>
              <a:rPr lang="ko-KR" altLang="en-US" sz="2800" b="1" spc="-15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3600" b="1" u="none" strike="noStrike" kern="1200" cap="none" spc="-150" normalizeH="0" baseline="0" noProof="0" dirty="0">
              <a:ln w="15875">
                <a:solidFill>
                  <a:srgbClr val="FFB600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98</a:t>
            </a:r>
            <a:r>
              <a:rPr kumimoji="0" lang="ko-KR" altLang="en-US" sz="2800" b="1" u="none" strike="noStrike" kern="1200" cap="none" spc="-150" normalizeH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2800" b="1" u="none" strike="noStrike" kern="1200" cap="none" spc="-150" normalizeH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118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100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98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764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34381</TotalTime>
  <Words>1874</Words>
  <Application>Microsoft Macintosh PowerPoint</Application>
  <PresentationFormat>와이드스크린</PresentationFormat>
  <Paragraphs>526</Paragraphs>
  <Slides>25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25</vt:i4>
      </vt:variant>
    </vt:vector>
  </HeadingPairs>
  <TitlesOfParts>
    <vt:vector size="37" baseType="lpstr">
      <vt:lpstr>Arial</vt:lpstr>
      <vt:lpstr>Symbol</vt:lpstr>
      <vt:lpstr>Calibri</vt:lpstr>
      <vt:lpstr>Pretendard Light</vt:lpstr>
      <vt:lpstr>Avenir Next LT Pro</vt:lpstr>
      <vt:lpstr>맑은 고딕</vt:lpstr>
      <vt:lpstr>Times New Roman</vt:lpstr>
      <vt:lpstr>Calibri Light</vt:lpstr>
      <vt:lpstr>Office Theme</vt:lpstr>
      <vt:lpstr>2_Office Theme</vt:lpstr>
      <vt:lpstr>4_Office Theme</vt:lpstr>
      <vt:lpstr>1_Office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Esther Won</cp:lastModifiedBy>
  <cp:revision>881</cp:revision>
  <cp:lastPrinted>2025-09-18T05:06:13Z</cp:lastPrinted>
  <dcterms:created xsi:type="dcterms:W3CDTF">2022-08-02T13:41:17Z</dcterms:created>
  <dcterms:modified xsi:type="dcterms:W3CDTF">2026-02-06T01:27:25Z</dcterms:modified>
</cp:coreProperties>
</file>