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77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71" r:id="rId28"/>
    <p:sldId id="318" r:id="rId29"/>
  </p:sldIdLst>
  <p:sldSz cx="12192000" cy="6858000"/>
  <p:notesSz cx="7010400" cy="9296400"/>
  <p:embeddedFontLst>
    <p:embeddedFont>
      <p:font typeface="Pretendard Medium" panose="02000603000000020004" pitchFamily="2" charset="-127"/>
      <p:regular r:id="rId31"/>
      <p:bold r:id="rId32"/>
      <p:italic r:id="rId33"/>
      <p:boldItalic r:id="rId34"/>
    </p:embeddedFont>
    <p:embeddedFont>
      <p:font typeface="맑은 고딕" panose="020B0503020000020004" pitchFamily="34" charset="-127"/>
      <p:regular r:id="rId35"/>
      <p:bold r:id="rId36"/>
    </p:embeddedFont>
    <p:embeddedFont>
      <p:font typeface="Avenir Next LT Pro" panose="020B0504020202020204" pitchFamily="34" charset="0"/>
      <p:regular r:id="rId37"/>
      <p:bold r:id="rId38"/>
      <p:italic r:id="rId39"/>
      <p:boldItalic r:id="rId40"/>
    </p:embeddedFont>
    <p:embeddedFont>
      <p:font typeface="Pretendard ExtraBold" panose="02000903000000020004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600"/>
    <a:srgbClr val="FB8500"/>
    <a:srgbClr val="FF3838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9" autoAdjust="0"/>
    <p:restoredTop sz="85534" autoAdjust="0"/>
  </p:normalViewPr>
  <p:slideViewPr>
    <p:cSldViewPr snapToGrid="0" snapToObjects="1">
      <p:cViewPr varScale="1">
        <p:scale>
          <a:sx n="79" d="100"/>
          <a:sy n="79" d="100"/>
        </p:scale>
        <p:origin x="22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2026. 3. 9.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2026. 3. 9.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6E11E981-897A-19F5-2E00-6DBC7E692776}"/>
              </a:ext>
            </a:extLst>
          </p:cNvPr>
          <p:cNvSpPr/>
          <p:nvPr/>
        </p:nvSpPr>
        <p:spPr>
          <a:xfrm>
            <a:off x="-54550" y="109235"/>
            <a:ext cx="12246550" cy="674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7546694" y="5210712"/>
            <a:ext cx="3351395" cy="540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en" altLang="ko-KR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PRS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앱의 한국어 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(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개역개정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) </a:t>
            </a:r>
            <a:b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오디오 드라마 바이블 기준</a:t>
            </a:r>
            <a:r>
              <a:rPr lang="ko-KR" altLang="en-US" sz="1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DD0A1-8E43-3C93-5583-C00CACBBCE68}"/>
              </a:ext>
            </a:extLst>
          </p:cNvPr>
          <p:cNvSpPr txBox="1"/>
          <p:nvPr/>
        </p:nvSpPr>
        <p:spPr>
          <a:xfrm>
            <a:off x="23465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45702"/>
              </p:ext>
            </p:extLst>
          </p:nvPr>
        </p:nvGraphicFramePr>
        <p:xfrm>
          <a:off x="4659469" y="1055347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8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30</a:t>
                      </a:r>
                      <a:r>
                        <a:rPr lang="ko-KR" altLang="en-US" sz="1400" u="none" strike="noStrike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11</a:t>
                      </a:r>
                      <a:r>
                        <a:rPr lang="ko-KR" altLang="en-US" sz="14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  <a:endParaRPr 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416957" y="146099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302557" y="146099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(21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163824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/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4034480" y="5931115"/>
            <a:ext cx="78475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앱의 한국어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드라마 바이블을 기준으로 한 대략적인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시간입니다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  <a:endParaRPr lang="en-US" sz="1400" spc="-150" dirty="0">
              <a:solidFill>
                <a:srgbClr val="231F2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9C755-C3E1-23BC-4DB3-1EAEFE18FE6F}"/>
              </a:ext>
            </a:extLst>
          </p:cNvPr>
          <p:cNvSpPr txBox="1"/>
          <p:nvPr/>
        </p:nvSpPr>
        <p:spPr>
          <a:xfrm>
            <a:off x="209033" y="2632952"/>
            <a:ext cx="382544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성경을 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</a:t>
            </a:r>
            <a:r>
              <a:rPr lang="ko-KR" altLang="en-US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듣는</a:t>
            </a:r>
            <a:r>
              <a:rPr lang="en-US" altLang="ko-KR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ko-KR" altLang="en-US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읽는</a:t>
            </a:r>
            <a:r>
              <a:rPr lang="en-US" altLang="ko-KR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</a:p>
          <a:p>
            <a:r>
              <a:rPr lang="ko-KR" altLang="en-US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것이 좋을까요</a:t>
            </a:r>
            <a:r>
              <a:rPr lang="en-US" altLang="ko-KR" sz="39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6DE86-9CDE-5E6B-5927-7832A58AB31D}"/>
              </a:ext>
            </a:extLst>
          </p:cNvPr>
          <p:cNvSpPr txBox="1"/>
          <p:nvPr/>
        </p:nvSpPr>
        <p:spPr>
          <a:xfrm>
            <a:off x="4100235" y="6217874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200" u="none" strike="noStrike" kern="1200" cap="none" spc="-3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듣고</a:t>
            </a:r>
            <a:r>
              <a:rPr kumimoji="0" lang="en-US" altLang="ko-KR" sz="22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(</a:t>
            </a: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읽</a:t>
            </a:r>
            <a:r>
              <a:rPr kumimoji="0" lang="ko-KR" altLang="en-US" sz="22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고</a:t>
            </a:r>
            <a:r>
              <a:rPr kumimoji="0" lang="en-US" altLang="ko-KR" sz="22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),</a:t>
            </a:r>
            <a:r>
              <a:rPr kumimoji="0" lang="en-US" altLang="ko-KR" sz="22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22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200" spc="-3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200" u="none" strike="noStrike" kern="1200" cap="none" spc="-3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E6F4B-5E64-82D8-672F-B256C8CE45D9}"/>
              </a:ext>
            </a:extLst>
          </p:cNvPr>
          <p:cNvSpPr txBox="1"/>
          <p:nvPr/>
        </p:nvSpPr>
        <p:spPr>
          <a:xfrm>
            <a:off x="4659470" y="211632"/>
            <a:ext cx="6655242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 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231634" y="6396843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11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6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lang="en-US" altLang="ko-KR" sz="3600" b="1" spc="-35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966" y="3995230"/>
            <a:ext cx="41640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1:6</a:t>
            </a:r>
            <a:r>
              <a:rPr 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a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lang="en-US" altLang="ko-KR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23511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01693" y="4485176"/>
            <a:ext cx="5367718" cy="1887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ts val="3000"/>
              </a:lnSpc>
              <a:defRPr/>
            </a:pP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내 이름을 멸시하는 제사장들아 나 만군의 여호와가 너희에게 이르기를 아들은 그 아버지를</a:t>
            </a:r>
            <a: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종은 그 주인을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공경하나니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아버지일진대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나를 공경함이 어디 있느냐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주인일진대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나를 두려워함이 어디 있느냐</a:t>
            </a:r>
            <a:endParaRPr kumimoji="0" lang="en-US" altLang="ko-KR" sz="2150" b="0" u="none" strike="noStrike" kern="1200" cap="none" spc="-30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187692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</a:t>
            </a:r>
            <a:r>
              <a:rPr lang="ko-KR" alt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약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</a:t>
            </a:r>
            <a:r>
              <a:rPr lang="ko-KR" altLang="en-US" sz="235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175657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9A499-A968-F033-6721-91C0A71A09CE}"/>
              </a:ext>
            </a:extLst>
          </p:cNvPr>
          <p:cNvSpPr txBox="1"/>
          <p:nvPr/>
        </p:nvSpPr>
        <p:spPr>
          <a:xfrm>
            <a:off x="8678323" y="1243743"/>
            <a:ext cx="2953856" cy="1041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15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15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6</a:t>
            </a:r>
            <a:endParaRPr lang="en-US" sz="2400" b="1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CE8345-B3B0-E7F8-F819-998D48CA963F}"/>
              </a:ext>
            </a:extLst>
          </p:cNvPr>
          <p:cNvSpPr txBox="1"/>
          <p:nvPr/>
        </p:nvSpPr>
        <p:spPr>
          <a:xfrm>
            <a:off x="8595198" y="2315700"/>
            <a:ext cx="2433238" cy="122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포르투갈어</a:t>
            </a:r>
            <a:b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영어 </a:t>
            </a:r>
            <a: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NIV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F1FBF-B6C6-B069-994B-F269C73354B4}"/>
              </a:ext>
            </a:extLst>
          </p:cNvPr>
          <p:cNvSpPr txBox="1"/>
          <p:nvPr/>
        </p:nvSpPr>
        <p:spPr>
          <a:xfrm>
            <a:off x="8595496" y="4133327"/>
            <a:ext cx="3304157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페르시아어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신약 </a:t>
            </a:r>
            <a:r>
              <a:rPr lang="en-US" altLang="ko-KR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&amp;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시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편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히브리어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sz="2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09076-0063-869C-087E-A5659A5C5FC8}"/>
              </a:ext>
            </a:extLst>
          </p:cNvPr>
          <p:cNvSpPr txBox="1"/>
          <p:nvPr/>
        </p:nvSpPr>
        <p:spPr>
          <a:xfrm>
            <a:off x="8689897" y="3678185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2027</a:t>
            </a:r>
            <a:endParaRPr lang="en-US" sz="2400" b="1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lvl="0" algn="ctr">
              <a:defRPr/>
            </a:pP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(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읽기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)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진도를 기록하세요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18768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F473C291-79C6-4F7F-D024-24A6516E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4760" y="1017830"/>
            <a:ext cx="2480883" cy="5382970"/>
          </a:xfrm>
          <a:custGeom>
            <a:avLst/>
            <a:gdLst>
              <a:gd name="csX0" fmla="*/ 187940 w 2480883"/>
              <a:gd name="csY0" fmla="*/ 0 h 5382970"/>
              <a:gd name="csX1" fmla="*/ 2293444 w 2480883"/>
              <a:gd name="csY1" fmla="*/ 0 h 5382970"/>
              <a:gd name="csX2" fmla="*/ 2477566 w 2480883"/>
              <a:gd name="csY2" fmla="*/ 150064 h 5382970"/>
              <a:gd name="csX3" fmla="*/ 2480883 w 2480883"/>
              <a:gd name="csY3" fmla="*/ 182970 h 5382970"/>
              <a:gd name="csX4" fmla="*/ 2480883 w 2480883"/>
              <a:gd name="csY4" fmla="*/ 5200000 h 5382970"/>
              <a:gd name="csX5" fmla="*/ 2477566 w 2480883"/>
              <a:gd name="csY5" fmla="*/ 5232907 h 5382970"/>
              <a:gd name="csX6" fmla="*/ 2293444 w 2480883"/>
              <a:gd name="csY6" fmla="*/ 5382970 h 5382970"/>
              <a:gd name="csX7" fmla="*/ 187940 w 2480883"/>
              <a:gd name="csY7" fmla="*/ 5382970 h 5382970"/>
              <a:gd name="csX8" fmla="*/ 0 w 2480883"/>
              <a:gd name="csY8" fmla="*/ 5195030 h 5382970"/>
              <a:gd name="csX9" fmla="*/ 0 w 2480883"/>
              <a:gd name="csY9" fmla="*/ 187940 h 5382970"/>
              <a:gd name="csX10" fmla="*/ 187940 w 2480883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3" h="5382970">
                <a:moveTo>
                  <a:pt x="187940" y="0"/>
                </a:moveTo>
                <a:lnTo>
                  <a:pt x="2293444" y="0"/>
                </a:lnTo>
                <a:cubicBezTo>
                  <a:pt x="2384266" y="0"/>
                  <a:pt x="2460041" y="64423"/>
                  <a:pt x="2477566" y="150064"/>
                </a:cubicBezTo>
                <a:lnTo>
                  <a:pt x="2480883" y="182970"/>
                </a:lnTo>
                <a:lnTo>
                  <a:pt x="2480883" y="5200000"/>
                </a:lnTo>
                <a:lnTo>
                  <a:pt x="2477566" y="5232907"/>
                </a:lnTo>
                <a:cubicBezTo>
                  <a:pt x="2460041" y="5318547"/>
                  <a:pt x="2384266" y="5382970"/>
                  <a:pt x="2293444" y="5382970"/>
                </a:cubicBezTo>
                <a:lnTo>
                  <a:pt x="187940" y="5382970"/>
                </a:lnTo>
                <a:cubicBezTo>
                  <a:pt x="84144" y="5382970"/>
                  <a:pt x="0" y="5298826"/>
                  <a:pt x="0" y="5195030"/>
                </a:cubicBezTo>
                <a:lnTo>
                  <a:pt x="0" y="187940"/>
                </a:lnTo>
                <a:cubicBezTo>
                  <a:pt x="0" y="84144"/>
                  <a:pt x="84144" y="0"/>
                  <a:pt x="187940" y="0"/>
                </a:cubicBez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6785188-A896-1493-0E16-8FC19DDAFE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59277" y="1017830"/>
            <a:ext cx="2480884" cy="5382970"/>
          </a:xfrm>
          <a:custGeom>
            <a:avLst/>
            <a:gdLst>
              <a:gd name="csX0" fmla="*/ 172282 w 2480884"/>
              <a:gd name="csY0" fmla="*/ 0 h 5382970"/>
              <a:gd name="csX1" fmla="*/ 2309102 w 2480884"/>
              <a:gd name="csY1" fmla="*/ 0 h 5382970"/>
              <a:gd name="csX2" fmla="*/ 2467845 w 2480884"/>
              <a:gd name="csY2" fmla="*/ 105222 h 5382970"/>
              <a:gd name="csX3" fmla="*/ 2480884 w 2480884"/>
              <a:gd name="csY3" fmla="*/ 169805 h 5382970"/>
              <a:gd name="csX4" fmla="*/ 2480884 w 2480884"/>
              <a:gd name="csY4" fmla="*/ 5213165 h 5382970"/>
              <a:gd name="csX5" fmla="*/ 2467845 w 2480884"/>
              <a:gd name="csY5" fmla="*/ 5277748 h 5382970"/>
              <a:gd name="csX6" fmla="*/ 2309102 w 2480884"/>
              <a:gd name="csY6" fmla="*/ 5382970 h 5382970"/>
              <a:gd name="csX7" fmla="*/ 172282 w 2480884"/>
              <a:gd name="csY7" fmla="*/ 5382970 h 5382970"/>
              <a:gd name="csX8" fmla="*/ 0 w 2480884"/>
              <a:gd name="csY8" fmla="*/ 5210688 h 5382970"/>
              <a:gd name="csX9" fmla="*/ 0 w 2480884"/>
              <a:gd name="csY9" fmla="*/ 172282 h 5382970"/>
              <a:gd name="csX10" fmla="*/ 172282 w 2480884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4" h="5382970">
                <a:moveTo>
                  <a:pt x="172282" y="0"/>
                </a:moveTo>
                <a:lnTo>
                  <a:pt x="2309102" y="0"/>
                </a:lnTo>
                <a:cubicBezTo>
                  <a:pt x="2380464" y="0"/>
                  <a:pt x="2441692" y="43387"/>
                  <a:pt x="2467845" y="105222"/>
                </a:cubicBezTo>
                <a:lnTo>
                  <a:pt x="2480884" y="169805"/>
                </a:lnTo>
                <a:lnTo>
                  <a:pt x="2480884" y="5213165"/>
                </a:lnTo>
                <a:lnTo>
                  <a:pt x="2467845" y="5277748"/>
                </a:lnTo>
                <a:cubicBezTo>
                  <a:pt x="2441692" y="5339583"/>
                  <a:pt x="2380464" y="5382970"/>
                  <a:pt x="2309102" y="5382970"/>
                </a:cubicBezTo>
                <a:lnTo>
                  <a:pt x="172282" y="5382970"/>
                </a:lnTo>
                <a:cubicBezTo>
                  <a:pt x="77133" y="5382970"/>
                  <a:pt x="0" y="5305837"/>
                  <a:pt x="0" y="5210688"/>
                </a:cubicBezTo>
                <a:lnTo>
                  <a:pt x="0" y="172282"/>
                </a:lnTo>
                <a:cubicBezTo>
                  <a:pt x="0" y="77133"/>
                  <a:pt x="77133" y="0"/>
                  <a:pt x="17228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ko-KR" alt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회가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8B82E7-E205-7864-99BE-9AE8CC002BD1}"/>
              </a:ext>
            </a:extLst>
          </p:cNvPr>
          <p:cNvGrpSpPr/>
          <p:nvPr/>
        </p:nvGrpSpPr>
        <p:grpSpPr>
          <a:xfrm>
            <a:off x="8230659" y="343130"/>
            <a:ext cx="3199396" cy="6514870"/>
            <a:chOff x="11880991" y="378872"/>
            <a:chExt cx="2884847" cy="5874360"/>
          </a:xfrm>
        </p:grpSpPr>
        <p:pic>
          <p:nvPicPr>
            <p:cNvPr id="6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DA7397B-9067-CB82-4557-674F63E6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991" y="378872"/>
              <a:ext cx="2884847" cy="58743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07BC0F-9FA1-1408-4DAB-B50D5981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082722" y="579633"/>
              <a:ext cx="2480883" cy="5382970"/>
            </a:xfrm>
            <a:custGeom>
              <a:avLst/>
              <a:gdLst>
                <a:gd name="csX0" fmla="*/ 187940 w 2480883"/>
                <a:gd name="csY0" fmla="*/ 0 h 5382970"/>
                <a:gd name="csX1" fmla="*/ 2293444 w 2480883"/>
                <a:gd name="csY1" fmla="*/ 0 h 5382970"/>
                <a:gd name="csX2" fmla="*/ 2477566 w 2480883"/>
                <a:gd name="csY2" fmla="*/ 150064 h 5382970"/>
                <a:gd name="csX3" fmla="*/ 2480883 w 2480883"/>
                <a:gd name="csY3" fmla="*/ 182970 h 5382970"/>
                <a:gd name="csX4" fmla="*/ 2480883 w 2480883"/>
                <a:gd name="csY4" fmla="*/ 5200000 h 5382970"/>
                <a:gd name="csX5" fmla="*/ 2477566 w 2480883"/>
                <a:gd name="csY5" fmla="*/ 5232907 h 5382970"/>
                <a:gd name="csX6" fmla="*/ 2293444 w 2480883"/>
                <a:gd name="csY6" fmla="*/ 5382970 h 5382970"/>
                <a:gd name="csX7" fmla="*/ 187940 w 2480883"/>
                <a:gd name="csY7" fmla="*/ 5382970 h 5382970"/>
                <a:gd name="csX8" fmla="*/ 0 w 2480883"/>
                <a:gd name="csY8" fmla="*/ 5195030 h 5382970"/>
                <a:gd name="csX9" fmla="*/ 0 w 2480883"/>
                <a:gd name="csY9" fmla="*/ 187940 h 5382970"/>
                <a:gd name="csX10" fmla="*/ 187940 w 2480883"/>
                <a:gd name="csY10" fmla="*/ 0 h 5382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80883" h="5382970">
                  <a:moveTo>
                    <a:pt x="187940" y="0"/>
                  </a:moveTo>
                  <a:lnTo>
                    <a:pt x="2293444" y="0"/>
                  </a:lnTo>
                  <a:cubicBezTo>
                    <a:pt x="2384266" y="0"/>
                    <a:pt x="2460041" y="64423"/>
                    <a:pt x="2477566" y="150064"/>
                  </a:cubicBezTo>
                  <a:lnTo>
                    <a:pt x="2480883" y="182970"/>
                  </a:lnTo>
                  <a:lnTo>
                    <a:pt x="2480883" y="5200000"/>
                  </a:lnTo>
                  <a:lnTo>
                    <a:pt x="2477566" y="5232907"/>
                  </a:lnTo>
                  <a:cubicBezTo>
                    <a:pt x="2460041" y="5318547"/>
                    <a:pt x="2384266" y="5382970"/>
                    <a:pt x="2293444" y="5382970"/>
                  </a:cubicBezTo>
                  <a:lnTo>
                    <a:pt x="187940" y="5382970"/>
                  </a:lnTo>
                  <a:cubicBezTo>
                    <a:pt x="84144" y="5382970"/>
                    <a:pt x="0" y="5298826"/>
                    <a:pt x="0" y="5195030"/>
                  </a:cubicBezTo>
                  <a:lnTo>
                    <a:pt x="0" y="187940"/>
                  </a:lnTo>
                  <a:cubicBezTo>
                    <a:pt x="0" y="84144"/>
                    <a:pt x="84144" y="0"/>
                    <a:pt x="18794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17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578356" y="2852138"/>
            <a:ext cx="11238891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  <a:spcBef>
                <a:spcPts val="1200"/>
              </a:spcBef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충성된 사람들에게 부탁하라 그들이 또 다른 사람들을 가르칠 수 있으리라</a:t>
            </a:r>
            <a:br>
              <a:rPr lang="en-US" altLang="ko-KR" sz="2800" spc="-300" dirty="0"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</a:b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그리스도 예수의 좋은 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경기하는 자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수고하는 농부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마땅하니라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578356" y="1467128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24784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13F6F-67A8-35D3-AF27-779BFF879E13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C2E83-D34E-F312-F451-37E4AFD08F39}"/>
              </a:ext>
            </a:extLst>
          </p:cNvPr>
          <p:cNvSpPr txBox="1"/>
          <p:nvPr/>
        </p:nvSpPr>
        <p:spPr>
          <a:xfrm>
            <a:off x="4931287" y="2692515"/>
            <a:ext cx="6677286" cy="3467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런닝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머신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</a:t>
            </a:r>
            <a:b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</a:br>
            <a:r>
              <a:rPr kumimoji="0" lang="ko-KR" altLang="en-US" sz="33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3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223784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1B1D-FE43-2EC9-19AD-46F155623989}"/>
              </a:ext>
            </a:extLst>
          </p:cNvPr>
          <p:cNvSpPr txBox="1"/>
          <p:nvPr/>
        </p:nvSpPr>
        <p:spPr>
          <a:xfrm>
            <a:off x="197963" y="2283298"/>
            <a:ext cx="4402318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br>
              <a:rPr lang="en-US" altLang="ko-KR" sz="4700" spc="-51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 듣기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r>
              <a:rPr kumimoji="0" lang="ko-KR" altLang="en-US" sz="4700" u="none" strike="noStrike" kern="1200" cap="none" spc="-570" normalizeH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를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위한 </a:t>
            </a:r>
            <a:r>
              <a:rPr kumimoji="0" lang="en-US" altLang="ko-KR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4700" u="none" strike="noStrike" kern="1200" cap="none" spc="-51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spcAft>
                <a:spcPts val="600"/>
              </a:spcAft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단계</a:t>
            </a:r>
            <a:r>
              <a:rPr lang="en-US" altLang="ko-KR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4183336" y="1184891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FE271-71E4-3E99-BD99-74EFCEEA2DA7}"/>
              </a:ext>
            </a:extLst>
          </p:cNvPr>
          <p:cNvSpPr txBox="1"/>
          <p:nvPr/>
        </p:nvSpPr>
        <p:spPr>
          <a:xfrm>
            <a:off x="15908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E6A7-3BED-84A1-F1E3-9BAED318EF43}"/>
              </a:ext>
            </a:extLst>
          </p:cNvPr>
          <p:cNvSpPr txBox="1"/>
          <p:nvPr/>
        </p:nvSpPr>
        <p:spPr>
          <a:xfrm>
            <a:off x="2165339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443EF-8C52-1502-AB79-D103CA8AEDC3}"/>
              </a:ext>
            </a:extLst>
          </p:cNvPr>
          <p:cNvSpPr txBox="1"/>
          <p:nvPr/>
        </p:nvSpPr>
        <p:spPr>
          <a:xfrm>
            <a:off x="416643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CDE871-0903-98F9-1F5D-54DCC34A3248}"/>
              </a:ext>
            </a:extLst>
          </p:cNvPr>
          <p:cNvSpPr txBox="1"/>
          <p:nvPr/>
        </p:nvSpPr>
        <p:spPr>
          <a:xfrm>
            <a:off x="6178093" y="170722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로마서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EFA49-EA7C-780E-836B-CCB03AA39A8B}"/>
              </a:ext>
            </a:extLst>
          </p:cNvPr>
          <p:cNvSpPr txBox="1"/>
          <p:nvPr/>
        </p:nvSpPr>
        <p:spPr>
          <a:xfrm>
            <a:off x="8181886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D90D-FA0D-513C-0945-732E3DE330AC}"/>
              </a:ext>
            </a:extLst>
          </p:cNvPr>
          <p:cNvSpPr txBox="1"/>
          <p:nvPr/>
        </p:nvSpPr>
        <p:spPr>
          <a:xfrm>
            <a:off x="10188195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5E4CA6-AF55-8778-E3B9-805E3D6D0802}"/>
              </a:ext>
            </a:extLst>
          </p:cNvPr>
          <p:cNvSpPr txBox="1"/>
          <p:nvPr/>
        </p:nvSpPr>
        <p:spPr>
          <a:xfrm>
            <a:off x="159082" y="4525759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빌립보서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골로새서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84714-5BF0-E772-B74C-AF4A4A1E59B0}"/>
              </a:ext>
            </a:extLst>
          </p:cNvPr>
          <p:cNvSpPr txBox="1"/>
          <p:nvPr/>
        </p:nvSpPr>
        <p:spPr>
          <a:xfrm>
            <a:off x="2165339" y="4525759"/>
            <a:ext cx="1847175" cy="118494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히브리서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5AC54-802A-A810-EB6C-B5FA63BF693C}"/>
              </a:ext>
            </a:extLst>
          </p:cNvPr>
          <p:cNvSpPr txBox="1"/>
          <p:nvPr/>
        </p:nvSpPr>
        <p:spPr>
          <a:xfrm>
            <a:off x="4166693" y="4525759"/>
            <a:ext cx="1885561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에스라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스바냐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 err="1">
                <a:latin typeface="+mj-ea"/>
                <a:ea typeface="+mj-ea"/>
                <a:cs typeface="Pretendard Medium" panose="02000603000000020004" pitchFamily="50" charset="-127"/>
              </a:rPr>
              <a:t>데살로니가전</a:t>
            </a:r>
            <a:r>
              <a:rPr lang="en-US" altLang="ko-KR" spc="-300" dirty="0">
                <a:latin typeface="+mj-ea"/>
                <a:ea typeface="+mj-ea"/>
              </a:rPr>
              <a:t>·</a:t>
            </a:r>
            <a:r>
              <a:rPr lang="ko-KR" altLang="en-US" spc="-300" dirty="0">
                <a:latin typeface="+mj-ea"/>
                <a:ea typeface="+mj-ea"/>
                <a:cs typeface="Pretendard Medium" panose="02000603000000020004" pitchFamily="50" charset="-127"/>
              </a:rPr>
              <a:t>후서</a:t>
            </a:r>
            <a:endParaRPr lang="en-US" altLang="ko-KR" spc="-30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1E6CE-8500-F33C-E974-9A468E1BC52E}"/>
              </a:ext>
            </a:extLst>
          </p:cNvPr>
          <p:cNvSpPr txBox="1"/>
          <p:nvPr/>
        </p:nvSpPr>
        <p:spPr>
          <a:xfrm>
            <a:off x="6178093" y="4501375"/>
            <a:ext cx="1847175" cy="193899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야고보서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요한일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이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삼서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갈라디아서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BC5C4-8640-543C-0A43-45BC136BC4E6}"/>
              </a:ext>
            </a:extLst>
          </p:cNvPr>
          <p:cNvSpPr txBox="1"/>
          <p:nvPr/>
        </p:nvSpPr>
        <p:spPr>
          <a:xfrm>
            <a:off x="8181886" y="4525759"/>
            <a:ext cx="1847175" cy="83099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20BD2-D646-1C92-5C7B-7F416782638C}"/>
              </a:ext>
            </a:extLst>
          </p:cNvPr>
          <p:cNvSpPr txBox="1"/>
          <p:nvPr/>
        </p:nvSpPr>
        <p:spPr>
          <a:xfrm>
            <a:off x="10188195" y="4525759"/>
            <a:ext cx="1847175" cy="1146468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스가랴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23581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kumimoji="0" lang="en-US" altLang="ko-KR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129663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나는 무엇을 위해 사는가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1" y="3609480"/>
            <a:ext cx="3623633" cy="12464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R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C.S.</a:t>
            </a:r>
            <a:r>
              <a:rPr lang="ko-KR" altLang="en-US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루이스의  </a:t>
            </a:r>
            <a:br>
              <a:rPr lang="en-US" altLang="ko-KR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00" dirty="0" err="1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스크루테이프의</a:t>
            </a:r>
            <a:r>
              <a:rPr lang="ko-KR" altLang="en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편지</a:t>
            </a:r>
            <a:r>
              <a:rPr lang="en-US" altLang="ko-Kore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b="1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spc="-100" dirty="0">
              <a:latin typeface="Pretendard ExtraBold" panose="02000503000000020004" pitchFamily="2" charset="-127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기독교 여행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9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10526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15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소명</a:t>
            </a: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11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01168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0526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팀 </a:t>
            </a:r>
            <a:r>
              <a:rPr lang="ko-KR" altLang="en-US" sz="2000" spc="-15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켈러의</a:t>
            </a: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기도</a:t>
            </a: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8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39067-EAAB-64C0-B9A9-44C0F7AD993B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E5123-3E2A-4AC8-732E-5B51A1562DBD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또는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9E2B-893F-6EDC-C64E-496BB610C96D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면의 성경이나 인쇄된 성경을 눈으로 읽으며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259883" y="6399216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AD812-4AF0-05A4-7865-7DA28F1225C4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247851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34423</TotalTime>
  <Words>1952</Words>
  <Application>Microsoft Macintosh PowerPoint</Application>
  <PresentationFormat>와이드스크린</PresentationFormat>
  <Paragraphs>524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Calibri</vt:lpstr>
      <vt:lpstr>맑은 고딕</vt:lpstr>
      <vt:lpstr>Times New Roman</vt:lpstr>
      <vt:lpstr>Avenir Next LT Pro</vt:lpstr>
      <vt:lpstr>Calibri Light</vt:lpstr>
      <vt:lpstr>Pretendard Medium</vt:lpstr>
      <vt:lpstr>Arial</vt:lpstr>
      <vt:lpstr>Symbol</vt:lpstr>
      <vt:lpstr>Pretendard ExtraBold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888</cp:revision>
  <cp:lastPrinted>2025-09-18T05:06:13Z</cp:lastPrinted>
  <dcterms:created xsi:type="dcterms:W3CDTF">2022-08-02T13:41:17Z</dcterms:created>
  <dcterms:modified xsi:type="dcterms:W3CDTF">2026-03-09T08:17:38Z</dcterms:modified>
</cp:coreProperties>
</file>