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7"/>
  </p:notesMasterIdLst>
  <p:sldIdLst>
    <p:sldId id="351" r:id="rId2"/>
    <p:sldId id="396" r:id="rId3"/>
    <p:sldId id="368" r:id="rId4"/>
    <p:sldId id="286" r:id="rId5"/>
    <p:sldId id="257" r:id="rId6"/>
    <p:sldId id="388" r:id="rId7"/>
    <p:sldId id="360" r:id="rId8"/>
    <p:sldId id="361" r:id="rId9"/>
    <p:sldId id="379" r:id="rId10"/>
    <p:sldId id="398" r:id="rId11"/>
    <p:sldId id="404" r:id="rId12"/>
    <p:sldId id="384" r:id="rId13"/>
    <p:sldId id="366" r:id="rId14"/>
    <p:sldId id="348" r:id="rId15"/>
    <p:sldId id="372" r:id="rId16"/>
    <p:sldId id="352" r:id="rId17"/>
    <p:sldId id="378" r:id="rId18"/>
    <p:sldId id="345" r:id="rId19"/>
    <p:sldId id="300" r:id="rId20"/>
    <p:sldId id="356" r:id="rId21"/>
    <p:sldId id="382" r:id="rId22"/>
    <p:sldId id="258" r:id="rId23"/>
    <p:sldId id="333" r:id="rId24"/>
    <p:sldId id="367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F"/>
    <a:srgbClr val="EBEBEB"/>
    <a:srgbClr val="FFB600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3" autoAdjust="0"/>
    <p:restoredTop sz="87363" autoAdjust="0"/>
  </p:normalViewPr>
  <p:slideViewPr>
    <p:cSldViewPr snapToGrid="0" snapToObjects="1">
      <p:cViewPr varScale="1">
        <p:scale>
          <a:sx n="107" d="100"/>
          <a:sy n="107" d="100"/>
        </p:scale>
        <p:origin x="176" y="25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BAB9-5AA9-0410-AC07-4A510D65C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928A4-D12D-366F-B7C6-2EFFB3C3A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9BA84-2679-029C-5DA3-F4214ADF8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0B507-4A71-CEB0-0EEF-C2420A76C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Sumber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gunakan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GRATIS kami,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didalamnya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tersedia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audio drama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terbaik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mengunduhnya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mencari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“Public Reading of Scripture”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toko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Anda,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memindai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kode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QR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layar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Salah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unggulan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GEBADA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membantu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mentracking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melacak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mudah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kemajuan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7F2D-FE6A-1E92-26E2-01452B3A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E140-2C81-64A4-E0E2-9C768FD0D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0702-4618-473B-97AB-134C2A0C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275-3AFE-6BB9-CEC4-4346F0C2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informasi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lebih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lanjut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silakan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kunjungi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situs kami di prsi.org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hubungi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chat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tim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support di 0852 8020 5323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media social GEBADA.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 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mengakhiri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rangkaian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doa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Mazmur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pasal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_____.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perlu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145 jam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mendengarkan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seluruh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Bahasa Indonesia dan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melihat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berapa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lama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waktu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dibutuhkan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membaca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bahasa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lainnya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miliki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GEBADA.</a:t>
            </a:r>
            <a:endParaRPr lang="en-US" altLang="ko-K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3/10/26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3/10/26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79360" y="647114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그림 11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D644BF-D0FA-FBC9-A99C-573F3492F9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081" y="365125"/>
            <a:ext cx="2441827" cy="7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95643" y="1496448"/>
            <a:ext cx="6790958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Bagi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para </a:t>
            </a: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peserta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Zoom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mohon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tetap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u="sng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nyalakan</a:t>
            </a:r>
            <a:r>
              <a:rPr lang="en-US" altLang="ko-KR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video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j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Anda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bisa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Ini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akan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membantu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kita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semua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untuk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fokus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Firman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Tuhan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.</a:t>
            </a:r>
            <a:endParaRPr lang="en-US" altLang="ko-KR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986B7-C4E5-6A0A-0254-B78C74FF6357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-3024" y="0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15631"/>
            <a:ext cx="117226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Waktu yang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dibutuhkan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untuk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mendengarkan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66 Kitab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04276"/>
              </p:ext>
            </p:extLst>
          </p:nvPr>
        </p:nvGraphicFramePr>
        <p:xfrm>
          <a:off x="1293911" y="843315"/>
          <a:ext cx="4572000" cy="575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Lama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Kejadian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19m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Pengkhotbah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Keluaran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Kidung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Agung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Imamat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Yesaya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Bilangan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Yeremia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Ulangan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Ratapan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Yosua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Yehezkiel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Hakim-Hakim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14m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Obaja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Yunus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Mikha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Habakuk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Zefanya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Ester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Hagai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Ayub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Zakharia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15m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Mazmur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Maleakhi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Amsal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113j 20m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57300"/>
              </p:ext>
            </p:extLst>
          </p:nvPr>
        </p:nvGraphicFramePr>
        <p:xfrm>
          <a:off x="6264809" y="843315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55424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73175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Baru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Matius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Lukas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Filemon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Kisah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 Para Rasul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Ibrani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Yakobus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Efesus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Filipi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Kolose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Yudas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Wahyu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30j 2m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7763070" y="5311233"/>
            <a:ext cx="30737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Dalam Bahasa Indonesia TB</a:t>
            </a:r>
            <a:b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Suara</a:t>
            </a:r>
            <a:endParaRPr lang="en-US" sz="1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42A7E-640B-1848-C0D5-F36B78FB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EA252-A55A-62CD-C0AD-8CB97B0E2A4D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19CD40-81F5-A12E-EDFB-005661E2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474720" y="1316476"/>
            <a:ext cx="914645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42E8E-F5CD-C4E7-C9C6-B8237806DA7C}"/>
              </a:ext>
            </a:extLst>
          </p:cNvPr>
          <p:cNvSpPr txBox="1"/>
          <p:nvPr/>
        </p:nvSpPr>
        <p:spPr>
          <a:xfrm>
            <a:off x="4659467" y="261451"/>
            <a:ext cx="665524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Rekomendasi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Tujuan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b="1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Umum dan </a:t>
            </a:r>
            <a:r>
              <a:rPr lang="en-US" altLang="ko-KR" sz="1900" b="1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endParaRPr lang="en-US" altLang="ko-KR" sz="1900" b="1" spc="-3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B68C37-0F29-D52B-FF0B-DAE5902DEA81}"/>
              </a:ext>
            </a:extLst>
          </p:cNvPr>
          <p:cNvSpPr txBox="1"/>
          <p:nvPr/>
        </p:nvSpPr>
        <p:spPr>
          <a:xfrm>
            <a:off x="325763" y="1767007"/>
            <a:ext cx="3421498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banyak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didengarkan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(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dibaca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)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satu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atau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dua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tahun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700D6-80B3-7E1D-705F-5E844C792C06}"/>
              </a:ext>
            </a:extLst>
          </p:cNvPr>
          <p:cNvSpPr txBox="1"/>
          <p:nvPr/>
        </p:nvSpPr>
        <p:spPr>
          <a:xfrm>
            <a:off x="4209393" y="6382108"/>
            <a:ext cx="7567448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900" dirty="0" err="1">
                <a:latin typeface="Avenir Next LT Pro" panose="020B0504020202020204" pitchFamily="34" charset="77"/>
              </a:rPr>
              <a:t>Menyeimbangkan</a:t>
            </a:r>
            <a:r>
              <a:rPr lang="en-US" sz="1900" dirty="0">
                <a:latin typeface="Avenir Next LT Pro" panose="020B0504020202020204" pitchFamily="34" charset="77"/>
              </a:rPr>
              <a:t> PL &amp; PB dan Sering Berdoa Kitab </a:t>
            </a:r>
            <a:r>
              <a:rPr lang="en-US" sz="1900" dirty="0" err="1">
                <a:latin typeface="Avenir Next LT Pro" panose="020B0504020202020204" pitchFamily="34" charset="77"/>
              </a:rPr>
              <a:t>Mazmur</a:t>
            </a:r>
            <a:endParaRPr lang="en-US" sz="1900" dirty="0">
              <a:latin typeface="Avenir Next LT Pro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EBD48C-6CDD-81E7-1B96-92D103AEC129}"/>
              </a:ext>
            </a:extLst>
          </p:cNvPr>
          <p:cNvSpPr>
            <a:spLocks/>
          </p:cNvSpPr>
          <p:nvPr/>
        </p:nvSpPr>
        <p:spPr>
          <a:xfrm>
            <a:off x="3406140" y="0"/>
            <a:ext cx="641218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E87135-341F-A4E3-E9D2-2E3C95B8E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11252"/>
              </p:ext>
            </p:extLst>
          </p:nvPr>
        </p:nvGraphicFramePr>
        <p:xfrm>
          <a:off x="4659469" y="1045515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PL   –   PB  –  </a:t>
                      </a:r>
                      <a:r>
                        <a:rPr lang="en-US" sz="20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Mazmur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Jam Per </a:t>
                      </a:r>
                      <a:r>
                        <a:rPr lang="en-US" sz="16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Minggu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Dua </a:t>
                      </a:r>
                      <a:r>
                        <a:rPr lang="en-US" sz="157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u="none" strike="noStrike" dirty="0">
                          <a:effectLst/>
                          <a:latin typeface="Avenir Next LT Pro" panose="020B0504020202020204" pitchFamily="34" charset="77"/>
                        </a:rPr>
                        <a:t>Satu </a:t>
                      </a:r>
                      <a:r>
                        <a:rPr lang="en-US" sz="157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j</a:t>
                      </a:r>
                      <a:r>
                        <a:rPr lang="ko-KR" alt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2j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3j 1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30m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3j 45m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45m</a:t>
                      </a: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15j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9j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18j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E84EB2F4-2B56-AA42-ECF4-2C684520BF95}"/>
              </a:ext>
            </a:extLst>
          </p:cNvPr>
          <p:cNvSpPr txBox="1"/>
          <p:nvPr/>
        </p:nvSpPr>
        <p:spPr>
          <a:xfrm>
            <a:off x="5416957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(113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6C3F030B-9ACE-3D37-6186-34B370C8A944}"/>
              </a:ext>
            </a:extLst>
          </p:cNvPr>
          <p:cNvSpPr txBox="1"/>
          <p:nvPr/>
        </p:nvSpPr>
        <p:spPr>
          <a:xfrm>
            <a:off x="6234519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(30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78D26C1-49A6-0ABA-CD19-F4667E5325F1}"/>
              </a:ext>
            </a:extLst>
          </p:cNvPr>
          <p:cNvSpPr txBox="1"/>
          <p:nvPr/>
        </p:nvSpPr>
        <p:spPr>
          <a:xfrm>
            <a:off x="7139491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(10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F3F570-7EED-1260-C59D-EF22CF96045D}"/>
              </a:ext>
            </a:extLst>
          </p:cNvPr>
          <p:cNvGraphicFramePr>
            <a:graphicFrameLocks noGrp="1"/>
          </p:cNvGraphicFramePr>
          <p:nvPr/>
        </p:nvGraphicFramePr>
        <p:xfrm>
          <a:off x="548370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1FE5DB-81B9-67D5-7D0A-9DDA4FE3C3D9}"/>
              </a:ext>
            </a:extLst>
          </p:cNvPr>
          <p:cNvGraphicFramePr>
            <a:graphicFrameLocks noGrp="1"/>
          </p:cNvGraphicFramePr>
          <p:nvPr/>
        </p:nvGraphicFramePr>
        <p:xfrm>
          <a:off x="6339735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69B174-E57D-0BB8-EA05-5763CDBE752D}"/>
              </a:ext>
            </a:extLst>
          </p:cNvPr>
          <p:cNvGraphicFramePr>
            <a:graphicFrameLocks noGrp="1"/>
          </p:cNvGraphicFramePr>
          <p:nvPr/>
        </p:nvGraphicFramePr>
        <p:xfrm>
          <a:off x="722819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A39FE0-81CF-5004-8616-6BC97E1AC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059657"/>
              </p:ext>
            </p:extLst>
          </p:nvPr>
        </p:nvGraphicFramePr>
        <p:xfrm>
          <a:off x="7997917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E3D9FC-F738-B78E-2E85-23CF1CF6393D}"/>
              </a:ext>
            </a:extLst>
          </p:cNvPr>
          <p:cNvGraphicFramePr>
            <a:graphicFrameLocks noGrp="1"/>
          </p:cNvGraphicFramePr>
          <p:nvPr/>
        </p:nvGraphicFramePr>
        <p:xfrm>
          <a:off x="591171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5B48245-3430-9601-C6E8-66CED33184E1}"/>
              </a:ext>
            </a:extLst>
          </p:cNvPr>
          <p:cNvGraphicFramePr>
            <a:graphicFrameLocks noGrp="1"/>
          </p:cNvGraphicFramePr>
          <p:nvPr/>
        </p:nvGraphicFramePr>
        <p:xfrm>
          <a:off x="680017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1773A5-7ED5-5A2C-07C9-4AA39A3D0434}"/>
              </a:ext>
            </a:extLst>
          </p:cNvPr>
          <p:cNvSpPr txBox="1"/>
          <p:nvPr/>
        </p:nvSpPr>
        <p:spPr>
          <a:xfrm>
            <a:off x="4659467" y="5886820"/>
            <a:ext cx="66552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>
                <a:latin typeface="Avenir Next LT Pro" panose="020B0504020202020204" pitchFamily="34" charset="77"/>
              </a:rPr>
              <a:t>Jumlah</a:t>
            </a:r>
            <a:r>
              <a:rPr lang="en-US" sz="1400" dirty="0">
                <a:latin typeface="Avenir Next LT Pro" panose="020B0504020202020204" pitchFamily="34" charset="77"/>
              </a:rPr>
              <a:t> jam </a:t>
            </a:r>
            <a:r>
              <a:rPr lang="en-US" sz="1400" dirty="0" err="1">
                <a:latin typeface="Avenir Next LT Pro" panose="020B0504020202020204" pitchFamily="34" charset="77"/>
              </a:rPr>
              <a:t>adalah</a:t>
            </a:r>
            <a:r>
              <a:rPr lang="en-US" sz="1400" dirty="0">
                <a:latin typeface="Avenir Next LT Pro" panose="020B0504020202020204" pitchFamily="34" charset="77"/>
              </a:rPr>
              <a:t> </a:t>
            </a:r>
            <a:r>
              <a:rPr lang="en-US" sz="1400" dirty="0" err="1">
                <a:latin typeface="Avenir Next LT Pro" panose="020B0504020202020204" pitchFamily="34" charset="77"/>
              </a:rPr>
              <a:t>estimasi</a:t>
            </a:r>
            <a:r>
              <a:rPr lang="en-US" sz="1400" dirty="0">
                <a:latin typeface="Avenir Next LT Pro" panose="020B0504020202020204" pitchFamily="34" charset="77"/>
              </a:rPr>
              <a:t>, </a:t>
            </a:r>
            <a:r>
              <a:rPr lang="en-US" sz="1400" dirty="0" err="1">
                <a:latin typeface="Avenir Next LT Pro" panose="020B0504020202020204" pitchFamily="34" charset="77"/>
              </a:rPr>
              <a:t>menggunakan</a:t>
            </a:r>
            <a:r>
              <a:rPr lang="en-US" sz="1400" dirty="0">
                <a:latin typeface="Avenir Next LT Pro" panose="020B0504020202020204" pitchFamily="34" charset="77"/>
              </a:rPr>
              <a:t> </a:t>
            </a:r>
            <a:r>
              <a:rPr lang="en-US" sz="1400" dirty="0" err="1">
                <a:latin typeface="Avenir Next LT Pro" panose="020B0504020202020204" pitchFamily="34" charset="77"/>
              </a:rPr>
              <a:t>Alkitab</a:t>
            </a:r>
            <a:r>
              <a:rPr lang="en-US" sz="1400" dirty="0">
                <a:latin typeface="Avenir Next LT Pro" panose="020B0504020202020204" pitchFamily="34" charset="77"/>
              </a:rPr>
              <a:t> Audio Bahasa Indonesia (TB) pada </a:t>
            </a:r>
            <a:r>
              <a:rPr lang="en-US" sz="1400" dirty="0" err="1">
                <a:latin typeface="Avenir Next LT Pro" panose="020B0504020202020204" pitchFamily="34" charset="77"/>
              </a:rPr>
              <a:t>aplikasi</a:t>
            </a:r>
            <a:r>
              <a:rPr lang="en-US" sz="1400" dirty="0">
                <a:latin typeface="Avenir Next LT Pro" panose="020B0504020202020204" pitchFamily="34" charset="77"/>
              </a:rPr>
              <a:t> PRS.</a:t>
            </a:r>
            <a:endParaRPr lang="en-US" sz="1400" spc="-10" dirty="0">
              <a:solidFill>
                <a:srgbClr val="231F20"/>
              </a:solidFill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969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167015"/>
            <a:ext cx="5729137" cy="317251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1" y="4457404"/>
            <a:ext cx="5729138" cy="216330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1FE5ABD-1EA6-B112-216A-3044844B0A0A}"/>
              </a:ext>
            </a:extLst>
          </p:cNvPr>
          <p:cNvGrpSpPr/>
          <p:nvPr/>
        </p:nvGrpSpPr>
        <p:grpSpPr>
          <a:xfrm>
            <a:off x="6174773" y="1177345"/>
            <a:ext cx="5729137" cy="2232282"/>
            <a:chOff x="6174773" y="1177345"/>
            <a:chExt cx="5729137" cy="2232282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9AC3E6F-5730-383B-F92D-4390B91897F2}"/>
                </a:ext>
              </a:extLst>
            </p:cNvPr>
            <p:cNvSpPr/>
            <p:nvPr/>
          </p:nvSpPr>
          <p:spPr>
            <a:xfrm>
              <a:off x="6174773" y="1177345"/>
              <a:ext cx="5729137" cy="2232282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EE272F-F794-237B-45CE-25B8A6ED021C}"/>
                </a:ext>
              </a:extLst>
            </p:cNvPr>
            <p:cNvSpPr txBox="1"/>
            <p:nvPr/>
          </p:nvSpPr>
          <p:spPr>
            <a:xfrm>
              <a:off x="6371422" y="1337654"/>
              <a:ext cx="5532486" cy="18774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9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29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55:17 (FAYH)</a:t>
              </a:r>
              <a:b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Aku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pada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pagi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siang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b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dan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malam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memohon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kepada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Allah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dengan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suara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nyaring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; dan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mendengar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serta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menjawab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doaku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  <a:endParaRPr lang="en-US" altLang="ko-KR" sz="23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89382"/>
            <a:ext cx="528742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9:35  (TB) </a:t>
            </a:r>
            <a:br>
              <a:rPr lang="en-US" altLang="ko-KR" sz="36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terdengarlah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awan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berkata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”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Anak-Ku yang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Kupilih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dengarkanlah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Dia.”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A06FEC1-AECE-8100-90BD-A4F6D0F13FFB}"/>
              </a:ext>
            </a:extLst>
          </p:cNvPr>
          <p:cNvGrpSpPr/>
          <p:nvPr/>
        </p:nvGrpSpPr>
        <p:grpSpPr>
          <a:xfrm>
            <a:off x="6168439" y="3539528"/>
            <a:ext cx="5729137" cy="1329816"/>
            <a:chOff x="6168439" y="3559155"/>
            <a:chExt cx="5729137" cy="132981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A009A63-D59A-1799-794B-8040C0CBCA82}"/>
                </a:ext>
              </a:extLst>
            </p:cNvPr>
            <p:cNvSpPr/>
            <p:nvPr/>
          </p:nvSpPr>
          <p:spPr>
            <a:xfrm>
              <a:off x="6168439" y="3559155"/>
              <a:ext cx="5729137" cy="1329816"/>
            </a:xfrm>
            <a:prstGeom prst="roundRect">
              <a:avLst>
                <a:gd name="adj" fmla="val 100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500EA8-CBA0-EA49-C454-3DBAE1B3FC85}"/>
                </a:ext>
              </a:extLst>
            </p:cNvPr>
            <p:cNvSpPr txBox="1"/>
            <p:nvPr/>
          </p:nvSpPr>
          <p:spPr>
            <a:xfrm>
              <a:off x="6371422" y="3760969"/>
              <a:ext cx="5287425" cy="846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30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72:20 (TB) </a:t>
              </a:r>
            </a:p>
            <a:p>
              <a:r>
                <a:rPr lang="en-US" altLang="ko-KR" sz="2500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Sekianlah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b="1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doa-doa</a:t>
              </a:r>
              <a:r>
                <a:rPr lang="en-US" altLang="ko-KR" sz="2500" b="1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Daud bin Isai.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1A2D7E7-BA3E-0C21-30C4-B6C14C72D12C}"/>
              </a:ext>
            </a:extLst>
          </p:cNvPr>
          <p:cNvSpPr txBox="1"/>
          <p:nvPr/>
        </p:nvSpPr>
        <p:spPr>
          <a:xfrm>
            <a:off x="72439" y="106900"/>
            <a:ext cx="12192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Mengapa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Menyeimbangkan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PL &amp; PB </a:t>
            </a:r>
            <a:b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Sering Berdoa Kitab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32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5F7A9-8ECF-0C15-670C-925FC5C7EB32}"/>
              </a:ext>
            </a:extLst>
          </p:cNvPr>
          <p:cNvSpPr txBox="1"/>
          <p:nvPr/>
        </p:nvSpPr>
        <p:spPr>
          <a:xfrm>
            <a:off x="491075" y="1227464"/>
            <a:ext cx="5593885" cy="299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9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29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1:1-2a (TB)</a:t>
            </a:r>
            <a:b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Setelah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dahulu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berulang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kali dan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pelbagai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nabi-nabi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akhir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Anak-Nya,…</a:t>
            </a:r>
            <a:endParaRPr lang="en-US" sz="2350" b="1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EA4AD70-89E9-3FAD-A7A9-07D47B1FAC96}"/>
              </a:ext>
            </a:extLst>
          </p:cNvPr>
          <p:cNvGrpSpPr/>
          <p:nvPr/>
        </p:nvGrpSpPr>
        <p:grpSpPr>
          <a:xfrm>
            <a:off x="6174775" y="4999245"/>
            <a:ext cx="5729137" cy="1599732"/>
            <a:chOff x="6174775" y="4999245"/>
            <a:chExt cx="5729137" cy="1599732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2DA8EABE-E55E-65EB-146E-0C49FF88061C}"/>
                </a:ext>
              </a:extLst>
            </p:cNvPr>
            <p:cNvSpPr/>
            <p:nvPr/>
          </p:nvSpPr>
          <p:spPr>
            <a:xfrm>
              <a:off x="6174775" y="4999245"/>
              <a:ext cx="5729137" cy="1599732"/>
            </a:xfrm>
            <a:prstGeom prst="roundRect">
              <a:avLst>
                <a:gd name="adj" fmla="val 8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6140C9-4010-F378-20B5-75214FA3B199}"/>
                </a:ext>
              </a:extLst>
            </p:cNvPr>
            <p:cNvSpPr txBox="1"/>
            <p:nvPr/>
          </p:nvSpPr>
          <p:spPr>
            <a:xfrm>
              <a:off x="6371424" y="5187228"/>
              <a:ext cx="5532486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Lukas 21:36a  (TB) </a:t>
              </a:r>
              <a:b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sz="25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Berjaga-jagalah</a:t>
              </a:r>
              <a:r>
                <a:rPr lang="en-US" sz="25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senantiasa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sambil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0" y="220385"/>
            <a:ext cx="123373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err="1">
                <a:latin typeface="Avenir Next LT Pro" panose="020B0504020202020204" pitchFamily="34" charset="0"/>
              </a:rPr>
              <a:t>Mendengarkan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Alkitab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dengan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Penuh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Perhatian</a:t>
            </a:r>
            <a:endParaRPr lang="en-US" sz="3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770" y="3959703"/>
            <a:ext cx="525687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Maleakhi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1:6a (TB)</a:t>
            </a:r>
          </a:p>
          <a:p>
            <a:pPr>
              <a:lnSpc>
                <a:spcPct val="100000"/>
              </a:lnSpc>
            </a:pP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anak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menghormati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bapanya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hamba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menghormati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tuannya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Jika Aku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bapa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di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manakah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hormat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Jika Aku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tuan, di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manakah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takut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endParaRPr lang="en-US" sz="22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05321" y="1151969"/>
            <a:ext cx="548835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5:39-40 (TB)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menyelidiki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menyangka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oleh-Nya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mempunyai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walaupun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kesaksian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Aku,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namun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memperoleh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56784" y="3959703"/>
            <a:ext cx="5189652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7:26 (TB)</a:t>
            </a:r>
          </a:p>
          <a:p>
            <a:pPr>
              <a:lnSpc>
                <a:spcPct val="100000"/>
              </a:lnSpc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perkataan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melakukannya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bodoh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mendirikan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518770" y="1151969"/>
            <a:ext cx="5361893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6:4-5 (TB) </a:t>
            </a:r>
          </a:p>
          <a:p>
            <a:pPr>
              <a:lnSpc>
                <a:spcPct val="100000"/>
              </a:lnSpc>
            </a:pP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hai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Israel: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esa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Kasihilah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Allahmu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jiwamu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kekuatanmu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35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2A09-1EEC-8FBE-4B42-C02D5255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7796B-A59B-47A3-1E92-306AE55B1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A7C1D5-6DF9-EECB-B1B1-34CB734CE42A}"/>
              </a:ext>
            </a:extLst>
          </p:cNvPr>
          <p:cNvSpPr/>
          <p:nvPr/>
        </p:nvSpPr>
        <p:spPr>
          <a:xfrm>
            <a:off x="5470525" y="622566"/>
            <a:ext cx="2397125" cy="15530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6972C4-575F-3BA9-A7AC-4101F521D645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B6E58-BB1C-A243-9749-4F96612376FB}"/>
              </a:ext>
            </a:extLst>
          </p:cNvPr>
          <p:cNvSpPr/>
          <p:nvPr/>
        </p:nvSpPr>
        <p:spPr>
          <a:xfrm>
            <a:off x="8829675" y="622566"/>
            <a:ext cx="23741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87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Tersedia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Sekarang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NKJV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NLT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 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Prancis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Audio Drama Bible </a:t>
            </a:r>
            <a:r>
              <a:rPr lang="en-US" sz="3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Terbaik</a:t>
            </a:r>
            <a:endParaRPr lang="en-US" sz="32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865C445-1933-EF21-0789-34A17A85A2EE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6E86-3A2D-D8A9-3CF6-0EE5A3DCCC3C}"/>
              </a:ext>
            </a:extLst>
          </p:cNvPr>
          <p:cNvSpPr txBox="1"/>
          <p:nvPr/>
        </p:nvSpPr>
        <p:spPr>
          <a:xfrm>
            <a:off x="594360" y="1446865"/>
            <a:ext cx="3389062" cy="3334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 </a:t>
            </a: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931B1FDA-9246-97D6-5D2B-0D647BDE4275}"/>
              </a:ext>
            </a:extLst>
          </p:cNvPr>
          <p:cNvGrpSpPr/>
          <p:nvPr/>
        </p:nvGrpSpPr>
        <p:grpSpPr>
          <a:xfrm>
            <a:off x="592183" y="4973370"/>
            <a:ext cx="2330026" cy="1097280"/>
            <a:chOff x="322020" y="4715464"/>
            <a:chExt cx="2330026" cy="1097280"/>
          </a:xfrm>
        </p:grpSpPr>
        <p:pic>
          <p:nvPicPr>
            <p:cNvPr id="20" name="Picture 21">
              <a:extLst>
                <a:ext uri="{FF2B5EF4-FFF2-40B4-BE49-F238E27FC236}">
                  <a16:creationId xmlns:a16="http://schemas.microsoft.com/office/drawing/2014/main" id="{D5E6E1CD-CFC5-CEDF-2419-3B4882F4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A95D8357-97A8-02F2-BAF2-FD0DBAEF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4652F4EE-2B08-35CA-7232-9950BE73640C}"/>
              </a:ext>
            </a:extLst>
          </p:cNvPr>
          <p:cNvSpPr/>
          <p:nvPr/>
        </p:nvSpPr>
        <p:spPr>
          <a:xfrm rot="20672830">
            <a:off x="2920592" y="527978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3C6AD-8109-4714-FD66-6DF3AF302F1E}"/>
              </a:ext>
            </a:extLst>
          </p:cNvPr>
          <p:cNvSpPr txBox="1"/>
          <p:nvPr/>
        </p:nvSpPr>
        <p:spPr>
          <a:xfrm>
            <a:off x="8445922" y="1174749"/>
            <a:ext cx="3079118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Akan Datang:</a:t>
            </a:r>
            <a:b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  <a:b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b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b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b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2027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426412-B0CE-EB9C-A182-55FFE21E761C}"/>
              </a:ext>
            </a:extLst>
          </p:cNvPr>
          <p:cNvSpPr txBox="1"/>
          <p:nvPr/>
        </p:nvSpPr>
        <p:spPr>
          <a:xfrm>
            <a:off x="8445923" y="2124241"/>
            <a:ext cx="3011966" cy="1323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NIV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9D10E-8E0A-A869-816F-C1970719CF53}"/>
              </a:ext>
            </a:extLst>
          </p:cNvPr>
          <p:cNvSpPr txBox="1"/>
          <p:nvPr/>
        </p:nvSpPr>
        <p:spPr>
          <a:xfrm>
            <a:off x="8445921" y="4119551"/>
            <a:ext cx="3011966" cy="1323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(PL)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Persia </a:t>
            </a:r>
            <a:r>
              <a:rPr lang="en-US" altLang="ko-KR" sz="24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(PB &amp; </a:t>
            </a:r>
            <a:r>
              <a:rPr lang="en-US" altLang="ko-KR" sz="24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24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(PL)</a:t>
            </a:r>
          </a:p>
        </p:txBody>
      </p:sp>
    </p:spTree>
    <p:extLst>
      <p:ext uri="{BB962C8B-B14F-4D97-AF65-F5344CB8AC3E}">
        <p14:creationId xmlns:p14="http://schemas.microsoft.com/office/powerpoint/2010/main" val="240395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74739" y="1804786"/>
            <a:ext cx="3977485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Bible</a:t>
            </a:r>
          </a:p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di </a:t>
            </a: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dalam</a:t>
            </a: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232485-3220-D693-0BAD-BEF2EEB525E4}"/>
              </a:ext>
            </a:extLst>
          </p:cNvPr>
          <p:cNvSpPr txBox="1"/>
          <p:nvPr/>
        </p:nvSpPr>
        <p:spPr>
          <a:xfrm>
            <a:off x="4787527" y="192401"/>
            <a:ext cx="718674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Lacak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didengar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dibaca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)!</a:t>
            </a: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985A3473-9944-12F5-0889-D97A8411006A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B1FD87E6-7A05-032C-54CE-407BBBE3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300AF584-AFEE-161A-7323-593EAFB6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DA467202-94C2-DBB8-3565-F92639C7BF02}"/>
              </a:ext>
            </a:extLst>
          </p:cNvPr>
          <p:cNvSpPr/>
          <p:nvPr/>
        </p:nvSpPr>
        <p:spPr>
          <a:xfrm>
            <a:off x="9546769" y="1314450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venir Next LT Pro" panose="020B0504020202020204" pitchFamily="34" charset="0"/>
              </a:rPr>
              <a:t>2026 1st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E627EB9-4DFE-9DDA-B6EA-4DD8FA01DF1D}"/>
              </a:ext>
            </a:extLst>
          </p:cNvPr>
          <p:cNvGrpSpPr/>
          <p:nvPr/>
        </p:nvGrpSpPr>
        <p:grpSpPr>
          <a:xfrm>
            <a:off x="5297460" y="1032363"/>
            <a:ext cx="2884847" cy="5496028"/>
            <a:chOff x="5297460" y="1032363"/>
            <a:chExt cx="2884847" cy="5496028"/>
          </a:xfrm>
        </p:grpSpPr>
        <p:pic>
          <p:nvPicPr>
            <p:cNvPr id="8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2FE926AD-8F69-6BBA-1C13-767C03B75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7460" y="1032363"/>
              <a:ext cx="2884847" cy="5496028"/>
            </a:xfrm>
            <a:prstGeom prst="rect">
              <a:avLst/>
            </a:prstGeom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22CF7C2C-6E53-834A-0E67-882BE95A6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4734" b="1762"/>
            <a:stretch/>
          </p:blipFill>
          <p:spPr>
            <a:xfrm>
              <a:off x="5498097" y="1217141"/>
              <a:ext cx="2483571" cy="5052949"/>
            </a:xfrm>
            <a:prstGeom prst="roundRect">
              <a:avLst>
                <a:gd name="adj" fmla="val 7933"/>
              </a:avLst>
            </a:prstGeom>
          </p:spPr>
        </p:pic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87E6EEFF-B63D-22A7-73BF-0EC51E29251D}"/>
                </a:ext>
              </a:extLst>
            </p:cNvPr>
            <p:cNvSpPr/>
            <p:nvPr/>
          </p:nvSpPr>
          <p:spPr>
            <a:xfrm>
              <a:off x="6220435" y="1844189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1</a:t>
              </a: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9081E823-4DA0-9114-D775-BBEC8722193E}"/>
                </a:ext>
              </a:extLst>
            </p:cNvPr>
            <p:cNvSpPr/>
            <p:nvPr/>
          </p:nvSpPr>
          <p:spPr>
            <a:xfrm>
              <a:off x="6245149" y="2652673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AD1CC8A9-0B9F-B197-4672-AC2C1668C829}"/>
                </a:ext>
              </a:extLst>
            </p:cNvPr>
            <p:cNvSpPr/>
            <p:nvPr/>
          </p:nvSpPr>
          <p:spPr>
            <a:xfrm>
              <a:off x="6245149" y="3450566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3</a:t>
              </a: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B9430905-A8D5-E061-B056-96B02C7053C9}"/>
                </a:ext>
              </a:extLst>
            </p:cNvPr>
            <p:cNvSpPr/>
            <p:nvPr/>
          </p:nvSpPr>
          <p:spPr>
            <a:xfrm>
              <a:off x="6245149" y="4251990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2026-4</a:t>
              </a:r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F6AEBA8-FD6D-3177-3309-49F66270A307}"/>
                </a:ext>
              </a:extLst>
            </p:cNvPr>
            <p:cNvSpPr/>
            <p:nvPr/>
          </p:nvSpPr>
          <p:spPr>
            <a:xfrm>
              <a:off x="6245149" y="5046353"/>
              <a:ext cx="1452436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 </a:t>
              </a:r>
              <a:r>
                <a:rPr lang="en-US" sz="900" dirty="0" err="1">
                  <a:solidFill>
                    <a:srgbClr val="474A52"/>
                  </a:solidFill>
                  <a:latin typeface="Avenir Next LT Pro" panose="020B0504020202020204" pitchFamily="34" charset="0"/>
                </a:rPr>
                <a:t>Recana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 GEBADA IDN</a:t>
              </a:r>
            </a:p>
          </p:txBody>
        </p:sp>
      </p:grpSp>
      <p:sp>
        <p:nvSpPr>
          <p:cNvPr id="25" name="Rectangle 10">
            <a:extLst>
              <a:ext uri="{FF2B5EF4-FFF2-40B4-BE49-F238E27FC236}">
                <a16:creationId xmlns:a16="http://schemas.microsoft.com/office/drawing/2014/main" id="{A77F36C8-5AD9-2997-A6B1-AA4FF5D7DBC3}"/>
              </a:ext>
            </a:extLst>
          </p:cNvPr>
          <p:cNvSpPr/>
          <p:nvPr/>
        </p:nvSpPr>
        <p:spPr>
          <a:xfrm>
            <a:off x="6246811" y="2070432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788075E8-2EE7-BA74-E0B8-3808CED7E760}"/>
              </a:ext>
            </a:extLst>
          </p:cNvPr>
          <p:cNvSpPr/>
          <p:nvPr/>
        </p:nvSpPr>
        <p:spPr>
          <a:xfrm>
            <a:off x="6246811" y="2866135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F47E36D-5DE4-72C1-D433-8F845DB4C8ED}"/>
              </a:ext>
            </a:extLst>
          </p:cNvPr>
          <p:cNvSpPr/>
          <p:nvPr/>
        </p:nvSpPr>
        <p:spPr>
          <a:xfrm>
            <a:off x="6246811" y="36618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5A97161B-680F-6664-B920-E7298B7C08D3}"/>
              </a:ext>
            </a:extLst>
          </p:cNvPr>
          <p:cNvSpPr/>
          <p:nvPr/>
        </p:nvSpPr>
        <p:spPr>
          <a:xfrm>
            <a:off x="6246811" y="4457543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BE0C6FF0-15B6-B9E5-AC1A-B575AB7CDDE9}"/>
              </a:ext>
            </a:extLst>
          </p:cNvPr>
          <p:cNvSpPr/>
          <p:nvPr/>
        </p:nvSpPr>
        <p:spPr>
          <a:xfrm>
            <a:off x="6246811" y="52620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E55F3BB-298F-33D9-AAED-E527EFA7DC0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6110" b="12050"/>
          <a:stretch>
            <a:fillRect/>
          </a:stretch>
        </p:blipFill>
        <p:spPr>
          <a:xfrm>
            <a:off x="8581538" y="4374503"/>
            <a:ext cx="2482097" cy="1712316"/>
          </a:xfrm>
          <a:prstGeom prst="roundRect">
            <a:avLst>
              <a:gd name="adj" fmla="val 0"/>
            </a:avLst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A783DE0F-89E1-08F1-3DD5-0B2B09962B59}"/>
              </a:ext>
            </a:extLst>
          </p:cNvPr>
          <p:cNvGrpSpPr/>
          <p:nvPr/>
        </p:nvGrpSpPr>
        <p:grpSpPr>
          <a:xfrm>
            <a:off x="8380901" y="1032363"/>
            <a:ext cx="2884847" cy="5496028"/>
            <a:chOff x="8380901" y="1032363"/>
            <a:chExt cx="2884847" cy="5496028"/>
          </a:xfrm>
        </p:grpSpPr>
        <p:pic>
          <p:nvPicPr>
            <p:cNvPr id="11" name="Picture 13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9F2E6839-3733-12CA-DC18-FCF1E31B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0901" y="1032363"/>
              <a:ext cx="2884847" cy="5496028"/>
            </a:xfrm>
            <a:prstGeom prst="rect">
              <a:avLst/>
            </a:prstGeom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08BE6200-5B25-BC68-DD5A-A8824779C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4540" b="1583"/>
            <a:stretch/>
          </p:blipFill>
          <p:spPr>
            <a:xfrm>
              <a:off x="8581538" y="1217140"/>
              <a:ext cx="2483571" cy="5052950"/>
            </a:xfrm>
            <a:prstGeom prst="roundRect">
              <a:avLst>
                <a:gd name="adj" fmla="val 7933"/>
              </a:avLst>
            </a:prstGeom>
          </p:spPr>
        </p:pic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3AC83EF5-B041-D9A2-5F73-AD5C5B300310}"/>
                </a:ext>
              </a:extLst>
            </p:cNvPr>
            <p:cNvSpPr/>
            <p:nvPr/>
          </p:nvSpPr>
          <p:spPr>
            <a:xfrm>
              <a:off x="8858342" y="3575810"/>
              <a:ext cx="65342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Perjanjian</a:t>
              </a:r>
              <a:r>
                <a:rPr lang="en-US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Lama</a:t>
              </a: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F29EA068-EB9D-8675-CFC3-7E9C072FE6E8}"/>
                </a:ext>
              </a:extLst>
            </p:cNvPr>
            <p:cNvSpPr/>
            <p:nvPr/>
          </p:nvSpPr>
          <p:spPr>
            <a:xfrm>
              <a:off x="10127127" y="3575810"/>
              <a:ext cx="65342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Perjanjian</a:t>
              </a:r>
              <a:r>
                <a:rPr lang="en-US" altLang="ko-KR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Baru</a:t>
              </a:r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8CE1DB45-8D83-8D51-4331-9BBB38C7B1C6}"/>
                </a:ext>
              </a:extLst>
            </p:cNvPr>
            <p:cNvSpPr/>
            <p:nvPr/>
          </p:nvSpPr>
          <p:spPr>
            <a:xfrm>
              <a:off x="8661538" y="4163625"/>
              <a:ext cx="76254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740" b="1" spc="-20" dirty="0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 </a:t>
              </a:r>
              <a:r>
                <a:rPr lang="en-US" sz="740" b="1" spc="-20" dirty="0" err="1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Perjanjian</a:t>
              </a:r>
              <a:r>
                <a:rPr lang="en-US" sz="740" b="1" spc="-20" dirty="0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 Lama</a:t>
              </a:r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9410667D-3375-7A1E-594E-4BCC7728735C}"/>
                </a:ext>
              </a:extLst>
            </p:cNvPr>
            <p:cNvSpPr/>
            <p:nvPr/>
          </p:nvSpPr>
          <p:spPr>
            <a:xfrm>
              <a:off x="9459009" y="2219283"/>
              <a:ext cx="742579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Seluruh</a:t>
              </a:r>
              <a:r>
                <a:rPr lang="en-US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</a:t>
              </a:r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Alkitab</a:t>
              </a:r>
              <a:endParaRPr lang="en-US" sz="700" spc="-2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41" name="Rectangle 2">
            <a:extLst>
              <a:ext uri="{FF2B5EF4-FFF2-40B4-BE49-F238E27FC236}">
                <a16:creationId xmlns:a16="http://schemas.microsoft.com/office/drawing/2014/main" id="{9D4562EF-11B4-4379-16A8-8F08C356F264}"/>
              </a:ext>
            </a:extLst>
          </p:cNvPr>
          <p:cNvSpPr/>
          <p:nvPr/>
        </p:nvSpPr>
        <p:spPr>
          <a:xfrm>
            <a:off x="8818413" y="1355907"/>
            <a:ext cx="375135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7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28600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48202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Tujuan 1-2-3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kami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sarankan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menyiapkan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5 </a:t>
            </a:r>
            <a:r>
              <a:rPr lang="en-US" sz="4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Pelacak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4917686" y="3065064"/>
            <a:ext cx="3170025" cy="1156087"/>
            <a:chOff x="5049539" y="3183707"/>
            <a:chExt cx="3170025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049539" y="3480693"/>
              <a:ext cx="21027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Seperti</a:t>
              </a: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ini</a:t>
              </a:r>
              <a:endParaRPr lang="en-US" sz="2800" b="1" dirty="0">
                <a:solidFill>
                  <a:srgbClr val="FF5F05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Unduh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PRS</a:t>
            </a: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E89B3A3-A666-A2DE-AC28-A531F49DA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789" y="311762"/>
            <a:ext cx="3272456" cy="623447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BC170C58-F002-6280-8755-7048D15DF5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859" b="1824"/>
          <a:stretch/>
        </p:blipFill>
        <p:spPr>
          <a:xfrm>
            <a:off x="8409384" y="521367"/>
            <a:ext cx="2817264" cy="5731865"/>
          </a:xfrm>
          <a:prstGeom prst="roundRect">
            <a:avLst>
              <a:gd name="adj" fmla="val 7933"/>
            </a:avLst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B26F78AA-5781-4100-4623-A9B1A7CFC83A}"/>
              </a:ext>
            </a:extLst>
          </p:cNvPr>
          <p:cNvSpPr/>
          <p:nvPr/>
        </p:nvSpPr>
        <p:spPr>
          <a:xfrm>
            <a:off x="9256892" y="1216916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1st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5DA872D-ACCF-3518-8205-217EC4577425}"/>
              </a:ext>
            </a:extLst>
          </p:cNvPr>
          <p:cNvSpPr/>
          <p:nvPr/>
        </p:nvSpPr>
        <p:spPr>
          <a:xfrm>
            <a:off x="9256892" y="2115685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2nd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A6B8A287-DE1F-F3F7-D3FA-0451A5CA3835}"/>
              </a:ext>
            </a:extLst>
          </p:cNvPr>
          <p:cNvSpPr/>
          <p:nvPr/>
        </p:nvSpPr>
        <p:spPr>
          <a:xfrm>
            <a:off x="9256892" y="3026959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3rd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325EB4F8-CD34-0B9B-1A21-5A227DC7BF15}"/>
              </a:ext>
            </a:extLst>
          </p:cNvPr>
          <p:cNvSpPr/>
          <p:nvPr/>
        </p:nvSpPr>
        <p:spPr>
          <a:xfrm>
            <a:off x="9256892" y="3925728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4th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84FB6CC7-3649-F62F-D5B8-6195EF9266E2}"/>
              </a:ext>
            </a:extLst>
          </p:cNvPr>
          <p:cNvSpPr/>
          <p:nvPr/>
        </p:nvSpPr>
        <p:spPr>
          <a:xfrm>
            <a:off x="9226748" y="4850784"/>
            <a:ext cx="1814014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</a:t>
            </a:r>
            <a:r>
              <a:rPr lang="en-US" sz="1100" spc="-20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Rencana</a:t>
            </a:r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 GEBADA IDN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71E4DD2-2D10-2550-B930-5C94F7E32674}"/>
              </a:ext>
            </a:extLst>
          </p:cNvPr>
          <p:cNvSpPr/>
          <p:nvPr/>
        </p:nvSpPr>
        <p:spPr>
          <a:xfrm>
            <a:off x="9256892" y="14740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F4F217E3-8A4B-4EA0-FD5D-154AADF18993}"/>
              </a:ext>
            </a:extLst>
          </p:cNvPr>
          <p:cNvSpPr/>
          <p:nvPr/>
        </p:nvSpPr>
        <p:spPr>
          <a:xfrm>
            <a:off x="9256892" y="2395583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1EAC60CC-D5CA-D78B-A49A-6BDD7DAEBB73}"/>
              </a:ext>
            </a:extLst>
          </p:cNvPr>
          <p:cNvSpPr/>
          <p:nvPr/>
        </p:nvSpPr>
        <p:spPr>
          <a:xfrm>
            <a:off x="9256892" y="3288138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DF1ED914-1A2A-FE37-08C5-5802607CF4E7}"/>
              </a:ext>
            </a:extLst>
          </p:cNvPr>
          <p:cNvSpPr/>
          <p:nvPr/>
        </p:nvSpPr>
        <p:spPr>
          <a:xfrm>
            <a:off x="9256892" y="42046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90D7FCB-D64B-3842-0F40-47D06E6892D4}"/>
              </a:ext>
            </a:extLst>
          </p:cNvPr>
          <p:cNvSpPr/>
          <p:nvPr/>
        </p:nvSpPr>
        <p:spPr>
          <a:xfrm>
            <a:off x="9226748" y="5099297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1140576" y="298084"/>
            <a:ext cx="9910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Berlatih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Bersama,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Tidak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Mencoba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Sendiri</a:t>
            </a:r>
            <a:endParaRPr lang="en-US" altLang="ko-KR" sz="4000" b="1" spc="-5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62887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42880" y="2749925"/>
            <a:ext cx="1112820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ercayakanlah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orang-orang yang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dipercayai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juga </a:t>
            </a:r>
          </a:p>
          <a:p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cakap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lain.</a:t>
            </a:r>
            <a:r>
              <a:rPr lang="ko-KR" altLang="en-US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Ikutlah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menderita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sebagai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</a:p>
          <a:p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Kristus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altLang="ko-KR" sz="240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sedang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tugas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menyibukkan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dirinya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urusan-urusannya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sendiri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ingin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menyenangkan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panglimanya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sv-SE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olahragawan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 akan menjadi juara di dalam suatu pertandingan, kalau ia tidak mentaati peraturan-peraturan.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Petani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bekerja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keras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pertama-tama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berhak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mendapat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hasil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tanaman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2400" b="1" spc="-2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2:2b-6 (TB)</a:t>
            </a:r>
            <a:endParaRPr lang="en-US" altLang="ko-KR" sz="2400" spc="-2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33680" y="1430280"/>
            <a:ext cx="104771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murid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daripada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barangsiapa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tamat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pelajarannya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r>
              <a:rPr lang="en-US" altLang="ko-KR" sz="2400" b="1" spc="-20" dirty="0">
                <a:solidFill>
                  <a:srgbClr val="FFC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6:40 (TB)</a:t>
            </a: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65309" y="1189924"/>
            <a:ext cx="5212998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PL 00-00</a:t>
            </a:r>
          </a:p>
          <a:p>
            <a:pPr>
              <a:spcAft>
                <a:spcPts val="3000"/>
              </a:spcAft>
            </a:pP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PB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00-00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 err="1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Lacak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Ayat</a:t>
            </a:r>
            <a:r>
              <a:rPr lang="ko-KR" alt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endParaRPr lang="en-US" altLang="ko-KR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Hari</a:t>
            </a:r>
            <a:r>
              <a:rPr lang="ko-KR" alt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ini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11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Pindai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kode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QR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untuk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mengunduh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Aplikasi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GEBADA!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3EC35-D71B-2257-734C-F4233164D0D6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FF4F44-0913-8FDF-7D07-86E03C9D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B163A-5DB7-CC72-7D7A-587A8A5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75519" y="820308"/>
            <a:ext cx="6795384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menghormati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penyampaian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Firman</a:t>
            </a:r>
            <a:r>
              <a:rPr lang="en-US" altLang="ko-KR" sz="2800" dirty="0"/>
              <a:t> Tuhan </a:t>
            </a:r>
            <a:r>
              <a:rPr lang="en-US" altLang="ko-KR" sz="2800" dirty="0" err="1"/>
              <a:t>selama</a:t>
            </a:r>
            <a:r>
              <a:rPr lang="en-US" altLang="ko-KR" sz="2800" dirty="0"/>
              <a:t> PRS, </a:t>
            </a:r>
            <a:r>
              <a:rPr lang="en-US" altLang="ko-KR" sz="2800" dirty="0" err="1"/>
              <a:t>mohon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tidak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hal-hal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berikut</a:t>
            </a:r>
            <a:r>
              <a:rPr lang="en-US" altLang="ko-KR" sz="2800" dirty="0"/>
              <a:t>:</a:t>
            </a:r>
            <a:endParaRPr lang="en-US" sz="2800" dirty="0"/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2800" dirty="0"/>
              <a:t>Makan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Ponsel</a:t>
            </a:r>
            <a:r>
              <a:rPr lang="en-US" altLang="ko-KR" sz="2800" dirty="0"/>
              <a:t> (</a:t>
            </a:r>
            <a:r>
              <a:rPr lang="en-US" altLang="ko-KR" sz="2800" dirty="0" err="1"/>
              <a:t>kecuali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Bible Tracker)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aktivitas</a:t>
            </a:r>
            <a:r>
              <a:rPr lang="en-US" altLang="ko-KR" sz="2800" dirty="0"/>
              <a:t> lain </a:t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en-US" altLang="ko-KR" sz="2800" dirty="0" err="1"/>
              <a:t>seperti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berjalan</a:t>
            </a:r>
            <a:r>
              <a:rPr lang="en-US" altLang="ko-KR" sz="2800" dirty="0"/>
              <a:t> di </a:t>
            </a:r>
            <a:r>
              <a:rPr lang="en-US" altLang="ko-KR" sz="2800" dirty="0" err="1"/>
              <a:t>atas</a:t>
            </a:r>
            <a:r>
              <a:rPr lang="en-US" altLang="ko-KR" sz="2800" dirty="0"/>
              <a:t> treadmill)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/>
              <a:t>Saat </a:t>
            </a:r>
            <a:r>
              <a:rPr lang="en-US" altLang="ko-KR" sz="2800" dirty="0" err="1"/>
              <a:t>datang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kantor</a:t>
            </a:r>
            <a:r>
              <a:rPr lang="en-US" altLang="ko-KR" sz="2800" dirty="0"/>
              <a:t> GEBADA, </a:t>
            </a:r>
            <a:r>
              <a:rPr lang="en-US" altLang="ko-KR" sz="2800" dirty="0" err="1"/>
              <a:t>harap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pakaian</a:t>
            </a:r>
            <a:r>
              <a:rPr lang="en-US" altLang="ko-KR" sz="2800" dirty="0"/>
              <a:t> </a:t>
            </a:r>
            <a:r>
              <a:rPr lang="en-US" altLang="ko-KR" sz="2800" u="sng" dirty="0"/>
              <a:t>yang </a:t>
            </a:r>
            <a:r>
              <a:rPr lang="en-US" altLang="ko-KR" sz="2800" u="sng" dirty="0" err="1"/>
              <a:t>rapi</a:t>
            </a:r>
            <a:r>
              <a:rPr lang="en-US" altLang="ko-KR" sz="2800" dirty="0"/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33F29-7E7C-9174-D56E-31DFF68A9380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1899221"/>
            <a:ext cx="3427880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r>
              <a:rPr kumimoji="0" lang="ko-KR" altLang="en-US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Langkah</a:t>
            </a:r>
            <a:br>
              <a:rPr lang="en-US" altLang="ko-KR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3700" spc="-5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untuk</a:t>
            </a:r>
            <a:r>
              <a:rPr lang="ko-KR" altLang="en-US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Mendengarkan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(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Membaca</a:t>
            </a:r>
            <a:r>
              <a:rPr lang="en-US" altLang="ko-KR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dengan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Sukses</a:t>
            </a:r>
            <a:endParaRPr kumimoji="0" lang="en-US" altLang="ko-KR" sz="370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B6870ED-749C-9D3C-FD65-7860988A3C5A}"/>
              </a:ext>
            </a:extLst>
          </p:cNvPr>
          <p:cNvGrpSpPr/>
          <p:nvPr/>
        </p:nvGrpSpPr>
        <p:grpSpPr>
          <a:xfrm>
            <a:off x="4460666" y="541611"/>
            <a:ext cx="7461817" cy="1775654"/>
            <a:chOff x="4460666" y="514716"/>
            <a:chExt cx="7461817" cy="17756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977005-6B31-74D0-6864-0A113CE28076}"/>
                </a:ext>
              </a:extLst>
            </p:cNvPr>
            <p:cNvSpPr txBox="1"/>
            <p:nvPr/>
          </p:nvSpPr>
          <p:spPr>
            <a:xfrm>
              <a:off x="6031728" y="514716"/>
              <a:ext cx="5890755" cy="1308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Menjadi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bagian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dari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Grup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GEBADA,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dengan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1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2 Teman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43E59-A20F-64AE-D553-23A38E0FBD59}"/>
                </a:ext>
              </a:extLst>
            </p:cNvPr>
            <p:cNvSpPr txBox="1"/>
            <p:nvPr/>
          </p:nvSpPr>
          <p:spPr>
            <a:xfrm>
              <a:off x="6160273" y="1876218"/>
              <a:ext cx="5480099" cy="414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Pengkhotbah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4:12, Lukas 4:16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CBAA90-05B6-7A85-04E5-B3EB300B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460666" y="533183"/>
              <a:ext cx="1366038" cy="1366038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DF6CD5D-F5F9-83D7-C949-FB6DB6B7CE1B}"/>
              </a:ext>
            </a:extLst>
          </p:cNvPr>
          <p:cNvGrpSpPr/>
          <p:nvPr/>
        </p:nvGrpSpPr>
        <p:grpSpPr>
          <a:xfrm>
            <a:off x="4605166" y="2746654"/>
            <a:ext cx="7445862" cy="1570110"/>
            <a:chOff x="4605166" y="2768106"/>
            <a:chExt cx="7445862" cy="15701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FFB514-79B6-049D-10AA-445C35313CE8}"/>
                </a:ext>
              </a:extLst>
            </p:cNvPr>
            <p:cNvSpPr txBox="1"/>
            <p:nvPr/>
          </p:nvSpPr>
          <p:spPr>
            <a:xfrm>
              <a:off x="6160273" y="2992983"/>
              <a:ext cx="5890755" cy="8720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Menetapkan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Tujuan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dalam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b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</a:b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Satu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Dua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Tahun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8C57F4-BA01-700E-A4C6-5517C0AF271B}"/>
                </a:ext>
              </a:extLst>
            </p:cNvPr>
            <p:cNvSpPr txBox="1"/>
            <p:nvPr/>
          </p:nvSpPr>
          <p:spPr>
            <a:xfrm>
              <a:off x="6160273" y="3925539"/>
              <a:ext cx="5480099" cy="412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>
                <a:defRPr/>
              </a:pPr>
              <a:r>
                <a:rPr kumimoji="0" lang="en-US" altLang="ko-KR" sz="2700" u="none" strike="noStrike" kern="1200" cap="none" spc="-110" normalizeH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Ulangan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8:3, Matius 4:4</a:t>
              </a:r>
              <a:endParaRPr lang="en-US" altLang="ko-KR" sz="2700" dirty="0">
                <a:latin typeface="Avenir Next LT Pro" panose="020B05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1F3AE3-D441-BA7A-F78C-1B410A02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605166" y="2768106"/>
              <a:ext cx="1366039" cy="1366039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A5B0E2-E3A9-95F0-4603-F963543DF85B}"/>
              </a:ext>
            </a:extLst>
          </p:cNvPr>
          <p:cNvGrpSpPr/>
          <p:nvPr/>
        </p:nvGrpSpPr>
        <p:grpSpPr>
          <a:xfrm>
            <a:off x="4605167" y="4746154"/>
            <a:ext cx="7035205" cy="1366040"/>
            <a:chOff x="4605167" y="4746154"/>
            <a:chExt cx="7035205" cy="13660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05F0E6-F740-A408-A3A5-66544E65F457}"/>
                </a:ext>
              </a:extLst>
            </p:cNvPr>
            <p:cNvSpPr txBox="1"/>
            <p:nvPr/>
          </p:nvSpPr>
          <p:spPr>
            <a:xfrm>
              <a:off x="6160273" y="5035235"/>
              <a:ext cx="5480099" cy="436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000" b="1" u="none" strike="noStrike" kern="1200" cap="none" spc="-50" normalizeH="0" baseline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Melacak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Membagikannya</a:t>
              </a:r>
              <a:endParaRPr kumimoji="0" lang="en-US" altLang="ko-KR" sz="3000" b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AF2CC9-0DAE-F016-2483-6A9C72DDA0C0}"/>
                </a:ext>
              </a:extLst>
            </p:cNvPr>
            <p:cNvSpPr txBox="1"/>
            <p:nvPr/>
          </p:nvSpPr>
          <p:spPr>
            <a:xfrm>
              <a:off x="6160273" y="5608975"/>
              <a:ext cx="5480099" cy="426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Amsal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27:17, 1</a:t>
              </a:r>
              <a:r>
                <a:rPr lang="ko-KR" altLang="en-US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</a:t>
              </a: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Timotius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4:15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65CFDB-8181-4414-3FA2-8CB983C9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605167" y="4746154"/>
              <a:ext cx="1366040" cy="1366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6E06-B5A7-612C-F010-790C33DB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E4486C-03F8-5093-12C5-4FE8B8D39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EC9764-A995-76CD-47FA-6EA8F9C173F9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38765-B6C5-EFB1-902B-0FF904EE0BDB}"/>
              </a:ext>
            </a:extLst>
          </p:cNvPr>
          <p:cNvSpPr txBox="1"/>
          <p:nvPr/>
        </p:nvSpPr>
        <p:spPr>
          <a:xfrm>
            <a:off x="1178415" y="877988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4:12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ct val="10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bilamana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dua orang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bertahan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Tali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tiga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lembar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mudah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diputuskan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80002-E76C-61D7-A393-5AA1C8971E5E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30E63-8789-6793-D371-37B812F7BF61}"/>
              </a:ext>
            </a:extLst>
          </p:cNvPr>
          <p:cNvSpPr txBox="1"/>
          <p:nvPr/>
        </p:nvSpPr>
        <p:spPr>
          <a:xfrm>
            <a:off x="7251782" y="861937"/>
            <a:ext cx="43868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4:16 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Nazaret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tempat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dibesarkan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kebiasaan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-Nya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Sabat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masuk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ibadat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lalu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berdiri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hendak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866EC-AD9A-640E-2D80-C52279B32B3B}"/>
              </a:ext>
            </a:extLst>
          </p:cNvPr>
          <p:cNvSpPr txBox="1"/>
          <p:nvPr/>
        </p:nvSpPr>
        <p:spPr>
          <a:xfrm>
            <a:off x="7251782" y="3241653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A4F24-7905-75C1-D2A3-05397B474773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C2EA7-3E76-EB10-DF21-81797310DC45}"/>
              </a:ext>
            </a:extLst>
          </p:cNvPr>
          <p:cNvSpPr txBox="1"/>
          <p:nvPr/>
        </p:nvSpPr>
        <p:spPr>
          <a:xfrm>
            <a:off x="1178415" y="5608208"/>
            <a:ext cx="57565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Amsal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27:17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orang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sesamanya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D06C9-887A-370C-141C-6D261EEF872E}"/>
              </a:ext>
            </a:extLst>
          </p:cNvPr>
          <p:cNvSpPr txBox="1"/>
          <p:nvPr/>
        </p:nvSpPr>
        <p:spPr>
          <a:xfrm>
            <a:off x="7251782" y="5398098"/>
            <a:ext cx="446437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4:15 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Perhatikanlah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semuanya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hiduplah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supaya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kemajuanmu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nyata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orang.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1637-C278-5B42-2117-4150F83C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13585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7BBB8-10E2-7FE6-FFDD-0782CCA9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8DF9B-4FF9-D164-E6C6-DBCAB873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CAF5A-A275-E825-7BD0-133CF5EF9D4D}"/>
              </a:ext>
            </a:extLst>
          </p:cNvPr>
          <p:cNvSpPr txBox="1"/>
          <p:nvPr/>
        </p:nvSpPr>
        <p:spPr>
          <a:xfrm>
            <a:off x="1210736" y="5125964"/>
            <a:ext cx="6443830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3. 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24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embagikannya</a:t>
            </a:r>
            <a:endParaRPr kumimoji="0" lang="en-US" altLang="ko-KR" sz="24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940B-3E7E-A379-21A2-DFFDBC26B271}"/>
              </a:ext>
            </a:extLst>
          </p:cNvPr>
          <p:cNvSpPr txBox="1"/>
          <p:nvPr/>
        </p:nvSpPr>
        <p:spPr>
          <a:xfrm>
            <a:off x="1210736" y="2649376"/>
            <a:ext cx="10150684" cy="415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2.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Tujuan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dalam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Satu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Dua </a:t>
            </a:r>
            <a:r>
              <a:rPr lang="en-US" altLang="ko-KR" sz="2600" b="1" spc="1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Tahun</a:t>
            </a:r>
            <a:endParaRPr kumimoji="0" lang="en-US" altLang="ko-KR" sz="2600" b="1" u="none" strike="noStrike" kern="1200" cap="none" spc="1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0CF2-8EAE-405F-78C9-7F2DFA26A702}"/>
              </a:ext>
            </a:extLst>
          </p:cNvPr>
          <p:cNvSpPr txBox="1"/>
          <p:nvPr/>
        </p:nvSpPr>
        <p:spPr>
          <a:xfrm>
            <a:off x="1210737" y="380533"/>
            <a:ext cx="10692194" cy="40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1. Menjadi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Teman</a:t>
            </a:r>
            <a:endParaRPr kumimoji="0" lang="en-US" altLang="ko-KR" sz="25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D1DB-C548-8BA4-8C7F-9D0B6A1B2816}"/>
              </a:ext>
            </a:extLst>
          </p:cNvPr>
          <p:cNvSpPr txBox="1"/>
          <p:nvPr/>
        </p:nvSpPr>
        <p:spPr>
          <a:xfrm>
            <a:off x="1178415" y="3160933"/>
            <a:ext cx="609572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8:3 (TB)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Jadi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merendahkan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membiarkan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lapar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manna, yang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kaukenal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yang juga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membuat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mengerti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segala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diucapkan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1600" b="1" cap="small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6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3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D508-FBC0-2D94-E579-75CE239B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7719B-34C1-78CF-516F-284E69BAD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D4199-1B80-B6EC-DBA7-97C2746E2726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1CA13-ECCD-03E9-7013-5BDF8D262D53}"/>
              </a:ext>
            </a:extLst>
          </p:cNvPr>
          <p:cNvSpPr/>
          <p:nvPr/>
        </p:nvSpPr>
        <p:spPr>
          <a:xfrm>
            <a:off x="2152426" y="1192518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68073-B109-620C-28F5-F96BC62089AC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27661F-A8C3-803B-7CBE-4FB1A8345ABA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E8FB-EA3E-10FF-C708-ABA84642EC10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41E19-F57C-9B42-4052-CD965CFA2A3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D215-06D6-2815-3C89-88C0E7D5F9A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87622F-B70F-B316-5FFC-BBC0EB3A6D47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E27ACA-620B-1E70-C9C5-268BCC72F49B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50855-C7B6-DD84-EAE2-B8552C20F3C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E1FF10-5E9A-B2C2-0F17-0D6D113E72E4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482A09-BFEE-064F-1C56-22FADAC884E9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E04474C2-4157-1730-9800-9337248F8903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C426090-B7E7-4F9D-5A09-4A2F9690090C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3E266E-3FEB-92E6-5EDD-1CF92B670265}"/>
              </a:ext>
            </a:extLst>
          </p:cNvPr>
          <p:cNvSpPr/>
          <p:nvPr/>
        </p:nvSpPr>
        <p:spPr>
          <a:xfrm>
            <a:off x="4158757" y="114858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EF419B86-0E9C-3B52-B6FE-1A445B8BBB02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C8E5961-7292-3DCB-E016-CC0401261536}"/>
              </a:ext>
            </a:extLst>
          </p:cNvPr>
          <p:cNvSpPr/>
          <p:nvPr/>
        </p:nvSpPr>
        <p:spPr>
          <a:xfrm>
            <a:off x="8179352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282C0169-60F4-FF71-20C8-8820CC7A09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6CF8F248-35BD-97AE-BB4C-8B96460FCE74}"/>
              </a:ext>
            </a:extLst>
          </p:cNvPr>
          <p:cNvSpPr/>
          <p:nvPr/>
        </p:nvSpPr>
        <p:spPr>
          <a:xfrm>
            <a:off x="163311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76BE112-BD8F-BE58-5B53-71043B11EA2E}"/>
              </a:ext>
            </a:extLst>
          </p:cNvPr>
          <p:cNvSpPr/>
          <p:nvPr/>
        </p:nvSpPr>
        <p:spPr>
          <a:xfrm>
            <a:off x="2150986" y="3980685"/>
            <a:ext cx="1866294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0977999-FB4D-0F66-779B-57524FCFDB5C}"/>
              </a:ext>
            </a:extLst>
          </p:cNvPr>
          <p:cNvSpPr/>
          <p:nvPr/>
        </p:nvSpPr>
        <p:spPr>
          <a:xfrm>
            <a:off x="4166693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7CE12DE-D9C7-3527-EF22-7A3C541E1B2B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0F337CD-B09F-6866-0339-AD2AAFE1D39D}"/>
              </a:ext>
            </a:extLst>
          </p:cNvPr>
          <p:cNvSpPr/>
          <p:nvPr/>
        </p:nvSpPr>
        <p:spPr>
          <a:xfrm>
            <a:off x="8183310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0637BA91-6C6D-3CC4-C1E1-77602CC07D5F}"/>
              </a:ext>
            </a:extLst>
          </p:cNvPr>
          <p:cNvSpPr/>
          <p:nvPr/>
        </p:nvSpPr>
        <p:spPr>
          <a:xfrm>
            <a:off x="10183097" y="3993322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30C554-DE59-D892-C3E0-5CF4E4FBB3EB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Januari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426F9-48B2-532F-47BA-AE3B160F1204}"/>
              </a:ext>
            </a:extLst>
          </p:cNvPr>
          <p:cNvSpPr txBox="1"/>
          <p:nvPr/>
        </p:nvSpPr>
        <p:spPr>
          <a:xfrm>
            <a:off x="2130854" y="1270240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F3F1E-270C-A4E4-4C69-B373DCAF2398}"/>
              </a:ext>
            </a:extLst>
          </p:cNvPr>
          <p:cNvSpPr txBox="1"/>
          <p:nvPr/>
        </p:nvSpPr>
        <p:spPr>
          <a:xfrm>
            <a:off x="4120819" y="1242234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7E9F0-92C7-BE8F-144B-285110846B06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62380-2B09-DE31-7A67-C2BF5901BEB7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B4325-A699-E9B8-AFB6-659E31E61D8A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47929-052B-B288-4459-83103737D7B8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BFED3-3B83-EAD8-919E-DC84855F17E1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Agustus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4471B-095A-5D19-E6B9-1F4D5BFF0FAF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61DC6-AD11-527C-C8F2-1B3AE6C7F80A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Oktober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21572-288E-C7A1-AE2C-36D46D7E1C02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AFD35-3B86-097C-9A91-EEE49811244E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FA3E49-AB5F-D12A-86B7-C336C1E45285}"/>
              </a:ext>
            </a:extLst>
          </p:cNvPr>
          <p:cNvSpPr txBox="1"/>
          <p:nvPr/>
        </p:nvSpPr>
        <p:spPr>
          <a:xfrm>
            <a:off x="231634" y="330896"/>
            <a:ext cx="1172268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Rencana</a:t>
            </a:r>
            <a:r>
              <a:rPr lang="en-US" sz="4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GEBADA Hari Rabu G&amp;M U.S.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2F2F8-5D57-FB53-0B4A-CE4CEAA05E40}"/>
              </a:ext>
            </a:extLst>
          </p:cNvPr>
          <p:cNvSpPr txBox="1"/>
          <p:nvPr/>
        </p:nvSpPr>
        <p:spPr>
          <a:xfrm>
            <a:off x="168409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C4A6-C608-CA1D-7341-C2CE8FEBACC9}"/>
              </a:ext>
            </a:extLst>
          </p:cNvPr>
          <p:cNvSpPr txBox="1"/>
          <p:nvPr/>
        </p:nvSpPr>
        <p:spPr>
          <a:xfrm>
            <a:off x="6170466" y="1744846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E1F9-D01C-BBC9-A0D4-BF6165A89C9C}"/>
              </a:ext>
            </a:extLst>
          </p:cNvPr>
          <p:cNvSpPr txBox="1"/>
          <p:nvPr/>
        </p:nvSpPr>
        <p:spPr>
          <a:xfrm>
            <a:off x="2170090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9666E-8ADC-15C8-AECB-CE9FD4350E04}"/>
              </a:ext>
            </a:extLst>
          </p:cNvPr>
          <p:cNvSpPr txBox="1"/>
          <p:nvPr/>
        </p:nvSpPr>
        <p:spPr>
          <a:xfrm>
            <a:off x="417436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8166E-36A1-1533-E131-B2873901AE0A}"/>
              </a:ext>
            </a:extLst>
          </p:cNvPr>
          <p:cNvSpPr txBox="1"/>
          <p:nvPr/>
        </p:nvSpPr>
        <p:spPr>
          <a:xfrm>
            <a:off x="816657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A8384-D532-E9E2-E755-F33D93E927AA}"/>
              </a:ext>
            </a:extLst>
          </p:cNvPr>
          <p:cNvSpPr txBox="1"/>
          <p:nvPr/>
        </p:nvSpPr>
        <p:spPr>
          <a:xfrm>
            <a:off x="10167798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9B247-D14A-A03A-3FE3-DA88D32286E1}"/>
              </a:ext>
            </a:extLst>
          </p:cNvPr>
          <p:cNvSpPr txBox="1"/>
          <p:nvPr/>
        </p:nvSpPr>
        <p:spPr>
          <a:xfrm>
            <a:off x="149422" y="456273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Filipi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Kolose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C0F92D-0F2F-F1D5-DC97-4E6D6DA6A75C}"/>
              </a:ext>
            </a:extLst>
          </p:cNvPr>
          <p:cNvSpPr txBox="1"/>
          <p:nvPr/>
        </p:nvSpPr>
        <p:spPr>
          <a:xfrm>
            <a:off x="2151117" y="454349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Petrus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7D0218-2B31-AA4D-9D1F-2B9A491F0970}"/>
              </a:ext>
            </a:extLst>
          </p:cNvPr>
          <p:cNvSpPr txBox="1"/>
          <p:nvPr/>
        </p:nvSpPr>
        <p:spPr>
          <a:xfrm>
            <a:off x="4143085" y="4525759"/>
            <a:ext cx="1847175" cy="206210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Ezra, Yoel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Kidung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Agung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Petrus, </a:t>
            </a:r>
            <a:r>
              <a:rPr lang="en-US" altLang="ko-KR" sz="1700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Yakobus</a:t>
            </a:r>
            <a:endParaRPr lang="en-US" altLang="ko-KR" sz="17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2, 3, Yohanes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963E6-B494-0CCD-8594-95E2C22D8359}"/>
              </a:ext>
            </a:extLst>
          </p:cNvPr>
          <p:cNvSpPr txBox="1"/>
          <p:nvPr/>
        </p:nvSpPr>
        <p:spPr>
          <a:xfrm>
            <a:off x="6168397" y="4472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indent="0">
              <a:spcAft>
                <a:spcPts val="300"/>
              </a:spcAft>
              <a:buFont typeface="Arial" panose="020B0604020202020204" pitchFamily="34" charset="0"/>
              <a:buNone/>
              <a:defRPr sz="1700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Galatia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F0DED-76A8-E545-1033-6DFE902CA2FF}"/>
              </a:ext>
            </a:extLst>
          </p:cNvPr>
          <p:cNvSpPr txBox="1"/>
          <p:nvPr/>
        </p:nvSpPr>
        <p:spPr>
          <a:xfrm>
            <a:off x="8188408" y="454349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109D1-7F5E-5376-59E7-C11EA93B2D6A}"/>
              </a:ext>
            </a:extLst>
          </p:cNvPr>
          <p:cNvSpPr txBox="1"/>
          <p:nvPr/>
        </p:nvSpPr>
        <p:spPr>
          <a:xfrm>
            <a:off x="10167797" y="4525249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92D17CA4-51B5-C741-ED39-E1668FC73024}"/>
              </a:ext>
            </a:extLst>
          </p:cNvPr>
          <p:cNvSpPr/>
          <p:nvPr/>
        </p:nvSpPr>
        <p:spPr>
          <a:xfrm>
            <a:off x="4182348" y="1177865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89119" y="0"/>
            <a:ext cx="850288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7AF90B0-0B0E-2217-117D-5ABA6E2A0CF5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2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60433" y="2158862"/>
            <a:ext cx="356893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spc="-150" dirty="0" err="1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Pembelajaran</a:t>
            </a:r>
            <a: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 Kristen</a:t>
            </a:r>
            <a:b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</a:br>
            <a:r>
              <a:rPr lang="en-US" sz="4000" b="1" spc="-15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yang</a:t>
            </a:r>
          </a:p>
          <a:p>
            <a:r>
              <a:rPr lang="en-US" sz="4000" b="1" spc="-150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komprehensif</a:t>
            </a:r>
            <a:endParaRPr lang="en-US" sz="3200" b="1" spc="-150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59079" y="640616"/>
            <a:ext cx="6789582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</a:t>
            </a:r>
            <a:r>
              <a:rPr lang="en-US" altLang="ko-KR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Timotius</a:t>
            </a: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4:13 (TB)</a:t>
            </a:r>
            <a:br>
              <a:rPr lang="en-US" altLang="ko-KR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3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08698" y="3395327"/>
            <a:ext cx="71482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Publik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Pribadi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08698" y="4070945"/>
            <a:ext cx="725720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spc="-150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spc="-150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Mem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bangun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spc="-10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Pemberitaan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Firman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Tuhan</a:t>
            </a:r>
            <a:endParaRPr lang="en-US" altLang="ko-KR" sz="3000" b="1" spc="-150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485557" y="4746564"/>
            <a:ext cx="717134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Meng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ajar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(JSU Klub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Pendalaman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Alkitab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E048B7CB-33A3-2940-B070-A690A732507F}"/>
              </a:ext>
            </a:extLst>
          </p:cNvPr>
          <p:cNvSpPr/>
          <p:nvPr/>
        </p:nvSpPr>
        <p:spPr>
          <a:xfrm>
            <a:off x="6266372" y="2445913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176389" y="2439015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610580"/>
            <a:ext cx="1172268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Jadwal </a:t>
            </a:r>
            <a:r>
              <a:rPr lang="en-US" sz="44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Mingguan</a:t>
            </a:r>
            <a:endParaRPr lang="en-US" sz="44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GEBADA Indonesia</a:t>
            </a:r>
            <a:endParaRPr lang="en-US" sz="44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266372" y="244001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176389" y="2427984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176389" y="2533160"/>
            <a:ext cx="3755152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Pagi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270401" y="2533160"/>
            <a:ext cx="3747094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3317431" y="3568340"/>
            <a:ext cx="198406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8:30 WIB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7335755" y="3568340"/>
            <a:ext cx="2043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7" name="그림 6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C87493-743A-B118-DC0E-A2428807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4" y="3702922"/>
            <a:ext cx="506452" cy="500276"/>
          </a:xfrm>
          <a:prstGeom prst="rect">
            <a:avLst/>
          </a:prstGeom>
        </p:spPr>
      </p:pic>
      <p:pic>
        <p:nvPicPr>
          <p:cNvPr id="10" name="그림 9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79DF3B7-809C-73B3-D99C-232282C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67" y="3702922"/>
            <a:ext cx="506452" cy="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70364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909110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Informasi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Lanjut</a:t>
            </a:r>
            <a:endParaRPr lang="en-US" sz="40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909111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1634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altLang="ko-KR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www.prsi.org</a:t>
            </a:r>
            <a:r>
              <a:rPr lang="en-US" altLang="ko-KR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/id</a:t>
            </a:r>
            <a:endParaRPr lang="en-US" altLang="ko-KR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AEF363-D9BD-26BD-FE57-51C22906BD50}"/>
              </a:ext>
            </a:extLst>
          </p:cNvPr>
          <p:cNvSpPr/>
          <p:nvPr/>
        </p:nvSpPr>
        <p:spPr>
          <a:xfrm>
            <a:off x="6242812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A8CC749C-CBB8-DB9D-2FB6-353BEFF284E9}"/>
              </a:ext>
            </a:extLst>
          </p:cNvPr>
          <p:cNvSpPr/>
          <p:nvPr/>
        </p:nvSpPr>
        <p:spPr>
          <a:xfrm>
            <a:off x="6242813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4C85-BB40-AC4A-1370-BBA701BA1BE8}"/>
              </a:ext>
            </a:extLst>
          </p:cNvPr>
          <p:cNvSpPr txBox="1"/>
          <p:nvPr/>
        </p:nvSpPr>
        <p:spPr>
          <a:xfrm>
            <a:off x="5565336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Hubungi</a:t>
            </a:r>
            <a:r>
              <a:rPr lang="en-US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</a:t>
            </a:r>
            <a:endParaRPr lang="en-US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DF3EA-371E-1BA6-2D9C-37182C06DF43}"/>
              </a:ext>
            </a:extLst>
          </p:cNvPr>
          <p:cNvSpPr txBox="1"/>
          <p:nvPr/>
        </p:nvSpPr>
        <p:spPr>
          <a:xfrm>
            <a:off x="6365812" y="3020289"/>
            <a:ext cx="4788032" cy="2154436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 Support GEBADA </a:t>
            </a: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0852 8020 5323</a:t>
            </a:r>
            <a:b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0812 9227 7930</a:t>
            </a:r>
          </a:p>
          <a:p>
            <a:pPr algn="ctr"/>
            <a:endParaRPr lang="en-US" sz="2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IG: @gebadaindonesia</a:t>
            </a:r>
          </a:p>
        </p:txBody>
      </p:sp>
      <p:pic>
        <p:nvPicPr>
          <p:cNvPr id="3" name="그림 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626EE9-7F18-1F65-C9E7-E0808CFC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81" y="3368808"/>
            <a:ext cx="4069999" cy="1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4890932" y="1286427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Kami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Merekomendasikan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F0498C-CF9B-1BDA-BDC1-15C619D43715}"/>
              </a:ext>
            </a:extLst>
          </p:cNvPr>
          <p:cNvGrpSpPr/>
          <p:nvPr/>
        </p:nvGrpSpPr>
        <p:grpSpPr>
          <a:xfrm>
            <a:off x="4924142" y="2180710"/>
            <a:ext cx="6218060" cy="3462486"/>
            <a:chOff x="5057955" y="2180710"/>
            <a:chExt cx="6218060" cy="3462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BAB2D8-971E-25AD-5E21-728592945B94}"/>
                </a:ext>
              </a:extLst>
            </p:cNvPr>
            <p:cNvSpPr txBox="1"/>
            <p:nvPr/>
          </p:nvSpPr>
          <p:spPr>
            <a:xfrm>
              <a:off x="5057955" y="2180710"/>
              <a:ext cx="6218060" cy="3462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Hanya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endPara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dan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Mengikuti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Alkitab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di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Layar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atau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dalam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Bentuk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Cetak</a:t>
              </a:r>
              <a:endPara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95806-72F7-0456-B1C0-1FBA11285702}"/>
                </a:ext>
              </a:extLst>
            </p:cNvPr>
            <p:cNvSpPr txBox="1"/>
            <p:nvPr/>
          </p:nvSpPr>
          <p:spPr>
            <a:xfrm>
              <a:off x="5806298" y="2778751"/>
              <a:ext cx="16772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solidFill>
                    <a:srgbClr val="121212"/>
                  </a:solidFill>
                  <a:latin typeface="Avenir Next LT Pro" panose="020B0504020202020204" pitchFamily="34" charset="77"/>
                </a:rPr>
                <a:t>atau</a:t>
              </a:r>
              <a:endPara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BE04C9-A860-EDBD-F520-D166911A0654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그림 1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91FE51-13BB-3562-583A-537B4544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70" y="1792277"/>
            <a:ext cx="9445775" cy="3060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FE07D1-217A-5031-C298-4E830E05C3A3}"/>
              </a:ext>
            </a:extLst>
          </p:cNvPr>
          <p:cNvSpPr txBox="1"/>
          <p:nvPr/>
        </p:nvSpPr>
        <p:spPr>
          <a:xfrm>
            <a:off x="1074820" y="5942028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  <a:r>
              <a:rPr lang="en-US" altLang="ko-KR" sz="2000" dirty="0">
                <a:latin typeface="Avenir Next LT Pro" panose="020B0504020202020204" pitchFamily="34" charset="0"/>
              </a:rPr>
              <a:t> 2026</a:t>
            </a:r>
            <a:endParaRPr lang="en-US" sz="20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1711599"/>
            <a:ext cx="521674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GERAKAN BACA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 ALKITAB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(GEBADA) </a:t>
            </a:r>
            <a:r>
              <a:rPr lang="en-US" altLang="ko-KR" sz="40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adalah</a:t>
            </a: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Praktik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Alkitabiah</a:t>
            </a:r>
            <a:endParaRPr lang="en-US" altLang="ko-KR" sz="40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Bersama-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sama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.</a:t>
            </a:r>
            <a:endParaRPr lang="en-US" altLang="ko-KR" sz="40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278435" y="252085"/>
            <a:ext cx="5621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ko-KR" sz="4000" b="1" spc="-50" dirty="0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Lima Pilar GEBADA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B1951-A554-4431-84B9-23E279C1072F}"/>
              </a:ext>
            </a:extLst>
          </p:cNvPr>
          <p:cNvGrpSpPr/>
          <p:nvPr/>
        </p:nvGrpSpPr>
        <p:grpSpPr>
          <a:xfrm>
            <a:off x="6628403" y="2226700"/>
            <a:ext cx="5096277" cy="923330"/>
            <a:chOff x="6628403" y="2156276"/>
            <a:chExt cx="50962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A1F022-E572-88D9-E05A-2DE640072D45}"/>
                </a:ext>
              </a:extLst>
            </p:cNvPr>
            <p:cNvSpPr txBox="1"/>
            <p:nvPr/>
          </p:nvSpPr>
          <p:spPr>
            <a:xfrm>
              <a:off x="7942238" y="2156276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Mendengarkan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Wahyu 1:3</a:t>
              </a:r>
            </a:p>
          </p:txBody>
        </p:sp>
        <p:pic>
          <p:nvPicPr>
            <p:cNvPr id="7" name="Picture 5" descr="Icon&#10;&#10;Description automatically generated">
              <a:extLst>
                <a:ext uri="{FF2B5EF4-FFF2-40B4-BE49-F238E27FC236}">
                  <a16:creationId xmlns:a16="http://schemas.microsoft.com/office/drawing/2014/main" id="{B4928625-56CC-F76F-0A8F-5EC30B7F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403" y="2156276"/>
              <a:ext cx="923330" cy="92333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96B59A-0850-39BC-9B58-3EEC016E6931}"/>
              </a:ext>
            </a:extLst>
          </p:cNvPr>
          <p:cNvGrpSpPr/>
          <p:nvPr/>
        </p:nvGrpSpPr>
        <p:grpSpPr>
          <a:xfrm>
            <a:off x="6628402" y="1091376"/>
            <a:ext cx="5271309" cy="923331"/>
            <a:chOff x="6628402" y="1091376"/>
            <a:chExt cx="5271309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2D84C-D7FE-8AA2-099C-6D59755163C0}"/>
                </a:ext>
              </a:extLst>
            </p:cNvPr>
            <p:cNvSpPr txBox="1"/>
            <p:nvPr/>
          </p:nvSpPr>
          <p:spPr>
            <a:xfrm>
              <a:off x="7938043" y="1091377"/>
              <a:ext cx="3961668" cy="882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ko-KR" sz="3600" b="1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Komunitas</a:t>
              </a:r>
              <a:endParaRPr lang="en-US" altLang="ko-KR" sz="3600" b="1" spc="-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pPr>
                <a:lnSpc>
                  <a:spcPts val="3600"/>
                </a:lnSpc>
              </a:pP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1 </a:t>
              </a:r>
              <a:r>
                <a:rPr lang="en-US" altLang="ko-KR" sz="2400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Timotius</a:t>
              </a: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4:13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BBCEC3E-2DD0-95CC-4EFF-680CFB4E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628402" y="1091376"/>
              <a:ext cx="923331" cy="92333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33EB78-FA6B-01B9-F4DC-5BA48580EDA8}"/>
              </a:ext>
            </a:extLst>
          </p:cNvPr>
          <p:cNvGrpSpPr/>
          <p:nvPr/>
        </p:nvGrpSpPr>
        <p:grpSpPr>
          <a:xfrm>
            <a:off x="6630500" y="4497346"/>
            <a:ext cx="5096277" cy="923331"/>
            <a:chOff x="6630500" y="4477184"/>
            <a:chExt cx="5096277" cy="923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3DE53-0B0A-FD50-D6A2-5963BFC60AB7}"/>
                </a:ext>
              </a:extLst>
            </p:cNvPr>
            <p:cNvSpPr txBox="1"/>
            <p:nvPr/>
          </p:nvSpPr>
          <p:spPr>
            <a:xfrm>
              <a:off x="7944335" y="4477184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Secara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Teratur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 err="1">
                  <a:latin typeface="Avenir Next LT Pro" panose="020B0504020202020204" pitchFamily="34" charset="77"/>
                  <a:ea typeface="DIN 2014" panose="020B0504020202020204" pitchFamily="34" charset="77"/>
                </a:rPr>
                <a:t>Mazmur</a:t>
              </a:r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 1:2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ABA80AF-52EB-96CB-2A57-7D73EA45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30500" y="4477184"/>
              <a:ext cx="923331" cy="92333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0F65A6F-EC1B-874B-BC7B-CA32972737DD}"/>
              </a:ext>
            </a:extLst>
          </p:cNvPr>
          <p:cNvGrpSpPr/>
          <p:nvPr/>
        </p:nvGrpSpPr>
        <p:grpSpPr>
          <a:xfrm>
            <a:off x="6628403" y="3362023"/>
            <a:ext cx="5096277" cy="923330"/>
            <a:chOff x="6628403" y="3316730"/>
            <a:chExt cx="5096277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70569-7BF2-6930-A539-88120A43E0D2}"/>
                </a:ext>
              </a:extLst>
            </p:cNvPr>
            <p:cNvSpPr txBox="1"/>
            <p:nvPr/>
          </p:nvSpPr>
          <p:spPr>
            <a:xfrm>
              <a:off x="7942239" y="3316730"/>
              <a:ext cx="37824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Seluruh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Matius 4:4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5C702BC-A2E1-F118-60E2-C76A10F4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628403" y="3316730"/>
              <a:ext cx="923330" cy="92333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5233AE-95BD-E2E5-D61A-FCF4D4C14473}"/>
              </a:ext>
            </a:extLst>
          </p:cNvPr>
          <p:cNvGrpSpPr/>
          <p:nvPr/>
        </p:nvGrpSpPr>
        <p:grpSpPr>
          <a:xfrm>
            <a:off x="6630500" y="5632668"/>
            <a:ext cx="5096277" cy="923331"/>
            <a:chOff x="6630500" y="5632668"/>
            <a:chExt cx="5096277" cy="923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0F0F0-1A94-DBD3-D454-FD901B643487}"/>
                </a:ext>
              </a:extLst>
            </p:cNvPr>
            <p:cNvSpPr txBox="1"/>
            <p:nvPr/>
          </p:nvSpPr>
          <p:spPr>
            <a:xfrm>
              <a:off x="7944335" y="5632668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Kualitas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Tinggi</a:t>
              </a: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Nehemia 8:9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6FABB839-FE83-5E18-1233-D96DE37F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630500" y="5632668"/>
              <a:ext cx="923331" cy="9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4130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Komunitas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:13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02352"/>
            <a:ext cx="7285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20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(Public Reading of Scripture)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4130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1:3 (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8" y="1506050"/>
            <a:ext cx="7285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Berbahagia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membacakan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mereka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b="1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kata-kata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nubuat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ada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waktunya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dekat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4130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Seluruh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altLang="ko-KR" sz="24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4130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Teratur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1:2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kesukaannya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ialah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2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merenungkan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41303" y="5621527"/>
            <a:ext cx="3300297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atin typeface="Avenir Next LT Pro" panose="020B0504020202020204" pitchFamily="34" charset="77"/>
              </a:rPr>
              <a:t>Kualitas</a:t>
            </a:r>
            <a:r>
              <a:rPr lang="en-US" sz="2800" b="1" dirty="0">
                <a:latin typeface="Avenir Next LT Pro" panose="020B0504020202020204" pitchFamily="34" charset="77"/>
              </a:rPr>
              <a:t> Tinggi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 8:9 (TB)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Bagian-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pada kitab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itu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yakni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Taurat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Allah,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dibacakan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jelas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diberi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keterangan-keterangan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sehingga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pembacaan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dimengerti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3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82277-F913-6471-680E-E988C9C01F1F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A671-6830-3FFB-ACE0-ED19BC859A0E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Lama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1AA7AD3-FA8D-BB3A-EEA4-837B52236E4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9D06066-1841-BA63-5FBC-F72210A9EE34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94F0E78E-B516-236E-74EE-87B6D7376B93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6ED0-0694-A098-E655-AF4DA6D13FFD}"/>
              </a:ext>
            </a:extLst>
          </p:cNvPr>
          <p:cNvSpPr txBox="1"/>
          <p:nvPr/>
        </p:nvSpPr>
        <p:spPr>
          <a:xfrm>
            <a:off x="495932" y="1286370"/>
            <a:ext cx="533216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 17:14a (TB)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Kemudian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berfirmanlah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Tuhan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Musa: ”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Tuliskanlah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semuanya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sebuah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kitab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sebagai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tanda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peringatan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dan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ingatkanlah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telinga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Yosua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50ED0C03-9572-D211-CDB0-9EA7D15F1AD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F567-0C4D-C03D-6D63-ADDA1F41BFC8}"/>
              </a:ext>
            </a:extLst>
          </p:cNvPr>
          <p:cNvSpPr txBox="1"/>
          <p:nvPr/>
        </p:nvSpPr>
        <p:spPr>
          <a:xfrm>
            <a:off x="6407950" y="1289537"/>
            <a:ext cx="52627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dirty="0"/>
              <a:t> 24:7a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Diambilnyalah</a:t>
            </a:r>
            <a:r>
              <a:rPr lang="en-US" sz="2400" b="0" dirty="0">
                <a:solidFill>
                  <a:schemeClr val="tx1"/>
                </a:solidFill>
              </a:rPr>
              <a:t> kitab </a:t>
            </a:r>
            <a:r>
              <a:rPr lang="en-US" sz="2400" b="0" dirty="0" err="1">
                <a:solidFill>
                  <a:schemeClr val="tx1"/>
                </a:solidFill>
              </a:rPr>
              <a:t>perjanjian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dibacakannya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didengar</a:t>
            </a:r>
            <a:r>
              <a:rPr lang="en-US" sz="2400" b="0" dirty="0">
                <a:solidFill>
                  <a:schemeClr val="tx1"/>
                </a:solidFill>
              </a:rPr>
              <a:t> oleh </a:t>
            </a:r>
            <a:r>
              <a:rPr lang="en-US" sz="2400" b="0" dirty="0" err="1">
                <a:solidFill>
                  <a:schemeClr val="tx1"/>
                </a:solidFill>
              </a:rPr>
              <a:t>bangsa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38AB-1218-3275-B81A-441F6370DD4D}"/>
              </a:ext>
            </a:extLst>
          </p:cNvPr>
          <p:cNvSpPr txBox="1"/>
          <p:nvPr/>
        </p:nvSpPr>
        <p:spPr>
          <a:xfrm>
            <a:off x="495932" y="4039394"/>
            <a:ext cx="511983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Ulangan</a:t>
            </a:r>
            <a:r>
              <a:rPr lang="en-US" sz="3000" dirty="0"/>
              <a:t> 31:11b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Maka </a:t>
            </a:r>
            <a:r>
              <a:rPr lang="en-US" sz="2400" b="0" dirty="0" err="1">
                <a:solidFill>
                  <a:schemeClr val="tx1"/>
                </a:solidFill>
              </a:rPr>
              <a:t>haruslah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engkau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Taurat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depan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seluruh</a:t>
            </a:r>
            <a:r>
              <a:rPr lang="en-US" sz="2400" b="0" dirty="0">
                <a:solidFill>
                  <a:schemeClr val="tx1"/>
                </a:solidFill>
              </a:rPr>
              <a:t> orang Israel.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86D3E-2CEF-3077-618E-96F7E71A455A}"/>
              </a:ext>
            </a:extLst>
          </p:cNvPr>
          <p:cNvSpPr txBox="1"/>
          <p:nvPr/>
        </p:nvSpPr>
        <p:spPr>
          <a:xfrm>
            <a:off x="6407950" y="4015079"/>
            <a:ext cx="53776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Yeremia</a:t>
            </a:r>
            <a:r>
              <a:rPr lang="en-US" sz="3000" dirty="0"/>
              <a:t> 36:6b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perkataan-perkataan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orang </a:t>
            </a:r>
            <a:r>
              <a:rPr lang="en-US" sz="2400" b="0" dirty="0" err="1">
                <a:solidFill>
                  <a:schemeClr val="tx1"/>
                </a:solidFill>
              </a:rPr>
              <a:t>banyak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gulungan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kautuliskan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langsung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mulutku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  <a:endParaRPr lang="en-US" altLang="ko-KR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Lukas 4:16b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menurut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kebiasaan</a:t>
            </a:r>
            <a:r>
              <a:rPr lang="en-US" sz="2400" b="0" dirty="0">
                <a:solidFill>
                  <a:schemeClr val="tx1"/>
                </a:solidFill>
              </a:rPr>
              <a:t>-Nya pada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</a:t>
            </a:r>
            <a:r>
              <a:rPr lang="en-US" sz="2400" b="0" dirty="0" err="1">
                <a:solidFill>
                  <a:schemeClr val="tx1"/>
                </a:solidFill>
              </a:rPr>
              <a:t>Ia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masuk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berdiri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hendak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Alkitab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Kisah</a:t>
            </a:r>
            <a:r>
              <a:rPr lang="en-US" sz="3000" dirty="0"/>
              <a:t> Para Rasul 15:21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Sebab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sejak</a:t>
            </a:r>
            <a:r>
              <a:rPr lang="en-US" sz="2400" b="0" dirty="0">
                <a:solidFill>
                  <a:schemeClr val="tx1"/>
                </a:solidFill>
              </a:rPr>
              <a:t> zaman </a:t>
            </a:r>
            <a:r>
              <a:rPr lang="en-US" sz="2400" b="0" dirty="0" err="1">
                <a:solidFill>
                  <a:schemeClr val="tx1"/>
                </a:solidFill>
              </a:rPr>
              <a:t>dahulu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Musa </a:t>
            </a:r>
            <a:r>
              <a:rPr lang="en-US" sz="2400" b="0" dirty="0" err="1">
                <a:solidFill>
                  <a:schemeClr val="tx1"/>
                </a:solidFill>
              </a:rPr>
              <a:t>diberitakan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kota</a:t>
            </a:r>
            <a:r>
              <a:rPr lang="en-US" sz="2400" b="0" dirty="0">
                <a:solidFill>
                  <a:schemeClr val="tx1"/>
                </a:solidFill>
              </a:rPr>
              <a:t>, dan </a:t>
            </a:r>
            <a:r>
              <a:rPr lang="en-US" sz="2400" b="0" dirty="0" err="1">
                <a:solidFill>
                  <a:schemeClr val="tx1"/>
                </a:solidFill>
              </a:rPr>
              <a:t>sampai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sekarang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di </a:t>
            </a:r>
            <a:r>
              <a:rPr lang="en-US" sz="2400" b="0" dirty="0" err="1">
                <a:solidFill>
                  <a:schemeClr val="tx1"/>
                </a:solidFill>
              </a:rPr>
              <a:t>rumah-rumah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Kolose</a:t>
            </a:r>
            <a:r>
              <a:rPr lang="en-US" sz="3000" dirty="0"/>
              <a:t> 4:16a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bilamana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antara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usahakanlah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juga di </a:t>
            </a:r>
            <a:r>
              <a:rPr lang="en-US" sz="2400" b="0" dirty="0" err="1">
                <a:solidFill>
                  <a:schemeClr val="tx1"/>
                </a:solidFill>
              </a:rPr>
              <a:t>jemaat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Laodikia</a:t>
            </a:r>
            <a:r>
              <a:rPr lang="en-US" sz="24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</a:t>
            </a:r>
            <a:r>
              <a:rPr lang="en-US" sz="3000" dirty="0" err="1"/>
              <a:t>Tesalonika</a:t>
            </a:r>
            <a:r>
              <a:rPr lang="en-US" sz="3000" dirty="0"/>
              <a:t> 5:27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Demi nama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minta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sangat </a:t>
            </a:r>
            <a:r>
              <a:rPr lang="en-US" sz="2400" b="0" dirty="0" err="1">
                <a:solidFill>
                  <a:schemeClr val="tx1"/>
                </a:solidFill>
              </a:rPr>
              <a:t>kepadamu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semua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saudara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492143" y="5266654"/>
            <a:ext cx="1984610" cy="16825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507999"/>
            <a:ext cx="6122975" cy="565440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712235"/>
            <a:ext cx="2195543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143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118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85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100 jam</a:t>
            </a:r>
          </a:p>
          <a:p>
            <a:pPr algn="r">
              <a:lnSpc>
                <a:spcPts val="4620"/>
              </a:lnSpc>
            </a:pPr>
            <a:r>
              <a:rPr lang="en-US" altLang="ko-KR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106 jam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676009" y="6208459"/>
            <a:ext cx="6122974" cy="40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*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Audio Drama Bible di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GEBADA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712235"/>
            <a:ext cx="2723764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Arab:</a:t>
            </a: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id-ID" altLang="ko-KR" sz="3600" b="1" dirty="0">
                <a:latin typeface="Avenir Next LT Pro" panose="020B0504020202020204" pitchFamily="34" charset="0"/>
              </a:rPr>
              <a:t>Perancis</a:t>
            </a:r>
            <a:r>
              <a:rPr lang="en-US" altLang="ko-KR" sz="3600" b="1" dirty="0">
                <a:latin typeface="Avenir Next LT Pro" panose="020B0504020202020204" pitchFamily="34" charset="0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492142" y="1501817"/>
            <a:ext cx="442890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4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lama</a:t>
            </a:r>
            <a:b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waktu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dibutuhkan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untuk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seluruh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331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16619</TotalTime>
  <Words>2189</Words>
  <Application>Microsoft Macintosh PowerPoint</Application>
  <PresentationFormat>Widescreen</PresentationFormat>
  <Paragraphs>560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Pretendard</vt:lpstr>
      <vt:lpstr>Pretendard Medium</vt:lpstr>
      <vt:lpstr>Arial</vt:lpstr>
      <vt:lpstr>Avenir Next LT Pro</vt:lpstr>
      <vt:lpstr>Avenir Next LT Pro Demi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John Choi</cp:lastModifiedBy>
  <cp:revision>605</cp:revision>
  <cp:lastPrinted>2024-03-26T13:54:42Z</cp:lastPrinted>
  <dcterms:created xsi:type="dcterms:W3CDTF">2022-08-02T13:41:17Z</dcterms:created>
  <dcterms:modified xsi:type="dcterms:W3CDTF">2026-03-11T02:12:21Z</dcterms:modified>
</cp:coreProperties>
</file>