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57" r:id="rId3"/>
    <p:sldId id="413" r:id="rId4"/>
    <p:sldId id="418" r:id="rId5"/>
    <p:sldId id="306" r:id="rId6"/>
    <p:sldId id="329" r:id="rId7"/>
    <p:sldId id="388" r:id="rId8"/>
    <p:sldId id="343" r:id="rId9"/>
    <p:sldId id="361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277" r:id="rId20"/>
    <p:sldId id="342" r:id="rId21"/>
    <p:sldId id="428" r:id="rId22"/>
    <p:sldId id="429" r:id="rId23"/>
    <p:sldId id="369" r:id="rId24"/>
    <p:sldId id="392" r:id="rId25"/>
    <p:sldId id="415" r:id="rId26"/>
    <p:sldId id="298" r:id="rId27"/>
  </p:sldIdLst>
  <p:sldSz cx="12192000" cy="6858000"/>
  <p:notesSz cx="7104063" cy="10234613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Avenir Next LT Pro Demi" panose="020B0704020202020204" pitchFamily="34" charset="0"/>
      <p:regular r:id="rId35"/>
      <p:bold r:id="rId36"/>
      <p:italic r:id="rId37"/>
      <p:boldItalic r:id="rId38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Microsoft YaHei UI" panose="020B0503020204020204" pitchFamily="34" charset="-122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S" id="{D9528E0D-CC8A-4EF4-8EDC-78C61E398463}">
          <p14:sldIdLst>
            <p14:sldId id="357"/>
            <p14:sldId id="413"/>
            <p14:sldId id="418"/>
            <p14:sldId id="306"/>
            <p14:sldId id="329"/>
            <p14:sldId id="388"/>
            <p14:sldId id="343"/>
            <p14:sldId id="36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277"/>
            <p14:sldId id="342"/>
            <p14:sldId id="428"/>
            <p14:sldId id="429"/>
            <p14:sldId id="369"/>
            <p14:sldId id="392"/>
            <p14:sldId id="41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41"/>
    <a:srgbClr val="65A55E"/>
    <a:srgbClr val="FFB600"/>
    <a:srgbClr val="E4F2DB"/>
    <a:srgbClr val="EBEBEB"/>
    <a:srgbClr val="FB8500"/>
    <a:srgbClr val="FF6005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EE752-6C62-4CBE-A29A-00D6496A26C6}" v="4" dt="2026-03-02T07:19:5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 autoAdjust="0"/>
    <p:restoredTop sz="86601" autoAdjust="0"/>
  </p:normalViewPr>
  <p:slideViewPr>
    <p:cSldViewPr snapToGrid="0" snapToObjects="1">
      <p:cViewPr varScale="1">
        <p:scale>
          <a:sx n="104" d="100"/>
          <a:sy n="104" d="100"/>
        </p:scale>
        <p:origin x="232" y="240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custSel addSld delSld modSld delMainMaster delSection modSection">
      <pc:chgData name="Anny Chen" userId="7e40e3d8-2239-48d5-b69d-251f2fc4a175" providerId="ADAL" clId="{443C2970-D61D-4E62-826E-0AEC0F8FD911}" dt="2026-03-02T08:06:25.373" v="124" actId="14100"/>
      <pc:docMkLst>
        <pc:docMk/>
      </pc:docMkLst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16296940" sldId="25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1904044766" sldId="34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258417283" sldId="348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226725011" sldId="40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188553801" sldId="407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491198869" sldId="414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4010179052" sldId="416"/>
        </pc:sldMkLst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257803397" sldId="417"/>
        </pc:sldMkLst>
      </pc:sldChg>
      <pc:sldChg chg="add mod modClrScheme chgLayout">
        <pc:chgData name="Anny Chen" userId="7e40e3d8-2239-48d5-b69d-251f2fc4a175" providerId="ADAL" clId="{443C2970-D61D-4E62-826E-0AEC0F8FD911}" dt="2026-02-23T05:39:34.474" v="35" actId="700"/>
        <pc:sldMkLst>
          <pc:docMk/>
          <pc:sldMk cId="367900388" sldId="419"/>
        </pc:sldMkLst>
      </pc:sldChg>
      <pc:sldChg chg="delSp modSp add mod modClrScheme chgLayout modNotesTx">
        <pc:chgData name="Anny Chen" userId="7e40e3d8-2239-48d5-b69d-251f2fc4a175" providerId="ADAL" clId="{443C2970-D61D-4E62-826E-0AEC0F8FD911}" dt="2026-03-02T08:06:25.373" v="124" actId="14100"/>
        <pc:sldMkLst>
          <pc:docMk/>
          <pc:sldMk cId="4158070974" sldId="421"/>
        </pc:sldMkLst>
        <pc:spChg chg="mod">
          <ac:chgData name="Anny Chen" userId="7e40e3d8-2239-48d5-b69d-251f2fc4a175" providerId="ADAL" clId="{443C2970-D61D-4E62-826E-0AEC0F8FD911}" dt="2026-03-02T08:06:25.373" v="124" actId="14100"/>
          <ac:spMkLst>
            <pc:docMk/>
            <pc:sldMk cId="4158070974" sldId="421"/>
            <ac:spMk id="2" creationId="{55B3A572-9348-5262-CDB9-EEE117A2B580}"/>
          </ac:spMkLst>
        </pc:spChg>
        <pc:spChg chg="mod">
          <ac:chgData name="Anny Chen" userId="7e40e3d8-2239-48d5-b69d-251f2fc4a175" providerId="ADAL" clId="{443C2970-D61D-4E62-826E-0AEC0F8FD911}" dt="2026-03-02T07:15:29.002" v="39" actId="20577"/>
          <ac:spMkLst>
            <pc:docMk/>
            <pc:sldMk cId="4158070974" sldId="421"/>
            <ac:spMk id="3" creationId="{C2CBFC95-B959-9035-D4A9-A595A2F07F12}"/>
          </ac:spMkLst>
        </pc:spChg>
      </pc:sldChg>
      <pc:sldChg chg="setBg">
        <pc:chgData name="Anny Chen" userId="7e40e3d8-2239-48d5-b69d-251f2fc4a175" providerId="ADAL" clId="{443C2970-D61D-4E62-826E-0AEC0F8FD911}" dt="2026-03-02T07:18:15.429" v="67"/>
        <pc:sldMkLst>
          <pc:docMk/>
          <pc:sldMk cId="1194668670" sldId="422"/>
        </pc:sldMkLst>
      </pc:sldChg>
      <pc:sldChg chg="modSp mod setBg modNotesTx">
        <pc:chgData name="Anny Chen" userId="7e40e3d8-2239-48d5-b69d-251f2fc4a175" providerId="ADAL" clId="{443C2970-D61D-4E62-826E-0AEC0F8FD911}" dt="2026-03-02T07:51:09.724" v="107" actId="20577"/>
        <pc:sldMkLst>
          <pc:docMk/>
          <pc:sldMk cId="4264859712" sldId="423"/>
        </pc:sldMkLst>
        <pc:spChg chg="mod">
          <ac:chgData name="Anny Chen" userId="7e40e3d8-2239-48d5-b69d-251f2fc4a175" providerId="ADAL" clId="{443C2970-D61D-4E62-826E-0AEC0F8FD911}" dt="2026-03-02T07:20:03.594" v="73" actId="20577"/>
          <ac:spMkLst>
            <pc:docMk/>
            <pc:sldMk cId="4264859712" sldId="423"/>
            <ac:spMk id="2" creationId="{7B5AE456-5D09-B706-119B-F27FA3FC97FE}"/>
          </ac:spMkLst>
        </pc:spChg>
      </pc:sldChg>
      <pc:sldChg chg="add mod modClrScheme chgLayout">
        <pc:chgData name="Anny Chen" userId="7e40e3d8-2239-48d5-b69d-251f2fc4a175" providerId="ADAL" clId="{443C2970-D61D-4E62-826E-0AEC0F8FD911}" dt="2026-02-23T05:39:52.019" v="37" actId="700"/>
        <pc:sldMkLst>
          <pc:docMk/>
          <pc:sldMk cId="412482223" sldId="425"/>
        </pc:sldMkLst>
      </pc:sldChg>
      <pc:sldChg chg="modSp add mod modClrScheme chgLayout">
        <pc:chgData name="Anny Chen" userId="7e40e3d8-2239-48d5-b69d-251f2fc4a175" providerId="ADAL" clId="{443C2970-D61D-4E62-826E-0AEC0F8FD911}" dt="2026-03-02T07:16:46.972" v="64" actId="20577"/>
        <pc:sldMkLst>
          <pc:docMk/>
          <pc:sldMk cId="1862704227" sldId="426"/>
        </pc:sldMkLst>
        <pc:spChg chg="mod">
          <ac:chgData name="Anny Chen" userId="7e40e3d8-2239-48d5-b69d-251f2fc4a175" providerId="ADAL" clId="{443C2970-D61D-4E62-826E-0AEC0F8FD911}" dt="2026-03-02T07:16:46.972" v="64" actId="20577"/>
          <ac:spMkLst>
            <pc:docMk/>
            <pc:sldMk cId="1862704227" sldId="426"/>
            <ac:spMk id="8" creationId="{3118EA01-BDD2-1E8E-887C-7425E225F1F3}"/>
          </ac:spMkLst>
        </pc:spChg>
      </pc:sldChg>
      <pc:sldChg chg="modSp mod modNotesTx">
        <pc:chgData name="Anny Chen" userId="7e40e3d8-2239-48d5-b69d-251f2fc4a175" providerId="ADAL" clId="{443C2970-D61D-4E62-826E-0AEC0F8FD911}" dt="2026-03-02T07:51:22.709" v="122" actId="20577"/>
        <pc:sldMkLst>
          <pc:docMk/>
          <pc:sldMk cId="1144295365" sldId="428"/>
        </pc:sldMkLst>
        <pc:spChg chg="mod">
          <ac:chgData name="Anny Chen" userId="7e40e3d8-2239-48d5-b69d-251f2fc4a175" providerId="ADAL" clId="{443C2970-D61D-4E62-826E-0AEC0F8FD911}" dt="2026-03-02T07:20:35.253" v="79" actId="20577"/>
          <ac:spMkLst>
            <pc:docMk/>
            <pc:sldMk cId="1144295365" sldId="428"/>
            <ac:spMk id="3" creationId="{0CBB1C5A-4A1A-2454-6752-E701B3006EEE}"/>
          </ac:spMkLst>
        </pc:spChg>
      </pc:sldChg>
      <pc:sldChg chg="del">
        <pc:chgData name="Anny Chen" userId="7e40e3d8-2239-48d5-b69d-251f2fc4a175" providerId="ADAL" clId="{443C2970-D61D-4E62-826E-0AEC0F8FD911}" dt="2026-03-02T08:00:28.283" v="123" actId="18676"/>
        <pc:sldMkLst>
          <pc:docMk/>
          <pc:sldMk cId="3354060472" sldId="430"/>
        </pc:sldMkLst>
      </pc:sldChg>
      <pc:sldMasterChg chg="del delSldLayout">
        <pc:chgData name="Anny Chen" userId="7e40e3d8-2239-48d5-b69d-251f2fc4a175" providerId="ADAL" clId="{443C2970-D61D-4E62-826E-0AEC0F8FD911}" dt="2026-03-02T08:00:28.283" v="123" actId="18676"/>
        <pc:sldMasterMkLst>
          <pc:docMk/>
          <pc:sldMasterMk cId="2117428819" sldId="2147483672"/>
        </pc:sldMasterMkLst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522756472" sldId="214748367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551827478" sldId="2147483674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68068969" sldId="2147483675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4193470876" sldId="2147483676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22548072" sldId="2147483677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181749951" sldId="2147483678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785873189" sldId="2147483679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872436942" sldId="2147483680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2684020117" sldId="2147483681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1722254194" sldId="2147483682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3923393850" sldId="2147483683"/>
          </pc:sldLayoutMkLst>
        </pc:sldLayoutChg>
        <pc:sldLayoutChg chg="del">
          <pc:chgData name="Anny Chen" userId="7e40e3d8-2239-48d5-b69d-251f2fc4a175" providerId="ADAL" clId="{443C2970-D61D-4E62-826E-0AEC0F8FD911}" dt="2026-03-02T08:00:28.283" v="123" actId="18676"/>
          <pc:sldLayoutMkLst>
            <pc:docMk/>
            <pc:sldMasterMk cId="2117428819" sldId="2147483672"/>
            <pc:sldLayoutMk cId="610931167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3ADA7C7-FED1-424B-B3E7-D92E186799DB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endParaRPr lang="en-US" altLang="zh-TW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33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分，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路加福音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書需要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55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endParaRPr lang="en-US" altLang="zh-TW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主持人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依照本次所讀的書卷，需要多少時間來舉例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EB154842-4E44-3644-AE7C-48DBFB1873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91EB-3644-04E0-3A11-8FE439AA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5C641-DA35-73BB-051B-577A296C0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5AC32-B407-2132-3087-82BD4AA4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說到要聽多少聖經，我們建議兩年內每週聆聽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1-6.5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2-13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小時。您可以從這張投影片中，看到聆聽時間有多長，來選擇適合的目標。假如您選擇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1-2-3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遍舊約、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遍新約、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遍詩篇這個目標的話，換算下來，兩年內每週聆聽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AFEC-8B0E-E18B-2E81-CB227BC26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舊約申命記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有時，不要讀申命記和約翰福音，換成瑪拉基書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1:6a 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或馬太福音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7:26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dirty="0" err="1"/>
              <a:t>在App中，免費提供</a:t>
            </a:r>
            <a:r>
              <a:rPr lang="zh-TW" altLang="zh-TW" sz="1300" dirty="0"/>
              <a:t>這些語言的有聲</a:t>
            </a:r>
            <a:r>
              <a:rPr lang="en-US" altLang="zh-TW" sz="1300" dirty="0" err="1"/>
              <a:t>戲劇聖經</a:t>
            </a:r>
            <a:r>
              <a:rPr lang="zh-TW" altLang="zh-TW" sz="1300" dirty="0"/>
              <a:t>。另外，</a:t>
            </a:r>
            <a:r>
              <a:rPr lang="en-US" altLang="zh-TW" sz="1300" dirty="0" err="1"/>
              <a:t>葡萄牙語、印地語</a:t>
            </a:r>
            <a:r>
              <a:rPr lang="zh-TW" altLang="zh-TW" sz="1300" dirty="0"/>
              <a:t>也</a:t>
            </a:r>
            <a:r>
              <a:rPr lang="en-US" altLang="zh-TW" sz="1300" dirty="0" err="1"/>
              <a:t>即將推出</a:t>
            </a:r>
            <a:r>
              <a:rPr lang="en-US" altLang="zh-TW" sz="1300" dirty="0"/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200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200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為了表達對聆聽神話語的尊重，聚會過程中，請弟兄姊妹們不要飲食、使用手機，或同時做其他事。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參加實體聚會時，請以商務休閒的穿著為主。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實現</a:t>
            </a:r>
            <a:r>
              <a:rPr lang="zh-TW" altLang="en-US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zh-TW" altLang="zh-TW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</a:t>
            </a:r>
            <a:r>
              <a:rPr lang="zh-TW" altLang="en-US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zh-TW" altLang="zh-TW" sz="200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目標有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一年或兩年的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目標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畫面是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今年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每週二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中午</a:t>
            </a:r>
            <a:r>
              <a:rPr lang="en-US" altLang="zh-TW" sz="130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300">
                <a:ea typeface="微軟正黑體" panose="020B0604030504040204" pitchFamily="34" charset="-120"/>
                <a:cs typeface="微軟正黑體" panose="020B0604030504040204" pitchFamily="34" charset="-120"/>
              </a:rPr>
              <a:t>的讀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是我們的</a:t>
            </a: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聚會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時間，此時間是以台北時間為準。</a:t>
            </a:r>
            <a:endParaRPr lang="zh-TW" altLang="zh-TW" sz="13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主持人</a:t>
            </a:r>
            <a:endParaRPr lang="en-US" altLang="zh-TW" sz="2000" b="1" dirty="0"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有請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</a:p>
          <a:p>
            <a:pPr marL="0" indent="0" fontAlgn="base">
              <a:buFont typeface="Symbol" panose="05050102010706020507" pitchFamily="18" charset="2"/>
              <a:buNone/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經文簡介人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@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舊約後、新約後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zh-TW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我們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現在花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一分鐘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，默想剛剛聽的經文。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帖撒羅尼迦前書</a:t>
            </a:r>
            <a:r>
              <a:rPr lang="en-US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5:27</a:t>
            </a:r>
            <a:r>
              <a:rPr lang="zh-TW" altLang="zh-TW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保羅囑咐教會「我指著主囑咐你們，要把這信念給眾弟兄聽。」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請輪流列出作為範例的語言，包括法語、日語、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和俄語。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1C83-AE15-416A-AABC-08FD7B701A25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D831-5E0C-42F2-BF78-90C4550B28D6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7EC7-E0BB-4A08-893F-CAA4A1E34F3B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B3F-FC43-4442-B0B0-6F5CD0102AA2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94C-D62C-4BE9-8388-0F6C8D5F07AB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B95E-CB06-48E6-940C-1E05208C2EEC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4D18-C1A1-4064-A97A-889581720C13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1A09-B3C9-4F5C-AB8B-35B6E6889DD4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CA48-75B6-4F90-B1C7-AC8FFEB03921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638-AED7-41D0-A04C-394BC6A113B5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688-1DE2-4D4D-888E-4AA1AC134943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BCE-909D-4D81-B279-18507C7B466F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B01D-6899-4E49-AE67-07EF3E8B1778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ED0-85B3-4569-875D-1C1B19D08DD8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39B3-D7C1-4DCD-8101-D7AA743D85B2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3592-6788-49AC-BF5D-5054E6CCBF74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75B2-2399-40FA-8C77-B8C9C0D39BDE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9B6D-E426-4C28-815A-4C44E2E5560A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B650-2B3C-4042-A72E-1EB0899E77AA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42FA-9767-448C-949D-1455B2387BB7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8018-8076-4254-BD5A-279DE41EF1EC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7F-074D-4E3F-9D90-32EF0F500E07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6B1C-BADA-4CEE-89BB-2A797F658127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9" name="圖片 8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9B6305EE-D7FB-7432-2B04-108602E3E3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143" y="311465"/>
            <a:ext cx="2876521" cy="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3C6B-4FCB-4C45-99BF-5F16A75B950F}" type="datetime1">
              <a:rPr lang="en-US" altLang="zh-TW" smtClean="0"/>
              <a:t>3/11/26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B6BD-2017-EA19-7EF1-199C77AEA250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23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8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聽讀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聖經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66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書所需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度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8006294" y="5050986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按照華語戲劇聖經的時長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7116E78-1E5C-E051-A531-E115815F532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創世記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傳道書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出埃及記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雅歌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利未記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以賽亞書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民數記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51m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申命記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18m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耶利米哀歌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約書亞記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以西結書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士師記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但以理書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20m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路得記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何西阿書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約珥書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阿摩司書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俄巴底亞書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36m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彌迦書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那鴻書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以斯拉記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哈巴谷書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尼希米記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西番雅書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以斯帖記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哈該書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約伯記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40m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撒迦利亞書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詩篇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瑪拉基書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箴言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77h 6m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A461CA-C536-461C-92C4-E3500B2DE638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馬太福音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36m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馬可福音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路加福音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提多書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腓利門書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使徒行傳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希伯來書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羅馬書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雅各書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加拉太書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約翰壹書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以弗所書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腓立比書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約翰叁書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歌羅西書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猶大書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啟示錄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22h 9m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54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E4FF-4808-2032-07DC-97C760B4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C8502F3E-A062-8D3E-A459-E67A565D47A7}"/>
              </a:ext>
            </a:extLst>
          </p:cNvPr>
          <p:cNvSpPr/>
          <p:nvPr/>
        </p:nvSpPr>
        <p:spPr>
          <a:xfrm>
            <a:off x="3424136" y="0"/>
            <a:ext cx="8767864" cy="686594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3EFEC40F-3167-BEB1-88BE-B624EFEE6B16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961248" y="1008408"/>
            <a:ext cx="723900" cy="55415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D01469-444A-DA1C-18F3-64D4D4E96F33}"/>
              </a:ext>
            </a:extLst>
          </p:cNvPr>
          <p:cNvSpPr txBox="1"/>
          <p:nvPr/>
        </p:nvSpPr>
        <p:spPr>
          <a:xfrm>
            <a:off x="3942032" y="6241270"/>
            <a:ext cx="7538793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5B3A572-9348-5262-CDB9-EEE117A2B580}"/>
              </a:ext>
            </a:extLst>
          </p:cNvPr>
          <p:cNvSpPr txBox="1"/>
          <p:nvPr/>
        </p:nvSpPr>
        <p:spPr>
          <a:xfrm>
            <a:off x="647205" y="2070552"/>
            <a:ext cx="241921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CBFC95-B959-9035-D4A9-A595A2F07F12}"/>
              </a:ext>
            </a:extLst>
          </p:cNvPr>
          <p:cNvSpPr txBox="1"/>
          <p:nvPr/>
        </p:nvSpPr>
        <p:spPr>
          <a:xfrm>
            <a:off x="3942031" y="450482"/>
            <a:ext cx="7836989" cy="4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群體</a:t>
            </a: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128C88C-F641-3704-4178-59875F9146DB}"/>
              </a:ext>
            </a:extLst>
          </p:cNvPr>
          <p:cNvSpPr txBox="1"/>
          <p:nvPr/>
        </p:nvSpPr>
        <p:spPr>
          <a:xfrm>
            <a:off x="11527963" y="959331"/>
            <a:ext cx="307777" cy="477309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en-US" altLang="zh-TW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戲劇聖經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時數估算</a:t>
            </a:r>
            <a:endParaRPr lang="en-US" sz="2000" spc="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54D5D3A-1013-7A68-D8AD-C7E301CE0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75055"/>
              </p:ext>
            </p:extLst>
          </p:nvPr>
        </p:nvGraphicFramePr>
        <p:xfrm>
          <a:off x="3942032" y="1005511"/>
          <a:ext cx="748293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895">
                  <a:extLst>
                    <a:ext uri="{9D8B030D-6E8A-4147-A177-3AD203B41FA5}">
                      <a16:colId xmlns:a16="http://schemas.microsoft.com/office/drawing/2014/main" val="4115875766"/>
                    </a:ext>
                  </a:extLst>
                </a:gridCol>
                <a:gridCol w="1281986">
                  <a:extLst>
                    <a:ext uri="{9D8B030D-6E8A-4147-A177-3AD203B41FA5}">
                      <a16:colId xmlns:a16="http://schemas.microsoft.com/office/drawing/2014/main" val="2783811638"/>
                    </a:ext>
                  </a:extLst>
                </a:gridCol>
                <a:gridCol w="1119055">
                  <a:extLst>
                    <a:ext uri="{9D8B030D-6E8A-4147-A177-3AD203B41FA5}">
                      <a16:colId xmlns:a16="http://schemas.microsoft.com/office/drawing/2014/main" val="504620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　－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詩篇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(77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(22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　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(7.5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每週時數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0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兩年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一年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7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indent="0" algn="l"/>
                      <a:r>
                        <a:rPr lang="en-US" altLang="zh-TW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－　　</a:t>
                      </a:r>
                      <a:r>
                        <a:rPr lang="en-US" altLang="zh-TW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－　　</a:t>
                      </a:r>
                      <a:r>
                        <a:rPr lang="en-US" altLang="zh-TW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/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6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1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7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2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9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1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9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 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   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  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 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b="0" spc="-100" baseline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1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  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－　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spc="-100" baseline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ko-KR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</a:t>
                      </a:r>
                      <a:r>
                        <a:rPr lang="ko-KR" altLang="en-US" sz="1400" spc="-100" baseline="0" dirty="0" err="1">
                          <a:latin typeface="Microsoft YaHei UI" panose="020B0503020204020204" pitchFamily="34" charset="-122"/>
                        </a:rPr>
                        <a:t>分鐘</a:t>
                      </a:r>
                      <a:endParaRPr lang="zh-TW" altLang="en-US" sz="1400" spc="-100" baseline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b="0" spc="-100" baseline="0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</a:t>
                      </a:r>
                      <a:r>
                        <a:rPr lang="zh-TW" altLang="en-US" sz="1400" spc="-100" baseline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endParaRPr lang="en-US" altLang="ko-KR" sz="1400" b="0" spc="-100" baseline="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3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66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1:6a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兒子尊敬父親，僕人敬畏主人。我既為父親，尊敬我的在哪裡呢？我既為主人，敬畏我的在哪裡呢？</a:t>
            </a:r>
            <a:r>
              <a:rPr lang="en-US" altLang="zh-TW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85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02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高品質的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戲劇化有聲聖經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9499" y="1220297"/>
            <a:ext cx="2887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完全免費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App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5A52169-44B3-3756-F74E-8D19A5A6994C}"/>
              </a:ext>
            </a:extLst>
          </p:cNvPr>
          <p:cNvSpPr txBox="1"/>
          <p:nvPr/>
        </p:nvSpPr>
        <p:spPr>
          <a:xfrm>
            <a:off x="8699499" y="2184742"/>
            <a:ext cx="2504317" cy="1167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(NIV)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01E2D236-0CDA-5C68-853A-CC053466D107}"/>
              </a:ext>
            </a:extLst>
          </p:cNvPr>
          <p:cNvSpPr txBox="1"/>
          <p:nvPr/>
        </p:nvSpPr>
        <p:spPr>
          <a:xfrm>
            <a:off x="8699499" y="1811697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6F61C-0E0C-5034-EAAE-AC4EAC69781F}"/>
              </a:ext>
            </a:extLst>
          </p:cNvPr>
          <p:cNvSpPr txBox="1"/>
          <p:nvPr/>
        </p:nvSpPr>
        <p:spPr>
          <a:xfrm>
            <a:off x="8699499" y="3474243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</a:t>
            </a:r>
            <a:r>
              <a:rPr lang="en-US" altLang="ko-KR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7</a:t>
            </a:r>
            <a:endParaRPr lang="en-US" sz="2300" b="1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D774B36-1A05-5BBB-A28E-86081C63EE62}"/>
              </a:ext>
            </a:extLst>
          </p:cNvPr>
          <p:cNvSpPr txBox="1"/>
          <p:nvPr/>
        </p:nvSpPr>
        <p:spPr>
          <a:xfrm>
            <a:off x="8699499" y="3845277"/>
            <a:ext cx="3081066" cy="1167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波斯語（新約與詩篇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希伯來語（舊約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8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25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記錄聽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3" name="Rectangle 21">
            <a:extLst>
              <a:ext uri="{FF2B5EF4-FFF2-40B4-BE49-F238E27FC236}">
                <a16:creationId xmlns:a16="http://schemas.microsoft.com/office/drawing/2014/main" id="{71B5436F-2DF4-F3C2-DCA4-5BDF8EAE3AEB}"/>
              </a:ext>
            </a:extLst>
          </p:cNvPr>
          <p:cNvSpPr/>
          <p:nvPr/>
        </p:nvSpPr>
        <p:spPr>
          <a:xfrm>
            <a:off x="9331516" y="1059914"/>
            <a:ext cx="1224982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202</a:t>
            </a:r>
            <a:r>
              <a:rPr lang="en-US" altLang="zh-TW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1st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90BBE-A869-84E5-62DE-7995F7F44F2C}"/>
              </a:ext>
            </a:extLst>
          </p:cNvPr>
          <p:cNvSpPr/>
          <p:nvPr/>
        </p:nvSpPr>
        <p:spPr>
          <a:xfrm>
            <a:off x="6048147" y="1649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45A56FA0-FF86-FE03-0A72-A3C94CE54658}"/>
              </a:ext>
            </a:extLst>
          </p:cNvPr>
          <p:cNvSpPr/>
          <p:nvPr/>
        </p:nvSpPr>
        <p:spPr>
          <a:xfrm>
            <a:off x="6048147" y="2557550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97408CB-0AF9-37E5-5CA8-1E02EF1B7897}"/>
              </a:ext>
            </a:extLst>
          </p:cNvPr>
          <p:cNvSpPr/>
          <p:nvPr/>
        </p:nvSpPr>
        <p:spPr>
          <a:xfrm>
            <a:off x="6040179" y="34375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CDFA7C63-9AC1-C81B-33C0-2F50A2E5B5C0}"/>
              </a:ext>
            </a:extLst>
          </p:cNvPr>
          <p:cNvSpPr/>
          <p:nvPr/>
        </p:nvSpPr>
        <p:spPr>
          <a:xfrm>
            <a:off x="6029360" y="429897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66CD42E-A5CD-0E2C-35C1-6B4AE99EAE75}"/>
              </a:ext>
            </a:extLst>
          </p:cNvPr>
          <p:cNvSpPr/>
          <p:nvPr/>
        </p:nvSpPr>
        <p:spPr>
          <a:xfrm>
            <a:off x="6029359" y="5160378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0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6770579" cy="214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以聽讀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次、新約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次、詩篇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DBBDB4D-25A8-1D04-B990-6219D159CBA7}"/>
              </a:ext>
            </a:extLst>
          </p:cNvPr>
          <p:cNvSpPr/>
          <p:nvPr/>
        </p:nvSpPr>
        <p:spPr>
          <a:xfrm>
            <a:off x="9321918" y="130808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ABBE4C2-571A-AFBF-052A-D0AA39F20F61}"/>
              </a:ext>
            </a:extLst>
          </p:cNvPr>
          <p:cNvSpPr/>
          <p:nvPr/>
        </p:nvSpPr>
        <p:spPr>
          <a:xfrm>
            <a:off x="9321918" y="2250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A9405BD-5EA1-3811-1601-36D404D7C423}"/>
              </a:ext>
            </a:extLst>
          </p:cNvPr>
          <p:cNvSpPr/>
          <p:nvPr/>
        </p:nvSpPr>
        <p:spPr>
          <a:xfrm>
            <a:off x="9321918" y="3180144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26CE75B4-821A-D338-56AB-5900A3C7AC76}"/>
              </a:ext>
            </a:extLst>
          </p:cNvPr>
          <p:cNvSpPr/>
          <p:nvPr/>
        </p:nvSpPr>
        <p:spPr>
          <a:xfrm>
            <a:off x="9321917" y="413386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20FFDBF-4EAD-22FF-64F3-540314214D5E}"/>
              </a:ext>
            </a:extLst>
          </p:cNvPr>
          <p:cNvSpPr/>
          <p:nvPr/>
        </p:nvSpPr>
        <p:spPr>
          <a:xfrm>
            <a:off x="9331312" y="50908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189924"/>
            <a:ext cx="5260340" cy="4478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26-28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4744995" y="1044670"/>
            <a:ext cx="7062261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為了表達對聆聽神話語的尊重</a:t>
            </a: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聚會過程中，請弟兄姊妹們不要：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飲食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使用手機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除了讀經進度表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同時做其他事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例如跑步機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參加實體聚會時，請以商務休閒穿著為佳。</a:t>
            </a:r>
            <a:endParaRPr lang="ko-KR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49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實現聽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5600"/>
              </a:lnSpc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600"/>
              </a:lnSpc>
            </a:pPr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3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426676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783C078E-A125-3C0B-402A-2BE4C2D76C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4DB361-1120-5979-C787-44DAFD0C0979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週二中午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</a:t>
            </a:r>
            <a:endParaRPr lang="en-US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537C8B00-C5BD-A364-BD1A-3B6C032D0F1C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Same Side Corner Rectangle 49">
            <a:extLst>
              <a:ext uri="{FF2B5EF4-FFF2-40B4-BE49-F238E27FC236}">
                <a16:creationId xmlns:a16="http://schemas.microsoft.com/office/drawing/2014/main" id="{E5FE9F54-C496-6CDA-D3BA-523DC217642C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CB7E5-BE9C-02E7-BD07-78706A49842E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January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BAF32518-4CE8-56FC-E11B-9A49F744E334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E3A2B283-3B3B-4EAB-BA79-458B8A76A3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9B9265B5-73C2-D2CF-D192-769EC7A124C4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DA63D229-6E67-00F7-A77B-1E5AD4A79348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421CF670-DFE8-A5EB-2731-12DBCE1E951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 Same Side Corner Rectangle 58">
            <a:extLst>
              <a:ext uri="{FF2B5EF4-FFF2-40B4-BE49-F238E27FC236}">
                <a16:creationId xmlns:a16="http://schemas.microsoft.com/office/drawing/2014/main" id="{1F50DAD9-4E2E-BEE4-A7C9-E7A16E27BE01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 Same Side Corner Rectangle 59">
            <a:extLst>
              <a:ext uri="{FF2B5EF4-FFF2-40B4-BE49-F238E27FC236}">
                <a16:creationId xmlns:a16="http://schemas.microsoft.com/office/drawing/2014/main" id="{A41EDE55-0E33-E266-50ED-679D0A88B853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 Same Side Corner Rectangle 60">
            <a:extLst>
              <a:ext uri="{FF2B5EF4-FFF2-40B4-BE49-F238E27FC236}">
                <a16:creationId xmlns:a16="http://schemas.microsoft.com/office/drawing/2014/main" id="{34E1AE5B-0FAF-5C9C-8FCD-7E0098D553B3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 Same Side Corner Rectangle 61">
            <a:extLst>
              <a:ext uri="{FF2B5EF4-FFF2-40B4-BE49-F238E27FC236}">
                <a16:creationId xmlns:a16="http://schemas.microsoft.com/office/drawing/2014/main" id="{A35B53A8-43CA-999E-15CB-7C7D0B7B5C9D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531A6C07-6D5C-3F00-CB65-59F6281C803D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1713E5-533C-B994-A40B-5DB0391B057B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February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C5CD3F-D83B-9098-6842-F6F089DEDFCC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March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810919-64CA-3808-B7F0-3DB8930E5793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April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997A-E6BC-9578-6DA7-464BB2DDB698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E33AF2-B836-F45D-1BC0-94A4AB3AC32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June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3" name="Rounded Rectangle 97">
            <a:extLst>
              <a:ext uri="{FF2B5EF4-FFF2-40B4-BE49-F238E27FC236}">
                <a16:creationId xmlns:a16="http://schemas.microsoft.com/office/drawing/2014/main" id="{0D25CE8C-11FE-146D-16CA-42ED6BD00C5D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 Same Side Corner Rectangle 98">
            <a:extLst>
              <a:ext uri="{FF2B5EF4-FFF2-40B4-BE49-F238E27FC236}">
                <a16:creationId xmlns:a16="http://schemas.microsoft.com/office/drawing/2014/main" id="{F102F339-4A5F-8068-972F-5C1307FF4AAA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5C6E2C-D291-402A-E908-A6D07CFEFB46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6" name="Rounded Rectangle 101">
            <a:extLst>
              <a:ext uri="{FF2B5EF4-FFF2-40B4-BE49-F238E27FC236}">
                <a16:creationId xmlns:a16="http://schemas.microsoft.com/office/drawing/2014/main" id="{A956A09B-16D6-8332-F185-FDAEBE09B2C3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02">
            <a:extLst>
              <a:ext uri="{FF2B5EF4-FFF2-40B4-BE49-F238E27FC236}">
                <a16:creationId xmlns:a16="http://schemas.microsoft.com/office/drawing/2014/main" id="{F53F7972-3AC8-76E6-9901-F1DE8E521444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103">
            <a:extLst>
              <a:ext uri="{FF2B5EF4-FFF2-40B4-BE49-F238E27FC236}">
                <a16:creationId xmlns:a16="http://schemas.microsoft.com/office/drawing/2014/main" id="{AF026591-1595-6368-CF3D-1E175D147402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04">
            <a:extLst>
              <a:ext uri="{FF2B5EF4-FFF2-40B4-BE49-F238E27FC236}">
                <a16:creationId xmlns:a16="http://schemas.microsoft.com/office/drawing/2014/main" id="{B42A44DE-0709-9EBB-377A-5D8693D116DD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05">
            <a:extLst>
              <a:ext uri="{FF2B5EF4-FFF2-40B4-BE49-F238E27FC236}">
                <a16:creationId xmlns:a16="http://schemas.microsoft.com/office/drawing/2014/main" id="{F9DABBD5-A935-1A1A-120C-044E7BDF85D5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F942E8FE-3AC6-11DB-F383-2022F1AFDE81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541D72D6-D4F7-CF48-8116-3AA541EC9B63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85565836-C0DA-84D0-7A14-7B2B4C9371E5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82CB3272-3C48-409B-5FC6-887CCBA7C734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75A517ED-99D3-C570-21EF-32E6791D261C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AB217-8DF1-D91E-8AD3-D1ECF30E9867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August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C210BF-3DF8-DDEF-AB72-953B44971B92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September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CB237-A46C-CE68-D60D-7F767847A71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October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69FF4-E5FA-695F-7A74-E771FC8864E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November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504FC6-D4C7-158D-4AEC-93239FDACE21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December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D06C92-8EEE-168D-9669-080089EF54D0}"/>
              </a:ext>
            </a:extLst>
          </p:cNvPr>
          <p:cNvSpPr txBox="1"/>
          <p:nvPr/>
        </p:nvSpPr>
        <p:spPr>
          <a:xfrm>
            <a:off x="143200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馬可福音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71081D38-D2EF-3028-8A77-F1B99811DAA8}"/>
              </a:ext>
            </a:extLst>
          </p:cNvPr>
          <p:cNvSpPr/>
          <p:nvPr/>
        </p:nvSpPr>
        <p:spPr>
          <a:xfrm>
            <a:off x="4166702" y="116326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12AC5-D552-67FB-4541-A292DD5132D6}"/>
              </a:ext>
            </a:extLst>
          </p:cNvPr>
          <p:cNvSpPr txBox="1"/>
          <p:nvPr/>
        </p:nvSpPr>
        <p:spPr>
          <a:xfrm>
            <a:off x="21549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F4A0A2-3D2C-ED62-1C86-E0BB8254E151}"/>
              </a:ext>
            </a:extLst>
          </p:cNvPr>
          <p:cNvSpPr txBox="1"/>
          <p:nvPr/>
        </p:nvSpPr>
        <p:spPr>
          <a:xfrm>
            <a:off x="41615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41E28B0-52CF-00EE-E28A-46B535951654}"/>
              </a:ext>
            </a:extLst>
          </p:cNvPr>
          <p:cNvSpPr txBox="1"/>
          <p:nvPr/>
        </p:nvSpPr>
        <p:spPr>
          <a:xfrm>
            <a:off x="61681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15AD7C-6105-8ABD-04DB-FAC00438EE03}"/>
              </a:ext>
            </a:extLst>
          </p:cNvPr>
          <p:cNvSpPr txBox="1"/>
          <p:nvPr/>
        </p:nvSpPr>
        <p:spPr>
          <a:xfrm>
            <a:off x="81874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7CF0-84BF-ED9A-092C-9F3C358A08F8}"/>
              </a:ext>
            </a:extLst>
          </p:cNvPr>
          <p:cNvSpPr txBox="1"/>
          <p:nvPr/>
        </p:nvSpPr>
        <p:spPr>
          <a:xfrm>
            <a:off x="101940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D08686-4627-0FA9-B6DC-FF0D2594A5EC}"/>
              </a:ext>
            </a:extLst>
          </p:cNvPr>
          <p:cNvSpPr txBox="1"/>
          <p:nvPr/>
        </p:nvSpPr>
        <p:spPr>
          <a:xfrm>
            <a:off x="143200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45F41B-820A-649C-2E04-BB8EC25BE521}"/>
              </a:ext>
            </a:extLst>
          </p:cNvPr>
          <p:cNvSpPr txBox="1"/>
          <p:nvPr/>
        </p:nvSpPr>
        <p:spPr>
          <a:xfrm>
            <a:off x="21549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BFFC11F-0008-FD89-24F1-F9BC3E8A0C4E}"/>
              </a:ext>
            </a:extLst>
          </p:cNvPr>
          <p:cNvSpPr txBox="1"/>
          <p:nvPr/>
        </p:nvSpPr>
        <p:spPr>
          <a:xfrm>
            <a:off x="41615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0D8467-F878-6A1F-EC78-B440709D98C4}"/>
              </a:ext>
            </a:extLst>
          </p:cNvPr>
          <p:cNvSpPr txBox="1"/>
          <p:nvPr/>
        </p:nvSpPr>
        <p:spPr>
          <a:xfrm>
            <a:off x="61681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4414B7B-EA2F-E89B-24A8-E86E2C6F156A}"/>
              </a:ext>
            </a:extLst>
          </p:cNvPr>
          <p:cNvSpPr txBox="1"/>
          <p:nvPr/>
        </p:nvSpPr>
        <p:spPr>
          <a:xfrm>
            <a:off x="81874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F7AD7D-6E9E-DBB7-D062-260B032D5DC8}"/>
              </a:ext>
            </a:extLst>
          </p:cNvPr>
          <p:cNvSpPr txBox="1"/>
          <p:nvPr/>
        </p:nvSpPr>
        <p:spPr>
          <a:xfrm>
            <a:off x="101940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7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533027" y="1894991"/>
            <a:ext cx="3188073" cy="2370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豐富、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紮實的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信仰造就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E7876FE-283C-D603-5193-A97DA9EB9438}"/>
              </a:ext>
            </a:extLst>
          </p:cNvPr>
          <p:cNvSpPr/>
          <p:nvPr/>
        </p:nvSpPr>
        <p:spPr>
          <a:xfrm>
            <a:off x="4427940" y="354249"/>
            <a:ext cx="7452491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9A47F07-0B4D-AD1B-E17C-7606C343C9CB}"/>
              </a:ext>
            </a:extLst>
          </p:cNvPr>
          <p:cNvSpPr txBox="1"/>
          <p:nvPr/>
        </p:nvSpPr>
        <p:spPr>
          <a:xfrm>
            <a:off x="5113177" y="648633"/>
            <a:ext cx="628883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lvl="0">
              <a:defRPr/>
            </a:pPr>
            <a:r>
              <a:rPr lang="zh-TW" altLang="en-US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  <a:p>
            <a:pPr lvl="0" algn="l"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36ED216-FF47-770F-66A1-01FACA459229}"/>
              </a:ext>
            </a:extLst>
          </p:cNvPr>
          <p:cNvSpPr txBox="1"/>
          <p:nvPr/>
        </p:nvSpPr>
        <p:spPr>
          <a:xfrm>
            <a:off x="4762366" y="2739842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個人閱讀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</p:spTree>
    <p:extLst>
      <p:ext uri="{BB962C8B-B14F-4D97-AF65-F5344CB8AC3E}">
        <p14:creationId xmlns:p14="http://schemas.microsoft.com/office/powerpoint/2010/main" val="141395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-12984" y="245857"/>
            <a:ext cx="12192000" cy="4787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EE41B65-E59E-BA79-538C-94B969D10CF6}"/>
              </a:ext>
            </a:extLst>
          </p:cNvPr>
          <p:cNvGrpSpPr/>
          <p:nvPr/>
        </p:nvGrpSpPr>
        <p:grpSpPr>
          <a:xfrm>
            <a:off x="401698" y="1314803"/>
            <a:ext cx="3484749" cy="4910981"/>
            <a:chOff x="6921324" y="1435617"/>
            <a:chExt cx="3873158" cy="491098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6B61DD6-4967-F6BA-ACED-6A4E5AB0475D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E9BEFE-D98F-FA7D-8EDC-F971B78B64CB}"/>
                </a:ext>
              </a:extLst>
            </p:cNvPr>
            <p:cNvSpPr txBox="1"/>
            <p:nvPr/>
          </p:nvSpPr>
          <p:spPr>
            <a:xfrm>
              <a:off x="7104106" y="3340628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30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A9657DF1-FBE2-5DFC-8DE3-D89E1B02C357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4D9ABD-FF47-1F51-8FE7-24C545ACF40B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每週二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600B2C-DEF7-AE5A-E8AB-B28BD6BC62AE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8C7E011-C410-0539-973A-92497A83C436}"/>
                </a:ext>
              </a:extLst>
            </p:cNvPr>
            <p:cNvGrpSpPr/>
            <p:nvPr/>
          </p:nvGrpSpPr>
          <p:grpSpPr>
            <a:xfrm>
              <a:off x="7153719" y="2288107"/>
              <a:ext cx="3612796" cy="746230"/>
              <a:chOff x="3765617" y="2035197"/>
              <a:chExt cx="3612796" cy="7462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A7798-770A-D70D-964C-7BD124BDE5E8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63332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5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13:10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6A3AAD-431C-3192-399F-5878C4421032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41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ADABCCD9-A956-74E4-9572-38385DA95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5E723570-B0B1-78BE-4C6D-DA35AEFF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110BE26-A637-6626-D3EA-13E1803F714C}"/>
              </a:ext>
            </a:extLst>
          </p:cNvPr>
          <p:cNvGrpSpPr/>
          <p:nvPr/>
        </p:nvGrpSpPr>
        <p:grpSpPr>
          <a:xfrm>
            <a:off x="234658" y="372708"/>
            <a:ext cx="11722685" cy="569387"/>
            <a:chOff x="231634" y="372708"/>
            <a:chExt cx="11722685" cy="5693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116E6C-56E2-86B2-B710-792962ACC953}"/>
                </a:ext>
              </a:extLst>
            </p:cNvPr>
            <p:cNvSpPr txBox="1"/>
            <p:nvPr/>
          </p:nvSpPr>
          <p:spPr>
            <a:xfrm>
              <a:off x="231634" y="372708"/>
              <a:ext cx="11722685" cy="5693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 &amp; JSU </a:t>
              </a:r>
              <a:r>
                <a:rPr kumimoji="0" lang="zh-TW" alt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聚會</a:t>
              </a:r>
              <a:endPara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E249B56A-60A1-A23B-41FD-0590BCA2A1A2}"/>
                </a:ext>
              </a:extLst>
            </p:cNvPr>
            <p:cNvCxnSpPr>
              <a:cxnSpLocks/>
            </p:cNvCxnSpPr>
            <p:nvPr/>
          </p:nvCxnSpPr>
          <p:spPr>
            <a:xfrm>
              <a:off x="4161157" y="942095"/>
              <a:ext cx="3755153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F01C82E-BCD4-B9D5-6063-324B27BF84DC}"/>
              </a:ext>
            </a:extLst>
          </p:cNvPr>
          <p:cNvGrpSpPr/>
          <p:nvPr/>
        </p:nvGrpSpPr>
        <p:grpSpPr>
          <a:xfrm>
            <a:off x="4478398" y="1328454"/>
            <a:ext cx="3484749" cy="4910981"/>
            <a:chOff x="6921324" y="1435617"/>
            <a:chExt cx="3873158" cy="4910981"/>
          </a:xfrm>
        </p:grpSpPr>
        <p:sp>
          <p:nvSpPr>
            <p:cNvPr id="48" name="Rounded Rectangle 23">
              <a:extLst>
                <a:ext uri="{FF2B5EF4-FFF2-40B4-BE49-F238E27FC236}">
                  <a16:creationId xmlns:a16="http://schemas.microsoft.com/office/drawing/2014/main" id="{7EC93521-6A96-57A8-C14B-D0398E2B4D55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1D524928-248B-5453-CA81-3E61E5337D97}"/>
                </a:ext>
              </a:extLst>
            </p:cNvPr>
            <p:cNvSpPr txBox="1"/>
            <p:nvPr/>
          </p:nvSpPr>
          <p:spPr>
            <a:xfrm>
              <a:off x="7104106" y="3329970"/>
              <a:ext cx="3479627" cy="160043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45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50" name="Round Same Side Corner Rectangle 36">
              <a:extLst>
                <a:ext uri="{FF2B5EF4-FFF2-40B4-BE49-F238E27FC236}">
                  <a16:creationId xmlns:a16="http://schemas.microsoft.com/office/drawing/2014/main" id="{B822C910-9739-B1B5-9CC5-0BE6EFD1EA5F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0A7306F4-2B66-63F4-2CDE-C576A18A98B5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每週四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9E04BE67-C3A6-88DB-0ECB-63B33EB5AC30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그룹 3">
              <a:extLst>
                <a:ext uri="{FF2B5EF4-FFF2-40B4-BE49-F238E27FC236}">
                  <a16:creationId xmlns:a16="http://schemas.microsoft.com/office/drawing/2014/main" id="{318E7509-226A-0D2D-078E-9FCCB27A72FD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50834813-C095-DAD8-DB59-9B75A150A3F3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19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40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21:40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56" name="Group 42">
                <a:extLst>
                  <a:ext uri="{FF2B5EF4-FFF2-40B4-BE49-F238E27FC236}">
                    <a16:creationId xmlns:a16="http://schemas.microsoft.com/office/drawing/2014/main" id="{F5A05253-79C1-8BAA-D205-C0D073D679CC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57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06AF0218-192D-0F87-110F-58FDD9ADD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58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4CAFDF7E-51B1-41F6-2826-22CDFE59B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TextBox 1">
              <a:extLst>
                <a:ext uri="{FF2B5EF4-FFF2-40B4-BE49-F238E27FC236}">
                  <a16:creationId xmlns:a16="http://schemas.microsoft.com/office/drawing/2014/main" id="{07A950ED-5925-A004-DB31-6789B1D58764}"/>
                </a:ext>
              </a:extLst>
            </p:cNvPr>
            <p:cNvSpPr txBox="1"/>
            <p:nvPr/>
          </p:nvSpPr>
          <p:spPr>
            <a:xfrm>
              <a:off x="7173436" y="4840039"/>
              <a:ext cx="3410296" cy="1138773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JSU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讀書會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工作魅力</a:t>
              </a:r>
              <a:br>
                <a: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提摩太</a:t>
              </a:r>
              <a:r>
                <a:rPr kumimoji="0" lang="en-US" altLang="zh-TW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‧</a:t>
              </a: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凱勒著</a:t>
              </a:r>
              <a:endParaRPr kumimoji="0" lang="en-US" altLang="ko-Kore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09772577-68D5-6448-9309-D5E3338B0626}"/>
              </a:ext>
            </a:extLst>
          </p:cNvPr>
          <p:cNvGrpSpPr/>
          <p:nvPr/>
        </p:nvGrpSpPr>
        <p:grpSpPr>
          <a:xfrm>
            <a:off x="8330716" y="1314802"/>
            <a:ext cx="3484749" cy="4910981"/>
            <a:chOff x="6921324" y="1435617"/>
            <a:chExt cx="3873158" cy="4910981"/>
          </a:xfrm>
        </p:grpSpPr>
        <p:sp>
          <p:nvSpPr>
            <p:cNvPr id="86" name="Rounded Rectangle 23">
              <a:extLst>
                <a:ext uri="{FF2B5EF4-FFF2-40B4-BE49-F238E27FC236}">
                  <a16:creationId xmlns:a16="http://schemas.microsoft.com/office/drawing/2014/main" id="{80B27403-162A-46AC-F981-24D256438C88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 Same Side Corner Rectangle 36">
              <a:extLst>
                <a:ext uri="{FF2B5EF4-FFF2-40B4-BE49-F238E27FC236}">
                  <a16:creationId xmlns:a16="http://schemas.microsoft.com/office/drawing/2014/main" id="{6EBCB958-8FDE-7CAF-F201-AD772784CF49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356DFFB0-2D60-6C42-64B8-3F08BC44714F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每週六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1165FAF6-7B3C-F025-A076-69D6F32A7B07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1" name="그룹 3">
              <a:extLst>
                <a:ext uri="{FF2B5EF4-FFF2-40B4-BE49-F238E27FC236}">
                  <a16:creationId xmlns:a16="http://schemas.microsoft.com/office/drawing/2014/main" id="{14EEECFE-9C67-18A8-5AEF-9DC71B395CF6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93" name="TextBox 25">
                <a:extLst>
                  <a:ext uri="{FF2B5EF4-FFF2-40B4-BE49-F238E27FC236}">
                    <a16:creationId xmlns:a16="http://schemas.microsoft.com/office/drawing/2014/main" id="{F9209DB7-3983-DCCA-B997-57D28B03C0A6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11:00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12:00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94" name="Group 42">
                <a:extLst>
                  <a:ext uri="{FF2B5EF4-FFF2-40B4-BE49-F238E27FC236}">
                    <a16:creationId xmlns:a16="http://schemas.microsoft.com/office/drawing/2014/main" id="{90215ECA-86EB-5BD7-38AC-E37EE5950551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95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3CBF6EBE-D8C5-3E50-F56D-D82D30975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96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F6781844-93A0-4BE8-D2F9-66A52277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ACA15204-6E10-01E1-82FE-86A7DEFF6545}"/>
              </a:ext>
            </a:extLst>
          </p:cNvPr>
          <p:cNvSpPr txBox="1"/>
          <p:nvPr/>
        </p:nvSpPr>
        <p:spPr>
          <a:xfrm>
            <a:off x="610788" y="4745576"/>
            <a:ext cx="3086044" cy="113877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認識神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增訂版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)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巴刻著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5D8B5D2-7CFD-81C0-6945-B36E31681219}"/>
              </a:ext>
            </a:extLst>
          </p:cNvPr>
          <p:cNvSpPr txBox="1"/>
          <p:nvPr/>
        </p:nvSpPr>
        <p:spPr>
          <a:xfrm>
            <a:off x="8944197" y="3219814"/>
            <a:ext cx="2752998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30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分鐘計劃</a:t>
            </a:r>
            <a:b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Avenir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D4D65C7-FD5B-30D9-E515-99FC9B11A426}"/>
              </a:ext>
            </a:extLst>
          </p:cNvPr>
          <p:cNvSpPr txBox="1"/>
          <p:nvPr/>
        </p:nvSpPr>
        <p:spPr>
          <a:xfrm>
            <a:off x="8944197" y="4405262"/>
            <a:ext cx="2720993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生命的追尋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黃小石著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4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C2C5A-BBA2-8E2F-FA26-04AE19E7E166}"/>
              </a:ext>
            </a:extLst>
          </p:cNvPr>
          <p:cNvSpPr txBox="1"/>
          <p:nvPr/>
        </p:nvSpPr>
        <p:spPr>
          <a:xfrm>
            <a:off x="605399" y="2838617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82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9322"/>
            <a:ext cx="687705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詩篇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991174" y="1596349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多長時間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能夠讀完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整本聖經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380566" y="628802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App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聆聽戲劇有聲聖經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260221" y="609892"/>
            <a:ext cx="4672065" cy="5604850"/>
            <a:chOff x="6260220" y="617546"/>
            <a:chExt cx="4672065" cy="56048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632853"/>
              <a:ext cx="2466684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韓語：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阿拉伯語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: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英語：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法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俄語：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華語：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西語：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日語：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617546"/>
              <a:ext cx="2930065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85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90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</a:t>
              </a:r>
              <a:r>
                <a:rPr lang="en-US" altLang="zh-TW" sz="40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100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106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118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0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4647</Words>
  <Application>Microsoft Macintosh PowerPoint</Application>
  <PresentationFormat>와이드스크린</PresentationFormat>
  <Paragraphs>525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Calibri</vt:lpstr>
      <vt:lpstr>Avenir Next LT Pro Demi</vt:lpstr>
      <vt:lpstr>Microsoft YaHei UI</vt:lpstr>
      <vt:lpstr>Times New Roman</vt:lpstr>
      <vt:lpstr>Microsoft YaHei</vt:lpstr>
      <vt:lpstr>Avenir Next LT Pro</vt:lpstr>
      <vt:lpstr>Calibri Light</vt:lpstr>
      <vt:lpstr>微軟正黑體</vt:lpstr>
      <vt:lpstr>Aptos Display</vt:lpstr>
      <vt:lpstr>Symbol</vt:lpstr>
      <vt:lpstr>Arial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514</cp:revision>
  <dcterms:created xsi:type="dcterms:W3CDTF">2022-08-02T13:41:17Z</dcterms:created>
  <dcterms:modified xsi:type="dcterms:W3CDTF">2026-03-11T06:54:51Z</dcterms:modified>
</cp:coreProperties>
</file>