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1"/>
  </p:sldMasterIdLst>
  <p:notesMasterIdLst>
    <p:notesMasterId r:id="rId27"/>
  </p:notesMasterIdLst>
  <p:sldIdLst>
    <p:sldId id="357" r:id="rId2"/>
    <p:sldId id="405" r:id="rId3"/>
    <p:sldId id="365" r:id="rId4"/>
    <p:sldId id="286" r:id="rId5"/>
    <p:sldId id="373" r:id="rId6"/>
    <p:sldId id="388" r:id="rId7"/>
    <p:sldId id="359" r:id="rId8"/>
    <p:sldId id="361" r:id="rId9"/>
    <p:sldId id="389" r:id="rId10"/>
    <p:sldId id="332" r:id="rId11"/>
    <p:sldId id="377" r:id="rId12"/>
    <p:sldId id="390" r:id="rId13"/>
    <p:sldId id="364" r:id="rId14"/>
    <p:sldId id="258" r:id="rId15"/>
    <p:sldId id="267" r:id="rId16"/>
    <p:sldId id="352" r:id="rId17"/>
    <p:sldId id="370" r:id="rId18"/>
    <p:sldId id="346" r:id="rId19"/>
    <p:sldId id="300" r:id="rId20"/>
    <p:sldId id="339" r:id="rId21"/>
    <p:sldId id="342" r:id="rId22"/>
    <p:sldId id="287" r:id="rId23"/>
    <p:sldId id="274" r:id="rId24"/>
    <p:sldId id="411" r:id="rId25"/>
    <p:sldId id="298" r:id="rId26"/>
  </p:sldIdLst>
  <p:sldSz cx="12192000" cy="6858000"/>
  <p:notesSz cx="6807200" cy="9939338"/>
  <p:embeddedFontLst>
    <p:embeddedFont>
      <p:font typeface="微軟正黑體" panose="020B0604030504040204" pitchFamily="34" charset="-120"/>
      <p:regular r:id="rId28"/>
      <p:bold r:id="rId29"/>
    </p:embeddedFont>
    <p:embeddedFont>
      <p:font typeface="맑은 고딕" panose="020B0503020000020004" pitchFamily="34" charset="-127"/>
      <p:regular r:id="rId30"/>
      <p:bold r:id="rId31"/>
    </p:embeddedFont>
    <p:embeddedFont>
      <p:font typeface="Avenir Next LT Pro" panose="020B0504020202020204" pitchFamily="34" charset="0"/>
      <p:regular r:id="rId32"/>
      <p:bold r:id="rId33"/>
      <p:italic r:id="rId34"/>
      <p:boldItalic r:id="rId35"/>
    </p:embeddedFont>
    <p:embeddedFont>
      <p:font typeface="Avenir Next LT Pro Demi" panose="020B0704020202020204" pitchFamily="34" charset="0"/>
      <p:regular r:id="rId36"/>
      <p:bold r:id="rId37"/>
      <p:italic r:id="rId38"/>
      <p:boldItalic r:id="rId39"/>
    </p:embeddedFont>
    <p:embeddedFont>
      <p:font typeface="Microsoft YaHei UI" panose="020B0503020204020204" pitchFamily="34" charset="-122"/>
      <p:regular r:id="rId40"/>
      <p:bold r:id="rId41"/>
    </p:embeddedFont>
    <p:embeddedFont>
      <p:font typeface="Microsoft YaHei UI Light" panose="020B0502040204020203" pitchFamily="34" charset="-122"/>
      <p:regular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FFBF00"/>
    <a:srgbClr val="EBEBEB"/>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9"/>
    <p:restoredTop sz="96238" autoAdjust="0"/>
  </p:normalViewPr>
  <p:slideViewPr>
    <p:cSldViewPr snapToGrid="0" snapToObjects="1">
      <p:cViewPr varScale="1">
        <p:scale>
          <a:sx n="128" d="100"/>
          <a:sy n="128" d="100"/>
        </p:scale>
        <p:origin x="632" y="176"/>
      </p:cViewPr>
      <p:guideLst/>
    </p:cSldViewPr>
  </p:slideViewPr>
  <p:notesTextViewPr>
    <p:cViewPr>
      <p:scale>
        <a:sx n="150" d="100"/>
        <a:sy n="150" d="100"/>
      </p:scale>
      <p:origin x="0" y="0"/>
    </p:cViewPr>
  </p:notesTextViewPr>
  <p:sorterViewPr>
    <p:cViewPr>
      <p:scale>
        <a:sx n="60" d="100"/>
        <a:sy n="60" d="100"/>
      </p:scale>
      <p:origin x="0" y="0"/>
    </p:cViewPr>
  </p:sorterViewPr>
  <p:notesViewPr>
    <p:cSldViewPr snapToGrid="0" snapToObjects="1">
      <p:cViewPr varScale="1">
        <p:scale>
          <a:sx n="111" d="100"/>
          <a:sy n="111" d="100"/>
        </p:scale>
        <p:origin x="5328"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4C206CAE-D254-7140-BE8A-6A49AC10BD9D}" type="slidenum">
              <a:rPr lang="en-US" smtClean="0"/>
              <a:t>0</a:t>
            </a:fld>
            <a:endParaRPr lang="en-US" dirty="0"/>
          </a:p>
        </p:txBody>
      </p:sp>
    </p:spTree>
    <p:extLst>
      <p:ext uri="{BB962C8B-B14F-4D97-AF65-F5344CB8AC3E}">
        <p14:creationId xmlns:p14="http://schemas.microsoft.com/office/powerpoint/2010/main" val="33754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EB154842-4E44-3644-AE7C-48DBFB18739A}" type="slidenum">
              <a:rPr lang="en-US" smtClean="0"/>
              <a:t>9</a:t>
            </a:fld>
            <a:endParaRPr lang="en-US" dirty="0"/>
          </a:p>
        </p:txBody>
      </p:sp>
    </p:spTree>
    <p:extLst>
      <p:ext uri="{BB962C8B-B14F-4D97-AF65-F5344CB8AC3E}">
        <p14:creationId xmlns:p14="http://schemas.microsoft.com/office/powerpoint/2010/main" val="386013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50D2-F811-7737-29AE-4B4B2E929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D2F18-3CCB-45A7-E529-692AE4811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15A8-B9B1-32FB-9B3A-98CDB3638EB3}"/>
              </a:ext>
            </a:extLst>
          </p:cNvPr>
          <p:cNvSpPr>
            <a:spLocks noGrp="1"/>
          </p:cNvSpPr>
          <p:nvPr>
            <p:ph type="body" idx="1"/>
          </p:nvPr>
        </p:nvSpPr>
        <p:spPr/>
        <p:txBody>
          <a:bodyPr/>
          <a:lstStyle/>
          <a:p>
            <a:pPr marL="0" marR="0" lvl="0" indent="0">
              <a:spcBef>
                <a:spcPts val="0"/>
              </a:spcBef>
              <a:spcAft>
                <a:spcPts val="0"/>
              </a:spcAft>
              <a:buFont typeface="Symbol" pitchFamily="2" charset="2"/>
              <a:buNone/>
            </a:pPr>
            <a:endParaRPr lang="en-US" i="0" dirty="0"/>
          </a:p>
        </p:txBody>
      </p:sp>
      <p:sp>
        <p:nvSpPr>
          <p:cNvPr id="4" name="Slide Number Placeholder 3">
            <a:extLst>
              <a:ext uri="{FF2B5EF4-FFF2-40B4-BE49-F238E27FC236}">
                <a16:creationId xmlns:a16="http://schemas.microsoft.com/office/drawing/2014/main" id="{1F8C5700-F9F6-B4B4-EE46-BCBB722ED0A8}"/>
              </a:ext>
            </a:extLst>
          </p:cNvPr>
          <p:cNvSpPr>
            <a:spLocks noGrp="1"/>
          </p:cNvSpPr>
          <p:nvPr>
            <p:ph type="sldNum" sz="quarter" idx="5"/>
          </p:nvPr>
        </p:nvSpPr>
        <p:spPr/>
        <p:txBody>
          <a:bodyPr/>
          <a:lstStyle/>
          <a:p>
            <a:fld id="{D0A49D91-A19A-F04F-8DA8-5C7027E60750}" type="slidenum">
              <a:rPr lang="en-US" smtClean="0"/>
              <a:t>10</a:t>
            </a:fld>
            <a:endParaRPr lang="en-US"/>
          </a:p>
        </p:txBody>
      </p:sp>
    </p:spTree>
    <p:extLst>
      <p:ext uri="{BB962C8B-B14F-4D97-AF65-F5344CB8AC3E}">
        <p14:creationId xmlns:p14="http://schemas.microsoft.com/office/powerpoint/2010/main" val="403186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我们之所以强调要读</a:t>
            </a:r>
            <a:r>
              <a:rPr lang="en-US" altLang="ko-KR" sz="1800" dirty="0">
                <a:effectLst/>
                <a:latin typeface="맑은 고딕" panose="020B0503020000020004" pitchFamily="50" charset="-127"/>
                <a:ea typeface="DengXian" panose="02010600030101010101" pitchFamily="2" charset="-122"/>
                <a:cs typeface="Times New Roman" panose="02020603050405020304" pitchFamily="18" charset="0"/>
              </a:rPr>
              <a:t>2</a:t>
            </a: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至</a:t>
            </a:r>
            <a:r>
              <a:rPr lang="en-US" altLang="ko-KR" sz="1800" dirty="0">
                <a:effectLst/>
                <a:latin typeface="맑은 고딕" panose="020B0503020000020004" pitchFamily="50" charset="-127"/>
                <a:ea typeface="DengXian" panose="02010600030101010101" pitchFamily="2" charset="-122"/>
                <a:cs typeface="Times New Roman" panose="02020603050405020304" pitchFamily="18" charset="0"/>
              </a:rPr>
              <a:t>4</a:t>
            </a: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遍的新约，是因为神通过祂的儿子耶稣基督亲口对我们说话。并且诗篇是圣经中专门记录祷告内容的经卷。</a:t>
            </a:r>
            <a:r>
              <a:rPr lang="zh-CN" altLang="ko-KR" sz="1800" b="1" dirty="0">
                <a:effectLst/>
                <a:latin typeface="맑은 고딕" panose="020B0503020000020004" pitchFamily="50" charset="-127"/>
                <a:ea typeface="DengXian" panose="02010600030101010101" pitchFamily="2" charset="-122"/>
                <a:cs typeface="Times New Roman" panose="02020603050405020304" pitchFamily="18" charset="0"/>
              </a:rPr>
              <a:t>点击下一页。</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11</a:t>
            </a:fld>
            <a:endParaRPr lang="en-US" dirty="0"/>
          </a:p>
        </p:txBody>
      </p:sp>
    </p:spTree>
    <p:extLst>
      <p:ext uri="{BB962C8B-B14F-4D97-AF65-F5344CB8AC3E}">
        <p14:creationId xmlns:p14="http://schemas.microsoft.com/office/powerpoint/2010/main" val="57217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7491-863D-690B-FE43-7DD74702F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7610D-57B7-98D8-CE9C-99F5FD70FACC}"/>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D9803CC1-CBCE-A880-FC55-5EC04C99ADE8}"/>
              </a:ext>
            </a:extLst>
          </p:cNvPr>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solidFill>
                  <a:srgbClr val="000000"/>
                </a:solidFill>
                <a:effectLst/>
                <a:ea typeface="微軟正黑體" panose="020B0604030504040204" pitchFamily="34" charset="-120"/>
                <a:cs typeface="Calibri" panose="020F0502020204030204" pitchFamily="34" charset="0"/>
              </a:rPr>
              <a:t>当我们祷告并读经时，需要留心几件事：旧约申命记</a:t>
            </a:r>
            <a:r>
              <a:rPr lang="en-US" altLang="zh-TW" sz="1800" dirty="0">
                <a:solidFill>
                  <a:srgbClr val="000000"/>
                </a:solidFill>
                <a:effectLst/>
                <a:ea typeface="微軟正黑體" panose="020B0604030504040204" pitchFamily="34" charset="-120"/>
                <a:cs typeface="Calibri" panose="020F0502020204030204" pitchFamily="34" charset="0"/>
              </a:rPr>
              <a:t>6:4-5</a:t>
            </a:r>
            <a:r>
              <a:rPr lang="zh-TW" altLang="zh-TW" sz="1800" dirty="0">
                <a:solidFill>
                  <a:srgbClr val="000000"/>
                </a:solidFill>
                <a:effectLst/>
                <a:ea typeface="微軟正黑體" panose="020B0604030504040204" pitchFamily="34" charset="-120"/>
                <a:cs typeface="Calibri" panose="020F0502020204030204" pitchFamily="34" charset="0"/>
              </a:rPr>
              <a:t>提到「以色列啊，你要听！耶和华─我们神是独一的主。你要尽心、尽性、尽力爱耶和华─你的神。」新约约翰福音</a:t>
            </a:r>
            <a:r>
              <a:rPr lang="en-US" altLang="zh-TW" sz="1800" dirty="0">
                <a:solidFill>
                  <a:srgbClr val="000000"/>
                </a:solidFill>
                <a:effectLst/>
                <a:ea typeface="微軟正黑體" panose="020B0604030504040204" pitchFamily="34" charset="-120"/>
                <a:cs typeface="Calibri" panose="020F0502020204030204" pitchFamily="34" charset="0"/>
              </a:rPr>
              <a:t>5:39-40</a:t>
            </a:r>
            <a:r>
              <a:rPr lang="zh-TW" altLang="zh-TW" sz="1800" dirty="0">
                <a:solidFill>
                  <a:srgbClr val="000000"/>
                </a:solidFill>
                <a:effectLst/>
                <a:ea typeface="微軟正黑體" panose="020B0604030504040204" pitchFamily="34" charset="-120"/>
                <a:cs typeface="Calibri" panose="020F0502020204030204" pitchFamily="34" charset="0"/>
              </a:rPr>
              <a:t>也说「你们查考圣经，因你们以为内中有永生；给我作见证的就是这经。然而，你们不肯到我这里来得生命。」</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969E2D-E304-36EE-18FB-065368F57193}"/>
              </a:ext>
            </a:extLst>
          </p:cNvPr>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12</a:t>
            </a:fld>
            <a:endParaRPr lang="en-US" dirty="0"/>
          </a:p>
        </p:txBody>
      </p:sp>
    </p:spTree>
    <p:extLst>
      <p:ext uri="{BB962C8B-B14F-4D97-AF65-F5344CB8AC3E}">
        <p14:creationId xmlns:p14="http://schemas.microsoft.com/office/powerpoint/2010/main" val="253852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i="0" dirty="0">
                <a:solidFill>
                  <a:srgbClr val="000000"/>
                </a:solidFill>
                <a:effectLst/>
                <a:latin typeface="Calibri" panose="020F0502020204030204" pitchFamily="34" charset="0"/>
                <a:ea typeface="Times New Roman" panose="02020603050405020304" pitchFamily="18" charset="0"/>
              </a:rPr>
              <a:t>这款国际版宣读圣经</a:t>
            </a:r>
            <a:r>
              <a:rPr lang="en-US" altLang="zh-CN" sz="1200" i="0" dirty="0">
                <a:solidFill>
                  <a:srgbClr val="000000"/>
                </a:solidFill>
                <a:effectLst/>
                <a:latin typeface="Calibri" panose="020F0502020204030204" pitchFamily="34" charset="0"/>
                <a:ea typeface="Times New Roman" panose="02020603050405020304" pitchFamily="18" charset="0"/>
              </a:rPr>
              <a:t>App</a:t>
            </a:r>
            <a:r>
              <a:rPr lang="zh-CN" altLang="en-US" sz="1200" i="0" dirty="0">
                <a:solidFill>
                  <a:srgbClr val="000000"/>
                </a:solidFill>
                <a:effectLst/>
                <a:latin typeface="Calibri" panose="020F0502020204030204" pitchFamily="34" charset="0"/>
                <a:ea typeface="Times New Roman" panose="02020603050405020304" pitchFamily="18" charset="0"/>
              </a:rPr>
              <a:t>是我们用来读经的好工具，它是完全免费的，您可以通过扫码或者翻墙后在苹果</a:t>
            </a:r>
            <a:r>
              <a:rPr lang="en-US" altLang="zh-CN" sz="1200" i="0" dirty="0">
                <a:solidFill>
                  <a:srgbClr val="000000"/>
                </a:solidFill>
                <a:effectLst/>
                <a:latin typeface="Calibri" panose="020F0502020204030204" pitchFamily="34" charset="0"/>
                <a:ea typeface="Times New Roman" panose="02020603050405020304" pitchFamily="18" charset="0"/>
              </a:rPr>
              <a:t>/</a:t>
            </a:r>
            <a:r>
              <a:rPr lang="zh-CN" altLang="en-US" sz="1200" i="0" dirty="0">
                <a:solidFill>
                  <a:srgbClr val="000000"/>
                </a:solidFill>
                <a:effectLst/>
                <a:latin typeface="Calibri" panose="020F0502020204030204" pitchFamily="34" charset="0"/>
                <a:ea typeface="Times New Roman" panose="02020603050405020304" pitchFamily="18" charset="0"/>
              </a:rPr>
              <a:t>安卓商店中搜索</a:t>
            </a:r>
            <a:r>
              <a:rPr lang="en-US" altLang="zh-CN" sz="1200" i="0" dirty="0">
                <a:solidFill>
                  <a:srgbClr val="000000"/>
                </a:solidFill>
                <a:effectLst/>
                <a:latin typeface="Calibri" panose="020F0502020204030204" pitchFamily="34" charset="0"/>
                <a:ea typeface="Times New Roman" panose="02020603050405020304" pitchFamily="18" charset="0"/>
              </a:rPr>
              <a:t>PRSI</a:t>
            </a:r>
            <a:r>
              <a:rPr lang="zh-CN" altLang="en-US" sz="1200" i="0" dirty="0">
                <a:solidFill>
                  <a:srgbClr val="000000"/>
                </a:solidFill>
                <a:effectLst/>
                <a:latin typeface="Calibri" panose="020F0502020204030204" pitchFamily="34" charset="0"/>
                <a:ea typeface="Times New Roman" panose="02020603050405020304" pitchFamily="18" charset="0"/>
              </a:rPr>
              <a:t>来完成下载。</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13</a:t>
            </a:fld>
            <a:endParaRPr lang="en-US" dirty="0"/>
          </a:p>
        </p:txBody>
      </p:sp>
    </p:spTree>
    <p:extLst>
      <p:ext uri="{BB962C8B-B14F-4D97-AF65-F5344CB8AC3E}">
        <p14:creationId xmlns:p14="http://schemas.microsoft.com/office/powerpoint/2010/main" val="34589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C4043"/>
                </a:solidFill>
                <a:effectLst/>
                <a:latin typeface="Roboto" panose="02000000000000000000" pitchFamily="2" charset="0"/>
              </a:rPr>
              <a:t>在这款</a:t>
            </a:r>
            <a:r>
              <a:rPr lang="en-US" altLang="zh-CN" b="0" i="0" dirty="0">
                <a:solidFill>
                  <a:srgbClr val="3C4043"/>
                </a:solidFill>
                <a:effectLst/>
                <a:latin typeface="Roboto" panose="02000000000000000000" pitchFamily="2" charset="0"/>
              </a:rPr>
              <a:t>App</a:t>
            </a:r>
            <a:r>
              <a:rPr lang="zh-CN" altLang="en-US" b="0" i="0" dirty="0">
                <a:solidFill>
                  <a:srgbClr val="3C4043"/>
                </a:solidFill>
                <a:effectLst/>
                <a:latin typeface="Roboto" panose="02000000000000000000" pitchFamily="2" charset="0"/>
              </a:rPr>
              <a:t>中，我们目前已有英语、西班牙语、韩语、日语、中文、俄语和印度尼西亚语版本的新旧约戏剧圣经和新约的阿拉伯语戏剧圣经。新约的法语版将于今年夏天推出，印地语和葡萄牙语也将稍后推出。</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14</a:t>
            </a:fld>
            <a:endParaRPr lang="en-US" dirty="0"/>
          </a:p>
        </p:txBody>
      </p:sp>
    </p:spTree>
    <p:extLst>
      <p:ext uri="{BB962C8B-B14F-4D97-AF65-F5344CB8AC3E}">
        <p14:creationId xmlns:p14="http://schemas.microsoft.com/office/powerpoint/2010/main" val="391890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15</a:t>
            </a:fld>
            <a:endParaRPr lang="en-US" dirty="0"/>
          </a:p>
        </p:txBody>
      </p:sp>
    </p:spTree>
    <p:extLst>
      <p:ext uri="{BB962C8B-B14F-4D97-AF65-F5344CB8AC3E}">
        <p14:creationId xmlns:p14="http://schemas.microsoft.com/office/powerpoint/2010/main" val="12866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r>
              <a:rPr lang="zh-TW" altLang="zh-TW" sz="1800" dirty="0">
                <a:solidFill>
                  <a:srgbClr val="000000"/>
                </a:solidFill>
                <a:effectLst/>
                <a:ea typeface="微軟正黑體" panose="020B0604030504040204" pitchFamily="34" charset="-120"/>
                <a:cs typeface="新細明體" panose="02020500000000000000" pitchFamily="18" charset="-120"/>
              </a:rPr>
              <a:t>举例来说，推荐您设定</a:t>
            </a:r>
            <a:r>
              <a:rPr lang="zh-TW" altLang="en-US" sz="1800" dirty="0">
                <a:solidFill>
                  <a:srgbClr val="000000"/>
                </a:solidFill>
                <a:effectLst/>
                <a:ea typeface="微軟正黑體" panose="020B0604030504040204" pitchFamily="34" charset="-120"/>
                <a:cs typeface="新細明體" panose="02020500000000000000" pitchFamily="18" charset="-120"/>
              </a:rPr>
              <a:t>多</a:t>
            </a:r>
            <a:r>
              <a:rPr lang="zh-TW" altLang="zh-TW" sz="1800" dirty="0">
                <a:solidFill>
                  <a:srgbClr val="000000"/>
                </a:solidFill>
                <a:effectLst/>
                <a:ea typeface="微軟正黑體" panose="020B0604030504040204" pitchFamily="34" charset="-120"/>
                <a:cs typeface="新細明體" panose="02020500000000000000" pitchFamily="18" charset="-120"/>
              </a:rPr>
              <a:t>个追踪器，如屏幕上所示，以便纪录个人</a:t>
            </a:r>
            <a:r>
              <a:rPr lang="zh-TW" altLang="en-US" sz="1800" dirty="0">
                <a:solidFill>
                  <a:srgbClr val="000000"/>
                </a:solidFill>
                <a:effectLst/>
                <a:ea typeface="微軟正黑體" panose="020B0604030504040204" pitchFamily="34" charset="-120"/>
                <a:cs typeface="新細明體" panose="02020500000000000000" pitchFamily="18" charset="-120"/>
              </a:rPr>
              <a:t>及小组</a:t>
            </a:r>
            <a:r>
              <a:rPr lang="zh-TW" altLang="zh-TW" sz="1800" dirty="0">
                <a:solidFill>
                  <a:srgbClr val="000000"/>
                </a:solidFill>
                <a:effectLst/>
                <a:ea typeface="微軟正黑體" panose="020B0604030504040204" pitchFamily="34" charset="-120"/>
                <a:cs typeface="新細明體" panose="02020500000000000000" pitchFamily="18" charset="-120"/>
              </a:rPr>
              <a:t>的</a:t>
            </a:r>
            <a:r>
              <a:rPr lang="zh-TW" altLang="en-US" sz="1800" dirty="0">
                <a:solidFill>
                  <a:srgbClr val="000000"/>
                </a:solidFill>
                <a:effectLst/>
                <a:ea typeface="微軟正黑體" panose="020B0604030504040204" pitchFamily="34" charset="-120"/>
                <a:cs typeface="新細明體" panose="02020500000000000000" pitchFamily="18" charset="-120"/>
              </a:rPr>
              <a:t>读经</a:t>
            </a:r>
            <a:r>
              <a:rPr lang="zh-TW" altLang="zh-TW" sz="1800" dirty="0">
                <a:solidFill>
                  <a:srgbClr val="000000"/>
                </a:solidFill>
                <a:effectLst/>
                <a:ea typeface="微軟正黑體" panose="020B0604030504040204" pitchFamily="34" charset="-120"/>
                <a:cs typeface="新細明體" panose="02020500000000000000" pitchFamily="18" charset="-120"/>
              </a:rPr>
              <a:t>进度。</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16</a:t>
            </a:fld>
            <a:endParaRPr lang="en-US" dirty="0"/>
          </a:p>
        </p:txBody>
      </p:sp>
    </p:spTree>
    <p:extLst>
      <p:ext uri="{BB962C8B-B14F-4D97-AF65-F5344CB8AC3E}">
        <p14:creationId xmlns:p14="http://schemas.microsoft.com/office/powerpoint/2010/main" val="12866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17</a:t>
            </a:fld>
            <a:endParaRPr lang="en-US" dirty="0"/>
          </a:p>
        </p:txBody>
      </p:sp>
    </p:spTree>
    <p:extLst>
      <p:ext uri="{BB962C8B-B14F-4D97-AF65-F5344CB8AC3E}">
        <p14:creationId xmlns:p14="http://schemas.microsoft.com/office/powerpoint/2010/main" val="162018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18</a:t>
            </a:fld>
            <a:endParaRPr lang="en-US" dirty="0"/>
          </a:p>
        </p:txBody>
      </p:sp>
    </p:spTree>
    <p:extLst>
      <p:ext uri="{BB962C8B-B14F-4D97-AF65-F5344CB8AC3E}">
        <p14:creationId xmlns:p14="http://schemas.microsoft.com/office/powerpoint/2010/main" val="125168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E63D-84C6-B27A-21B3-E31384712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00F5B-7D86-B2A6-DFC7-90F8834C7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BBAE7-0788-10B0-3409-BD3CBF1A57E2}"/>
              </a:ext>
            </a:extLst>
          </p:cNvPr>
          <p:cNvSpPr>
            <a:spLocks noGrp="1"/>
          </p:cNvSpPr>
          <p:nvPr>
            <p:ph type="body" idx="1"/>
          </p:nvPr>
        </p:nvSpPr>
        <p:spPr/>
        <p:txBody>
          <a:bodyPr/>
          <a:lstStyle/>
          <a:p>
            <a:pPr lvl="0" fontAlgn="base"/>
            <a:r>
              <a:rPr lang="zh-TW" altLang="zh-TW" sz="1200" kern="1200" dirty="0">
                <a:solidFill>
                  <a:schemeClr val="tx1"/>
                </a:solidFill>
                <a:effectLst/>
                <a:latin typeface="+mn-lt"/>
                <a:ea typeface="+mn-ea"/>
                <a:cs typeface="+mn-cs"/>
              </a:rPr>
              <a:t>為了表達對聆聽神話語的尊重，聚會過程中，請弟兄姊妹們不要飲食、使用手機，或同時做其他事。</a:t>
            </a:r>
            <a:endParaRPr lang="en-US" altLang="zh-TW" sz="1200" kern="1200">
              <a:solidFill>
                <a:schemeClr val="tx1"/>
              </a:solidFill>
              <a:effectLst/>
              <a:latin typeface="+mn-lt"/>
              <a:ea typeface="+mn-ea"/>
              <a:cs typeface="+mn-cs"/>
            </a:endParaRPr>
          </a:p>
          <a:p>
            <a:pPr lvl="0" fontAlgn="base"/>
            <a:r>
              <a:rPr lang="zh-TW" altLang="zh-TW" sz="1200" kern="1200">
                <a:solidFill>
                  <a:schemeClr val="tx1"/>
                </a:solidFill>
                <a:effectLst/>
                <a:latin typeface="+mn-lt"/>
                <a:ea typeface="+mn-ea"/>
                <a:cs typeface="+mn-cs"/>
              </a:rPr>
              <a:t>參加</a:t>
            </a:r>
            <a:r>
              <a:rPr lang="zh-TW" altLang="zh-TW" sz="1200" kern="1200" dirty="0">
                <a:solidFill>
                  <a:schemeClr val="tx1"/>
                </a:solidFill>
                <a:effectLst/>
                <a:latin typeface="+mn-lt"/>
                <a:ea typeface="+mn-ea"/>
                <a:cs typeface="+mn-cs"/>
              </a:rPr>
              <a:t>實體聚會時，請以商務休閒的穿著</a:t>
            </a:r>
            <a:r>
              <a:rPr lang="zh-TW" altLang="zh-TW" sz="1200" kern="1200">
                <a:solidFill>
                  <a:schemeClr val="tx1"/>
                </a:solidFill>
                <a:effectLst/>
                <a:latin typeface="+mn-lt"/>
                <a:ea typeface="+mn-ea"/>
                <a:cs typeface="+mn-cs"/>
              </a:rPr>
              <a:t>為主。</a:t>
            </a:r>
            <a:endParaRPr lang="zh-TW" altLang="zh-TW"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0194741-3445-18BE-B550-9BED63CAE4DA}"/>
              </a:ext>
            </a:extLst>
          </p:cNvPr>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446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19</a:t>
            </a:fld>
            <a:endParaRPr lang="en-US" dirty="0"/>
          </a:p>
        </p:txBody>
      </p:sp>
    </p:spTree>
    <p:extLst>
      <p:ext uri="{BB962C8B-B14F-4D97-AF65-F5344CB8AC3E}">
        <p14:creationId xmlns:p14="http://schemas.microsoft.com/office/powerpoint/2010/main" val="173053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fontAlgn="base">
              <a:spcBef>
                <a:spcPts val="0"/>
              </a:spcBef>
              <a:spcAft>
                <a:spcPts val="0"/>
              </a:spcAft>
              <a:buFont typeface="Symbol" pitchFamily="2" charset="2"/>
              <a:buNone/>
            </a:pP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20</a:t>
            </a:fld>
            <a:endParaRPr lang="en-US" dirty="0"/>
          </a:p>
        </p:txBody>
      </p:sp>
    </p:spTree>
    <p:extLst>
      <p:ext uri="{BB962C8B-B14F-4D97-AF65-F5344CB8AC3E}">
        <p14:creationId xmlns:p14="http://schemas.microsoft.com/office/powerpoint/2010/main" val="3233806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74788" y="963613"/>
            <a:ext cx="5962650" cy="3354387"/>
          </a:xfrm>
          <a:prstGeom prst="rect">
            <a:avLst/>
          </a:prstGeom>
        </p:spPr>
      </p:sp>
      <p:sp>
        <p:nvSpPr>
          <p:cNvPr id="3" name="备注占位符 2"/>
          <p:cNvSpPr>
            <a:spLocks noGrp="1"/>
          </p:cNvSpPr>
          <p:nvPr>
            <p:ph type="body" idx="1"/>
          </p:nvPr>
        </p:nvSpPr>
        <p:spPr>
          <a:xfrm>
            <a:off x="680720" y="4783307"/>
            <a:ext cx="5445760" cy="3913614"/>
          </a:xfrm>
          <a:prstGeom prst="rect">
            <a:avLst/>
          </a:prstGeom>
        </p:spPr>
        <p:txBody>
          <a:bodyPr/>
          <a:lstStyle/>
          <a:p>
            <a:r>
              <a:rPr lang="zh-CN" altLang="en-US" b="0" i="0" dirty="0">
                <a:solidFill>
                  <a:srgbClr val="3C4043"/>
                </a:solidFill>
                <a:effectLst/>
                <a:latin typeface="Roboto" panose="02000000000000000000" pitchFamily="2" charset="0"/>
              </a:rPr>
              <a:t>这是我们每周三华语</a:t>
            </a:r>
            <a:r>
              <a:rPr lang="en-US" altLang="zh-CN" b="0" i="0" dirty="0">
                <a:solidFill>
                  <a:srgbClr val="3C4043"/>
                </a:solidFill>
                <a:effectLst/>
                <a:latin typeface="Roboto" panose="02000000000000000000" pitchFamily="2" charset="0"/>
              </a:rPr>
              <a:t>OPEN PRS</a:t>
            </a:r>
            <a:r>
              <a:rPr lang="zh-CN" altLang="en-US" b="0" i="0" dirty="0">
                <a:solidFill>
                  <a:srgbClr val="3C4043"/>
                </a:solidFill>
                <a:effectLst/>
                <a:latin typeface="Roboto" panose="02000000000000000000" pitchFamily="2" charset="0"/>
              </a:rPr>
              <a:t>全年的阅读计划。</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ko-KR" altLang="en-US" dirty="0"/>
          </a:p>
        </p:txBody>
      </p:sp>
      <p:sp>
        <p:nvSpPr>
          <p:cNvPr id="4" name="灯片编号占位符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21</a:t>
            </a:fld>
            <a:endParaRPr lang="en-US" dirty="0"/>
          </a:p>
        </p:txBody>
      </p:sp>
    </p:spTree>
    <p:extLst>
      <p:ext uri="{BB962C8B-B14F-4D97-AF65-F5344CB8AC3E}">
        <p14:creationId xmlns:p14="http://schemas.microsoft.com/office/powerpoint/2010/main" val="250743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algn="l"/>
            <a:r>
              <a:rPr lang="zh-CN" altLang="en-US" b="0" i="0" dirty="0">
                <a:solidFill>
                  <a:srgbClr val="3C4043"/>
                </a:solidFill>
                <a:effectLst/>
                <a:latin typeface="Roboto" panose="02000000000000000000" pitchFamily="2" charset="0"/>
              </a:rPr>
              <a:t>提摩太前书</a:t>
            </a:r>
            <a:r>
              <a:rPr lang="en-US" altLang="zh-CN" b="0" i="0" dirty="0">
                <a:solidFill>
                  <a:srgbClr val="3C4043"/>
                </a:solidFill>
                <a:effectLst/>
                <a:latin typeface="Roboto" panose="02000000000000000000" pitchFamily="2" charset="0"/>
              </a:rPr>
              <a:t>4:13</a:t>
            </a:r>
            <a:r>
              <a:rPr lang="zh-CN" altLang="en-US" b="0" i="0" dirty="0">
                <a:solidFill>
                  <a:srgbClr val="3C4043"/>
                </a:solidFill>
                <a:effectLst/>
                <a:latin typeface="Roboto" panose="02000000000000000000" pitchFamily="2" charset="0"/>
              </a:rPr>
              <a:t>说：“</a:t>
            </a:r>
            <a:r>
              <a:rPr lang="zh-CN" altLang="en-US" sz="1200" b="0" dirty="0">
                <a:latin typeface="Avenir Next LT Pro" panose="020B0504020202020204" pitchFamily="34" charset="0"/>
              </a:rPr>
              <a:t>你要以</a:t>
            </a:r>
            <a:r>
              <a:rPr lang="zh-CN" altLang="en-US" sz="1200" u="none" dirty="0">
                <a:latin typeface="Avenir Next LT Pro" panose="020B0504020202020204" pitchFamily="34" charset="0"/>
              </a:rPr>
              <a:t>宣读</a:t>
            </a:r>
            <a:r>
              <a:rPr lang="zh-CN" altLang="en-US" sz="1200" b="0" u="none" dirty="0">
                <a:latin typeface="Avenir Next LT Pro" panose="020B0504020202020204" pitchFamily="34" charset="0"/>
              </a:rPr>
              <a:t>、</a:t>
            </a:r>
            <a:r>
              <a:rPr lang="zh-CN" altLang="en-US" sz="1200" u="none" dirty="0">
                <a:latin typeface="Avenir Next LT Pro" panose="020B0504020202020204" pitchFamily="34" charset="0"/>
              </a:rPr>
              <a:t>劝勉</a:t>
            </a:r>
            <a:r>
              <a:rPr lang="zh-CN" altLang="en-US" sz="1200" b="0" u="none" dirty="0">
                <a:latin typeface="Avenir Next LT Pro" panose="020B0504020202020204" pitchFamily="34" charset="0"/>
              </a:rPr>
              <a:t>、</a:t>
            </a:r>
            <a:r>
              <a:rPr lang="zh-CN" altLang="en-US" sz="1200" u="none" dirty="0">
                <a:latin typeface="Avenir Next LT Pro" panose="020B0504020202020204" pitchFamily="34" charset="0"/>
              </a:rPr>
              <a:t>教导</a:t>
            </a:r>
            <a:r>
              <a:rPr lang="zh-CN" altLang="en-US" sz="1200" b="0" dirty="0">
                <a:latin typeface="Avenir Next LT Pro" panose="020B0504020202020204" pitchFamily="34" charset="0"/>
              </a:rPr>
              <a:t>为念，直等到我来。</a:t>
            </a:r>
            <a:r>
              <a:rPr lang="zh-CN" altLang="en-US" b="0" i="0" dirty="0">
                <a:solidFill>
                  <a:srgbClr val="3C4043"/>
                </a:solidFill>
                <a:effectLst/>
                <a:latin typeface="Roboto" panose="02000000000000000000" pitchFamily="2" charset="0"/>
              </a:rPr>
              <a:t>”除了宣读圣经之外，我们还通过“</a:t>
            </a:r>
            <a:r>
              <a:rPr lang="en-US" altLang="zh-CN" b="0" i="0" dirty="0">
                <a:solidFill>
                  <a:srgbClr val="3C4043"/>
                </a:solidFill>
                <a:effectLst/>
                <a:latin typeface="Roboto" panose="02000000000000000000" pitchFamily="2" charset="0"/>
              </a:rPr>
              <a:t>Just Show Up”</a:t>
            </a:r>
            <a:r>
              <a:rPr lang="zh-CN" altLang="en-US" b="0" i="0" dirty="0">
                <a:solidFill>
                  <a:srgbClr val="3C4043"/>
                </a:solidFill>
                <a:effectLst/>
                <a:latin typeface="Roboto" panose="02000000000000000000" pitchFamily="2" charset="0"/>
              </a:rPr>
              <a:t>读书会来实践这节经文中提到的“教导”。这是一个没有作业的读书俱乐部。我们邀请您加入其中一天的</a:t>
            </a:r>
            <a:r>
              <a:rPr lang="en-US" altLang="zh-CN" b="0" i="0" dirty="0">
                <a:solidFill>
                  <a:srgbClr val="3C4043"/>
                </a:solidFill>
                <a:effectLst/>
                <a:latin typeface="Roboto" panose="02000000000000000000" pitchFamily="2" charset="0"/>
              </a:rPr>
              <a:t>JSU</a:t>
            </a:r>
            <a:r>
              <a:rPr lang="zh-CN" altLang="en-US" b="0" i="0" dirty="0">
                <a:solidFill>
                  <a:srgbClr val="3C4043"/>
                </a:solidFill>
                <a:effectLst/>
                <a:latin typeface="Roboto" panose="02000000000000000000" pitchFamily="2" charset="0"/>
              </a:rPr>
              <a:t>，它们是与我们每周的</a:t>
            </a:r>
            <a:r>
              <a:rPr lang="en-US" altLang="zh-CN" b="0" i="0" dirty="0">
                <a:solidFill>
                  <a:srgbClr val="3C4043"/>
                </a:solidFill>
                <a:effectLst/>
                <a:latin typeface="Roboto" panose="02000000000000000000" pitchFamily="2" charset="0"/>
              </a:rPr>
              <a:t>PRS</a:t>
            </a:r>
            <a:r>
              <a:rPr lang="zh-CN" altLang="en-US" b="0" i="0" dirty="0">
                <a:solidFill>
                  <a:srgbClr val="3C4043"/>
                </a:solidFill>
                <a:effectLst/>
                <a:latin typeface="Roboto" panose="02000000000000000000" pitchFamily="2" charset="0"/>
              </a:rPr>
              <a:t>一起进行的。</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22</a:t>
            </a:fld>
            <a:endParaRPr lang="en-US" dirty="0"/>
          </a:p>
        </p:txBody>
      </p:sp>
    </p:spTree>
    <p:extLst>
      <p:ext uri="{BB962C8B-B14F-4D97-AF65-F5344CB8AC3E}">
        <p14:creationId xmlns:p14="http://schemas.microsoft.com/office/powerpoint/2010/main" val="174637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zh-TW" altLang="en-US" sz="1300" dirty="0">
                <a:latin typeface="Calibri" panose="020F0502020204030204" pitchFamily="34" charset="0"/>
                <a:ea typeface="微軟正黑體" panose="020B0604030504040204" pitchFamily="34" charset="-120"/>
                <a:cs typeface="微軟正黑體" panose="020B0604030504040204" pitchFamily="34" charset="-120"/>
              </a:rPr>
              <a:t>這</a:t>
            </a:r>
            <a:r>
              <a:rPr lang="zh-TW" altLang="zh-TW" sz="1300" dirty="0">
                <a:latin typeface="Calibri" panose="020F0502020204030204" pitchFamily="34" charset="0"/>
                <a:ea typeface="微軟正黑體" panose="020B0604030504040204" pitchFamily="34" charset="-120"/>
                <a:cs typeface="微軟正黑體" panose="020B0604030504040204" pitchFamily="34" charset="-120"/>
              </a:rPr>
              <a:t>是我們的</a:t>
            </a:r>
            <a:r>
              <a:rPr lang="zh-TW" altLang="en-US" sz="1300" dirty="0">
                <a:latin typeface="Calibri" panose="020F0502020204030204" pitchFamily="34" charset="0"/>
                <a:ea typeface="微軟正黑體" panose="020B0604030504040204" pitchFamily="34" charset="-120"/>
                <a:cs typeface="微軟正黑體" panose="020B0604030504040204" pitchFamily="34" charset="-120"/>
              </a:rPr>
              <a:t>聚會</a:t>
            </a:r>
            <a:r>
              <a:rPr lang="zh-TW" altLang="zh-TW" sz="1300" dirty="0">
                <a:latin typeface="Calibri" panose="020F0502020204030204" pitchFamily="34" charset="0"/>
                <a:ea typeface="微軟正黑體" panose="020B0604030504040204" pitchFamily="34" charset="-120"/>
                <a:cs typeface="微軟正黑體" panose="020B0604030504040204" pitchFamily="34" charset="-120"/>
              </a:rPr>
              <a:t>時間，此時間是以台北時間為準。</a:t>
            </a:r>
            <a:endParaRPr lang="zh-TW" altLang="zh-TW" sz="1300" dirty="0">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4C206CAE-D254-7140-BE8A-6A49AC10BD9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15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579C-45D2-179E-86A5-B4CC9D1B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DBFA3-8237-9D09-4432-2476329E7657}"/>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5A7DE216-F6C4-F4F5-8093-931531600EC8}"/>
              </a:ext>
            </a:extLst>
          </p:cNvPr>
          <p:cNvSpPr>
            <a:spLocks noGrp="1"/>
          </p:cNvSpPr>
          <p:nvPr>
            <p:ph type="body" idx="1"/>
          </p:nvPr>
        </p:nvSpPr>
        <p:spPr>
          <a:xfrm>
            <a:off x="680720" y="4783307"/>
            <a:ext cx="5445760" cy="3913614"/>
          </a:xfrm>
          <a:prstGeom prst="rect">
            <a:avLst/>
          </a:prstGeom>
        </p:spPr>
        <p:txBody>
          <a:bodyPr/>
          <a:lstStyle/>
          <a:p>
            <a:pPr marL="342900" lvl="0" indent="-342900" fontAlgn="base">
              <a:buFont typeface="Symbol" panose="05050102010706020507" pitchFamily="18" charset="2"/>
              <a:buChar char=""/>
            </a:pP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我们建议</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各位可以单纯聆听，</a:t>
            </a: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或者</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一边听、一边阅读</a:t>
            </a: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屏幕</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上或纸本经文</a:t>
            </a:r>
            <a:r>
              <a:rPr lang="en-US" altLang="zh-TW" sz="1800" dirty="0">
                <a:effectLst/>
                <a:latin typeface="微軟正黑體" panose="020B0604030504040204" pitchFamily="34" charset="-120"/>
                <a:ea typeface="Times New Roman" panose="02020603050405020304" pitchFamily="18" charset="0"/>
                <a:cs typeface="Calibri" panose="020F0502020204030204" pitchFamily="34" charset="0"/>
              </a:rPr>
              <a:t>。</a:t>
            </a:r>
            <a:endParaRPr lang="zh-TW" altLang="zh-TW"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为了帮助我们</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理解</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，[Facilitator’s Name</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牧师</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会</a:t>
            </a: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为我们介绍今天的</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经文</a:t>
            </a: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背景</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a:t>
            </a:r>
            <a:endParaRPr lang="zh-TW" altLang="zh-TW"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1D368CE2-8959-C1F8-96D4-802E82470BCD}"/>
              </a:ext>
            </a:extLst>
          </p:cNvPr>
          <p:cNvSpPr>
            <a:spLocks noGrp="1"/>
          </p:cNvSpPr>
          <p:nvPr>
            <p:ph type="sldNum" sz="quarter" idx="5"/>
          </p:nvPr>
        </p:nvSpPr>
        <p:spPr>
          <a:xfrm>
            <a:off x="3855838" y="9440647"/>
            <a:ext cx="2949787" cy="498692"/>
          </a:xfrm>
          <a:prstGeom prst="rect">
            <a:avLst/>
          </a:prstGeom>
        </p:spPr>
        <p:txBody>
          <a:bodyPr/>
          <a:lstStyle/>
          <a:p>
            <a:fld id="{4C206CAE-D254-7140-BE8A-6A49AC10BD9D}" type="slidenum">
              <a:rPr lang="en-US" smtClean="0"/>
              <a:t>2</a:t>
            </a:fld>
            <a:endParaRPr lang="en-US" dirty="0"/>
          </a:p>
        </p:txBody>
      </p:sp>
    </p:spTree>
    <p:extLst>
      <p:ext uri="{BB962C8B-B14F-4D97-AF65-F5344CB8AC3E}">
        <p14:creationId xmlns:p14="http://schemas.microsoft.com/office/powerpoint/2010/main" val="32608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74788" y="963613"/>
            <a:ext cx="5962650" cy="3354387"/>
          </a:xfrm>
          <a:prstGeom prst="rect">
            <a:avLst/>
          </a:prstGeom>
        </p:spPr>
      </p:sp>
      <p:sp>
        <p:nvSpPr>
          <p:cNvPr id="3" name="备注占位符 2"/>
          <p:cNvSpPr>
            <a:spLocks noGrp="1"/>
          </p:cNvSpPr>
          <p:nvPr>
            <p:ph type="body" idx="1"/>
          </p:nvPr>
        </p:nvSpPr>
        <p:spPr>
          <a:xfrm>
            <a:off x="680720" y="4783307"/>
            <a:ext cx="5445760" cy="3913614"/>
          </a:xfrm>
          <a:prstGeom prst="rect">
            <a:avLst/>
          </a:prstGeom>
        </p:spPr>
        <p:txBody>
          <a:bodyPr/>
          <a:lstStyle/>
          <a:p>
            <a:endParaRPr lang="ko-KR" altLang="en-US"/>
          </a:p>
        </p:txBody>
      </p:sp>
      <p:sp>
        <p:nvSpPr>
          <p:cNvPr id="4" name="灯片编号占位符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3</a:t>
            </a:fld>
            <a:endParaRPr lang="en-US" dirty="0"/>
          </a:p>
        </p:txBody>
      </p:sp>
    </p:spTree>
    <p:extLst>
      <p:ext uri="{BB962C8B-B14F-4D97-AF65-F5344CB8AC3E}">
        <p14:creationId xmlns:p14="http://schemas.microsoft.com/office/powerpoint/2010/main" val="318792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A07A-02FA-8FCA-B0DC-61C0CF922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C77C5-D900-998A-6C5A-8B158C613366}"/>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8D894B45-658C-E2DF-2C1C-2CDA89603F38}"/>
              </a:ext>
            </a:extLst>
          </p:cNvPr>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a:extLst>
              <a:ext uri="{FF2B5EF4-FFF2-40B4-BE49-F238E27FC236}">
                <a16:creationId xmlns:a16="http://schemas.microsoft.com/office/drawing/2014/main" id="{859F93F8-47B0-940E-809A-9C26902B724D}"/>
              </a:ext>
            </a:extLst>
          </p:cNvPr>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4</a:t>
            </a:fld>
            <a:endParaRPr lang="en-US" dirty="0"/>
          </a:p>
        </p:txBody>
      </p:sp>
    </p:spTree>
    <p:extLst>
      <p:ext uri="{BB962C8B-B14F-4D97-AF65-F5344CB8AC3E}">
        <p14:creationId xmlns:p14="http://schemas.microsoft.com/office/powerpoint/2010/main" val="299609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fontAlgn="base">
              <a:spcBef>
                <a:spcPts val="0"/>
              </a:spcBef>
              <a:spcAft>
                <a:spcPts val="0"/>
              </a:spcAft>
              <a:buFont typeface="Symbol" pitchFamily="2" charset="2"/>
              <a:buNone/>
            </a:pP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0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solidFill>
                  <a:srgbClr val="000000"/>
                </a:solidFill>
                <a:effectLst/>
                <a:ea typeface="微軟正黑體" panose="020B0604030504040204" pitchFamily="34" charset="-120"/>
                <a:cs typeface="Calibri" panose="020F0502020204030204" pitchFamily="34" charset="0"/>
              </a:rPr>
              <a:t>旧约中有许多宣读圣经的例子。出埃及记</a:t>
            </a:r>
            <a:r>
              <a:rPr lang="en-US" altLang="zh-TW" sz="1800" dirty="0">
                <a:solidFill>
                  <a:srgbClr val="000000"/>
                </a:solidFill>
                <a:effectLst/>
                <a:ea typeface="微軟正黑體" panose="020B0604030504040204" pitchFamily="34" charset="-120"/>
                <a:cs typeface="Calibri" panose="020F0502020204030204" pitchFamily="34" charset="0"/>
              </a:rPr>
              <a:t>17:14</a:t>
            </a:r>
            <a:r>
              <a:rPr lang="zh-TW" altLang="zh-TW" sz="1800" dirty="0">
                <a:solidFill>
                  <a:srgbClr val="000000"/>
                </a:solidFill>
                <a:effectLst/>
                <a:ea typeface="微軟正黑體" panose="020B0604030504040204" pitchFamily="34" charset="-120"/>
                <a:cs typeface="Calibri" panose="020F0502020204030204" pitchFamily="34" charset="0"/>
              </a:rPr>
              <a:t>提到第一次宣读圣经「耶和华对摩西说：你要将这话写在书上作纪念，又念给乔舒亚听。」</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7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6EC7-0BE9-E3A2-DD70-EA39E1465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0A95E-4744-9FF1-931B-5D91444B4F5D}"/>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B4FF3E85-624E-87E6-1647-1E5A2443B962}"/>
              </a:ext>
            </a:extLst>
          </p:cNvPr>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effectLst/>
                <a:ea typeface="微軟正黑體" panose="020B0604030504040204" pitchFamily="34" charset="-120"/>
                <a:cs typeface="Segoe UI" panose="020B0502040204020203" pitchFamily="34" charset="0"/>
              </a:rPr>
              <a:t>新约中也有宣读圣经的例子。路加福音</a:t>
            </a:r>
            <a:r>
              <a:rPr lang="en-US" altLang="zh-TW" sz="1800" dirty="0">
                <a:effectLst/>
                <a:ea typeface="微軟正黑體" panose="020B0604030504040204" pitchFamily="34" charset="-120"/>
                <a:cs typeface="Segoe UI" panose="020B0502040204020203" pitchFamily="34" charset="0"/>
              </a:rPr>
              <a:t>4:16</a:t>
            </a:r>
            <a:r>
              <a:rPr lang="zh-TW" altLang="zh-TW" sz="1800" dirty="0">
                <a:effectLst/>
                <a:ea typeface="微軟正黑體" panose="020B0604030504040204" pitchFamily="34" charset="-120"/>
                <a:cs typeface="Segoe UI" panose="020B0502040204020203" pitchFamily="34" charset="0"/>
              </a:rPr>
              <a:t>提到耶稣「在安息日，照他平常的规矩进了会堂，站起来要念圣经。」另外，使徒行传</a:t>
            </a:r>
            <a:r>
              <a:rPr lang="en-US" altLang="zh-TW" sz="1800" dirty="0">
                <a:effectLst/>
                <a:ea typeface="微軟正黑體" panose="020B0604030504040204" pitchFamily="34" charset="-120"/>
                <a:cs typeface="Segoe UI" panose="020B0502040204020203" pitchFamily="34" charset="0"/>
              </a:rPr>
              <a:t>15:21</a:t>
            </a:r>
            <a:r>
              <a:rPr lang="zh-TW" altLang="zh-TW" sz="1800" dirty="0">
                <a:effectLst/>
                <a:ea typeface="微軟正黑體" panose="020B0604030504040204" pitchFamily="34" charset="-120"/>
                <a:cs typeface="Segoe UI" panose="020B0502040204020203" pitchFamily="34" charset="0"/>
              </a:rPr>
              <a:t>提到「因为从古以来，摩西的书在各城有人传讲，每逢安息日，在会堂里诵读。」</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065D44-A9FD-90B7-172D-CFD7E485B9BA}"/>
              </a:ext>
            </a:extLst>
          </p:cNvPr>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8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solidFill>
                  <a:srgbClr val="000000"/>
                </a:solidFill>
                <a:effectLst/>
                <a:latin typeface="Calibri" panose="020F0502020204030204" pitchFamily="34" charset="0"/>
                <a:ea typeface="Yu Mincho" panose="02020400000000000000" pitchFamily="18" charset="-128"/>
              </a:rPr>
              <a:t>用中文读完整本圣经只需要</a:t>
            </a:r>
            <a:r>
              <a:rPr lang="en-US" altLang="zh-CN" sz="1000" dirty="0">
                <a:solidFill>
                  <a:srgbClr val="000000"/>
                </a:solidFill>
                <a:effectLst/>
                <a:latin typeface="Calibri" panose="020F0502020204030204" pitchFamily="34" charset="0"/>
                <a:ea typeface="Yu Mincho" panose="02020400000000000000" pitchFamily="18" charset="-128"/>
              </a:rPr>
              <a:t>100</a:t>
            </a:r>
            <a:r>
              <a:rPr lang="zh-CN" altLang="en-US" sz="1000" dirty="0">
                <a:solidFill>
                  <a:srgbClr val="000000"/>
                </a:solidFill>
                <a:effectLst/>
                <a:latin typeface="Calibri" panose="020F0502020204030204" pitchFamily="34" charset="0"/>
                <a:ea typeface="Yu Mincho" panose="02020400000000000000" pitchFamily="18" charset="-128"/>
              </a:rPr>
              <a:t>个小时。</a:t>
            </a:r>
            <a:r>
              <a:rPr lang="zh-CN" altLang="en-US" sz="1000" b="1" dirty="0">
                <a:solidFill>
                  <a:srgbClr val="000000"/>
                </a:solidFill>
                <a:effectLst/>
                <a:latin typeface="Calibri" panose="020F0502020204030204" pitchFamily="34" charset="0"/>
                <a:ea typeface="Yu Mincho" panose="02020400000000000000" pitchFamily="18" charset="-128"/>
              </a:rPr>
              <a:t>点击下一页。</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8</a:t>
            </a:fld>
            <a:endParaRPr lang="en-US" dirty="0"/>
          </a:p>
        </p:txBody>
      </p:sp>
    </p:spTree>
    <p:extLst>
      <p:ext uri="{BB962C8B-B14F-4D97-AF65-F5344CB8AC3E}">
        <p14:creationId xmlns:p14="http://schemas.microsoft.com/office/powerpoint/2010/main" val="224963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3/12/26</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3/12/26</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pic>
        <p:nvPicPr>
          <p:cNvPr id="7" name="Picture 6" descr="A picture containing text, sign, outdoor, night sky&#10;&#10;Description automatically generated">
            <a:extLst>
              <a:ext uri="{FF2B5EF4-FFF2-40B4-BE49-F238E27FC236}">
                <a16:creationId xmlns:a16="http://schemas.microsoft.com/office/drawing/2014/main" id="{F8B6EB17-B428-DCD2-25E6-7EF614C2BF4A}"/>
              </a:ext>
            </a:extLst>
          </p:cNvPr>
          <p:cNvPicPr>
            <a:picLocks noChangeAspect="1"/>
          </p:cNvPicPr>
          <p:nvPr userDrawn="1"/>
        </p:nvPicPr>
        <p:blipFill>
          <a:blip r:embed="rId13"/>
          <a:stretch>
            <a:fillRect/>
          </a:stretch>
        </p:blipFill>
        <p:spPr>
          <a:xfrm>
            <a:off x="320040" y="320040"/>
            <a:ext cx="2286000" cy="818361"/>
          </a:xfrm>
          <a:prstGeom prst="rect">
            <a:avLst/>
          </a:prstGeom>
        </p:spPr>
      </p:pic>
      <p:sp>
        <p:nvSpPr>
          <p:cNvPr id="8" name="TextBox 7">
            <a:extLst>
              <a:ext uri="{FF2B5EF4-FFF2-40B4-BE49-F238E27FC236}">
                <a16:creationId xmlns:a16="http://schemas.microsoft.com/office/drawing/2014/main" id="{0676AB45-B607-047D-54B6-842D0B0D62A8}"/>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572F9BE9-EEB8-A446-9D16-B33280DBF191}" type="slidenum">
              <a:rPr lang="en-US" sz="2000" smtClean="0">
                <a:effectLst/>
                <a:latin typeface="Avenir Next LT Pro" panose="020B0504020202020204" pitchFamily="34" charset="0"/>
              </a:rPr>
              <a:t>‹#›</a:t>
            </a:fld>
            <a:endParaRPr lang="en-US" sz="2000" dirty="0">
              <a:effectLst/>
              <a:latin typeface="Avenir Next LT Pro" panose="020B0504020202020204" pitchFamily="34" charset="0"/>
            </a:endParaRPr>
          </a:p>
        </p:txBody>
      </p:sp>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65176" y="0"/>
            <a:ext cx="84268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502211" y="0"/>
            <a:ext cx="723900" cy="6858000"/>
          </a:xfrm>
          <a:prstGeom prst="rect">
            <a:avLst/>
          </a:prstGeom>
        </p:spPr>
      </p:pic>
      <p:sp>
        <p:nvSpPr>
          <p:cNvPr id="3" name="Rounded Rectangle 2">
            <a:extLst>
              <a:ext uri="{FF2B5EF4-FFF2-40B4-BE49-F238E27FC236}">
                <a16:creationId xmlns:a16="http://schemas.microsoft.com/office/drawing/2014/main" id="{E99D28DE-0789-7C36-10BB-4BA27474B3D0}"/>
              </a:ext>
            </a:extLst>
          </p:cNvPr>
          <p:cNvSpPr/>
          <p:nvPr/>
        </p:nvSpPr>
        <p:spPr>
          <a:xfrm>
            <a:off x="4545775" y="1268760"/>
            <a:ext cx="7413882" cy="4320479"/>
          </a:xfrm>
          <a:prstGeom prst="roundRect">
            <a:avLst>
              <a:gd name="adj" fmla="val 1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2" name="组合 1">
            <a:extLst>
              <a:ext uri="{FF2B5EF4-FFF2-40B4-BE49-F238E27FC236}">
                <a16:creationId xmlns:a16="http://schemas.microsoft.com/office/drawing/2014/main" id="{E4200DBB-21BA-60ED-E031-FE7D36EA6737}"/>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51C42F54-F9F3-4163-DEF1-EB749326442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8" name="图片 7" descr="文本&#10;&#10;描述已自动生成">
              <a:extLst>
                <a:ext uri="{FF2B5EF4-FFF2-40B4-BE49-F238E27FC236}">
                  <a16:creationId xmlns:a16="http://schemas.microsoft.com/office/drawing/2014/main" id="{B3EFFD43-C23B-96AE-BF7C-5C01E60ACC68}"/>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6" name="TextBox 5">
            <a:extLst>
              <a:ext uri="{FF2B5EF4-FFF2-40B4-BE49-F238E27FC236}">
                <a16:creationId xmlns:a16="http://schemas.microsoft.com/office/drawing/2014/main" id="{20345F86-5753-DEC6-4D4A-F860FCBAD83C}"/>
              </a:ext>
            </a:extLst>
          </p:cNvPr>
          <p:cNvSpPr txBox="1"/>
          <p:nvPr/>
        </p:nvSpPr>
        <p:spPr>
          <a:xfrm>
            <a:off x="4907141" y="1991858"/>
            <a:ext cx="6790958" cy="3000821"/>
          </a:xfrm>
          <a:prstGeom prst="rect">
            <a:avLst/>
          </a:prstGeom>
          <a:noFill/>
        </p:spPr>
        <p:txBody>
          <a:bodyPr wrap="square" lIns="0" tIns="0" rIns="0" bIns="0" rtlCol="0">
            <a:spAutoFit/>
          </a:bodyPr>
          <a:lstStyle/>
          <a:p>
            <a:pPr>
              <a:spcAft>
                <a:spcPts val="4200"/>
              </a:spcAft>
            </a:pP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线上参加的朋友</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，如果方便，请全程保持</a:t>
            </a: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镜头的打开</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a:t>
            </a:r>
            <a:endParaRPr lang="en-US" sz="4000" b="1" dirty="0">
              <a:effectLst/>
              <a:latin typeface="Microsoft YaHei UI" panose="020B0503020204020204" pitchFamily="34" charset="-122"/>
              <a:ea typeface="Microsoft YaHei UI" panose="020B0503020204020204" pitchFamily="34" charset="-122"/>
              <a:cs typeface="Noto Sans" panose="020B0502040504020204" pitchFamily="34" charset="0"/>
            </a:endParaRPr>
          </a:p>
          <a:p>
            <a:pPr>
              <a:spcAft>
                <a:spcPts val="4200"/>
              </a:spcAft>
            </a:pPr>
            <a:r>
              <a:rPr lang="zh-CN" altLang="en-US" sz="4000" b="1" dirty="0">
                <a:latin typeface="Microsoft YaHei UI" panose="020B0503020204020204" pitchFamily="34" charset="-122"/>
                <a:ea typeface="Microsoft YaHei UI" panose="020B0503020204020204" pitchFamily="34" charset="-122"/>
                <a:cs typeface="Noto Sans" panose="020B0502040504020204" pitchFamily="34" charset="0"/>
              </a:rPr>
              <a:t>这样将有助于我们全神贯注于</a:t>
            </a: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神的话语</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a:t>
            </a:r>
            <a:endParaRPr lang="en-US" sz="4000" b="1" dirty="0">
              <a:effectLst/>
              <a:latin typeface="Microsoft YaHei UI" panose="020B0503020204020204" pitchFamily="34" charset="-122"/>
              <a:ea typeface="Microsoft YaHei UI" panose="020B0503020204020204" pitchFamily="34" charset="-122"/>
              <a:cs typeface="Noto Sans" panose="020B0502040504020204" pitchFamily="34" charset="0"/>
            </a:endParaRPr>
          </a:p>
        </p:txBody>
      </p:sp>
      <p:sp>
        <p:nvSpPr>
          <p:cNvPr id="10" name="TextBox 9">
            <a:extLst>
              <a:ext uri="{FF2B5EF4-FFF2-40B4-BE49-F238E27FC236}">
                <a16:creationId xmlns:a16="http://schemas.microsoft.com/office/drawing/2014/main" id="{3AE57436-96BE-2A8A-5BD0-BE61ABA087C5}"/>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信息指南</a:t>
            </a:r>
            <a:endParaRPr lang="en-US" sz="50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2274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5E7115B2-D28C-F56A-0EBE-C9A9EF2FFF26}"/>
              </a:ext>
            </a:extLst>
          </p:cNvPr>
          <p:cNvSpPr/>
          <p:nvPr/>
        </p:nvSpPr>
        <p:spPr>
          <a:xfrm>
            <a:off x="0" y="0"/>
            <a:ext cx="12192000" cy="678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B519A9-A55D-20B1-9BFA-5F44E9FC333A}"/>
              </a:ext>
            </a:extLst>
          </p:cNvPr>
          <p:cNvSpPr txBox="1"/>
          <p:nvPr/>
        </p:nvSpPr>
        <p:spPr>
          <a:xfrm>
            <a:off x="0" y="193235"/>
            <a:ext cx="12192000" cy="615553"/>
          </a:xfrm>
          <a:prstGeom prst="rect">
            <a:avLst/>
          </a:prstGeom>
          <a:noFill/>
        </p:spPr>
        <p:txBody>
          <a:bodyPr wrap="square" lIns="0" tIns="0" rIns="0" bIns="0" rtlCol="0">
            <a:spAutoFit/>
          </a:bodyPr>
          <a:lstStyle/>
          <a:p>
            <a:pPr algn="ctr"/>
            <a:r>
              <a:rPr lang="zh-CN" altLang="en-US" sz="4000" b="1" dirty="0">
                <a:latin typeface="Microsoft YaHei UI" panose="020B0503020204020204" pitchFamily="34" charset="-122"/>
                <a:ea typeface="Microsoft YaHei UI" panose="020B0503020204020204" pitchFamily="34" charset="-122"/>
              </a:rPr>
              <a:t>聆听圣经</a:t>
            </a:r>
            <a:r>
              <a:rPr lang="en-US" altLang="zh-CN" sz="4000" b="1" dirty="0">
                <a:latin typeface="Microsoft YaHei UI" panose="020B0503020204020204" pitchFamily="34" charset="-122"/>
                <a:ea typeface="Microsoft YaHei UI" panose="020B0503020204020204" pitchFamily="34" charset="-122"/>
              </a:rPr>
              <a:t>66</a:t>
            </a:r>
            <a:r>
              <a:rPr lang="zh-CN" altLang="en-US" sz="4000" b="1" dirty="0">
                <a:latin typeface="Microsoft YaHei UI" panose="020B0503020204020204" pitchFamily="34" charset="-122"/>
                <a:ea typeface="Microsoft YaHei UI" panose="020B0503020204020204" pitchFamily="34" charset="-122"/>
              </a:rPr>
              <a:t>卷的时长</a:t>
            </a:r>
            <a:endParaRPr lang="en-US" altLang="ko-KR" sz="4000" b="1" dirty="0">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EB29DC84-EDCF-8E7B-9AF3-FDB371C86211}"/>
              </a:ext>
            </a:extLst>
          </p:cNvPr>
          <p:cNvSpPr txBox="1"/>
          <p:nvPr/>
        </p:nvSpPr>
        <p:spPr>
          <a:xfrm>
            <a:off x="8626792" y="5160600"/>
            <a:ext cx="2266570" cy="230832"/>
          </a:xfrm>
          <a:prstGeom prst="rect">
            <a:avLst/>
          </a:prstGeom>
          <a:noFill/>
        </p:spPr>
        <p:txBody>
          <a:bodyPr wrap="square" lIns="0" tIns="0" rIns="0" bIns="0" rtlCol="0">
            <a:spAutoFit/>
          </a:bodyPr>
          <a:lstStyle/>
          <a:p>
            <a:pPr algn="r">
              <a:spcAft>
                <a:spcPts val="1800"/>
              </a:spcAft>
            </a:pPr>
            <a:r>
              <a:rPr lang="en-US" sz="1500" dirty="0">
                <a:latin typeface="Microsoft YaHei UI" panose="020B0503020204020204" pitchFamily="34" charset="-122"/>
                <a:ea typeface="Microsoft YaHei UI" panose="020B0503020204020204" pitchFamily="34" charset="-122"/>
              </a:rPr>
              <a:t>*</a:t>
            </a:r>
            <a:r>
              <a:rPr lang="zh-CN" altLang="en-US" sz="1500" dirty="0">
                <a:latin typeface="Microsoft YaHei UI" panose="020B0503020204020204" pitchFamily="34" charset="-122"/>
                <a:ea typeface="Microsoft YaHei UI" panose="020B0503020204020204" pitchFamily="34" charset="-122"/>
              </a:rPr>
              <a:t>按照中文的和合本</a:t>
            </a:r>
            <a:endParaRPr lang="en-US" sz="1500" dirty="0">
              <a:latin typeface="Microsoft YaHei UI" panose="020B0503020204020204" pitchFamily="34" charset="-122"/>
              <a:ea typeface="Microsoft YaHei UI" panose="020B0503020204020204" pitchFamily="34" charset="-122"/>
            </a:endParaRPr>
          </a:p>
        </p:txBody>
      </p:sp>
      <p:graphicFrame>
        <p:nvGraphicFramePr>
          <p:cNvPr id="5" name="Table 18">
            <a:extLst>
              <a:ext uri="{FF2B5EF4-FFF2-40B4-BE49-F238E27FC236}">
                <a16:creationId xmlns:a16="http://schemas.microsoft.com/office/drawing/2014/main" id="{084F9F1F-9592-6E46-6B3D-F1F3D50B882A}"/>
              </a:ext>
            </a:extLst>
          </p:cNvPr>
          <p:cNvGraphicFramePr>
            <a:graphicFrameLocks noGrp="1"/>
          </p:cNvGraphicFramePr>
          <p:nvPr>
            <p:extLst>
              <p:ext uri="{D42A27DB-BD31-4B8C-83A1-F6EECF244321}">
                <p14:modId xmlns:p14="http://schemas.microsoft.com/office/powerpoint/2010/main" val="1941466825"/>
              </p:ext>
            </p:extLst>
          </p:nvPr>
        </p:nvGraphicFramePr>
        <p:xfrm>
          <a:off x="1293911" y="927294"/>
          <a:ext cx="4654043" cy="576072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72801519"/>
                    </a:ext>
                  </a:extLst>
                </a:gridCol>
                <a:gridCol w="914400">
                  <a:extLst>
                    <a:ext uri="{9D8B030D-6E8A-4147-A177-3AD203B41FA5}">
                      <a16:colId xmlns:a16="http://schemas.microsoft.com/office/drawing/2014/main" val="2085703256"/>
                    </a:ext>
                  </a:extLst>
                </a:gridCol>
                <a:gridCol w="1371600">
                  <a:extLst>
                    <a:ext uri="{9D8B030D-6E8A-4147-A177-3AD203B41FA5}">
                      <a16:colId xmlns:a16="http://schemas.microsoft.com/office/drawing/2014/main" val="774610206"/>
                    </a:ext>
                  </a:extLst>
                </a:gridCol>
                <a:gridCol w="996443">
                  <a:extLst>
                    <a:ext uri="{9D8B030D-6E8A-4147-A177-3AD203B41FA5}">
                      <a16:colId xmlns:a16="http://schemas.microsoft.com/office/drawing/2014/main" val="2522044110"/>
                    </a:ext>
                  </a:extLst>
                </a:gridCol>
              </a:tblGrid>
              <a:tr h="274320">
                <a:tc gridSpan="4">
                  <a:txBody>
                    <a:bodyPr/>
                    <a:lstStyle/>
                    <a:p>
                      <a:pPr algn="l" fontAlgn="ctr"/>
                      <a:r>
                        <a:rPr lang="zh-TW" altLang="en-US" sz="1200" b="1" i="0" u="none" strike="noStrike" dirty="0">
                          <a:solidFill>
                            <a:schemeClr val="tx1"/>
                          </a:solidFill>
                          <a:effectLst/>
                          <a:latin typeface="Microsoft YaHei UI" panose="020B0503020204020204" pitchFamily="34" charset="-122"/>
                          <a:ea typeface="Microsoft YaHei UI" panose="020B0503020204020204" pitchFamily="34" charset="-122"/>
                        </a:rPr>
                        <a:t>旧约</a:t>
                      </a:r>
                      <a:endParaRPr lang="en-US" sz="1200" b="1"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hMerge="1">
                  <a:txBody>
                    <a:bodyPr/>
                    <a:lstStyle/>
                    <a:p>
                      <a:pPr algn="r" fontAlgn="b"/>
                      <a:endParaRPr lang="en-US" sz="1300" b="0" i="0" u="none" strike="noStrike" dirty="0">
                        <a:solidFill>
                          <a:srgbClr val="000000"/>
                        </a:solidFill>
                        <a:effectLst/>
                        <a:latin typeface="Avenir Next LT Pro" panose="020B0504020202020204" pitchFamily="34" charset="77"/>
                      </a:endParaRPr>
                    </a:p>
                  </a:txBody>
                  <a:tcPr marT="91440" marB="91440" anchor="b">
                    <a:solidFill>
                      <a:schemeClr val="accent2">
                        <a:lumMod val="40000"/>
                        <a:lumOff val="60000"/>
                      </a:schemeClr>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extLst>
                  <a:ext uri="{0D108BD9-81ED-4DB2-BD59-A6C34878D82A}">
                    <a16:rowId xmlns:a16="http://schemas.microsoft.com/office/drawing/2014/main" val="3866739355"/>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创世记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52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传道书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203533370"/>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出埃及记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雅歌</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995284040"/>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利未记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以赛亚书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338606838"/>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民数记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耶利米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51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015531818"/>
                  </a:ext>
                </a:extLst>
              </a:tr>
              <a:tr h="274320">
                <a:tc>
                  <a:txBody>
                    <a:bodyPr/>
                    <a:lstStyle/>
                    <a:p>
                      <a:pPr marL="92075" indent="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申命记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耶利米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哀歌</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98791864"/>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约书亚</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以西结书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776277353"/>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士师记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但以理书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568000996"/>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路得记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何西阿书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936755713"/>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撒母耳记</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约珥书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49886889"/>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撒母耳记</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阿摩司书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220485522"/>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列王纪上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俄巴底亚书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4081850209"/>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列王纪下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4113142435"/>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历代志上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弥迦书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839260088"/>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历代志下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那鸿书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419227363"/>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以斯拉记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哈巴谷书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920514279"/>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尼希米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西番雅书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477677039"/>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以斯帖记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哈该书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22050295"/>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约伯</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撒迦利亚书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003794510"/>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诗篇</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7</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玛拉基书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096481217"/>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箴言</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algn="l" fontAlgn="ctr"/>
                      <a:r>
                        <a:rPr lang="en-US" sz="1200" b="1" i="0" u="none" strike="noStrike" dirty="0">
                          <a:solidFill>
                            <a:srgbClr val="000000"/>
                          </a:solidFill>
                          <a:effectLst/>
                          <a:latin typeface="Avenir Next LT Pro Demi" panose="020B0504020202020204" pitchFamily="34" charset="77"/>
                        </a:rPr>
                        <a:t>39 </a:t>
                      </a: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卷合计</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a:txBody>
                    <a:bodyPr/>
                    <a:lstStyle/>
                    <a:p>
                      <a:pPr algn="r" fontAlgn="ctr"/>
                      <a:r>
                        <a:rPr lang="en-US" sz="1200" b="1" i="0" u="none" strike="noStrike" dirty="0">
                          <a:solidFill>
                            <a:srgbClr val="000000"/>
                          </a:solidFill>
                          <a:effectLst/>
                          <a:latin typeface="Avenir Next LT Pro" panose="020B0504020202020204" pitchFamily="34" charset="77"/>
                        </a:rPr>
                        <a:t>77</a:t>
                      </a:r>
                      <a:r>
                        <a:rPr lang="zh-CN" altLang="en-US" sz="1200" b="1" i="0" u="none" strike="noStrike" dirty="0">
                          <a:solidFill>
                            <a:srgbClr val="000000"/>
                          </a:solidFill>
                          <a:effectLst/>
                          <a:latin typeface="Avenir Next LT Pro" panose="020B0504020202020204" pitchFamily="34" charset="77"/>
                        </a:rPr>
                        <a:t>小时</a:t>
                      </a:r>
                      <a:r>
                        <a:rPr lang="en-US" sz="1200" b="1" i="0" u="none" strike="noStrike" dirty="0">
                          <a:solidFill>
                            <a:srgbClr val="000000"/>
                          </a:solidFill>
                          <a:effectLst/>
                          <a:latin typeface="Avenir Next LT Pro" panose="020B0504020202020204" pitchFamily="34" charset="77"/>
                        </a:rPr>
                        <a:t>6</a:t>
                      </a:r>
                      <a:r>
                        <a:rPr lang="zh-CN" altLang="en-US" sz="1200" b="1" i="0" u="none" strike="noStrike" dirty="0">
                          <a:solidFill>
                            <a:srgbClr val="000000"/>
                          </a:solidFill>
                          <a:effectLst/>
                          <a:latin typeface="Avenir Next LT Pro" panose="020B0504020202020204" pitchFamily="34" charset="77"/>
                        </a:rPr>
                        <a:t>分</a:t>
                      </a:r>
                      <a:endParaRPr lang="en-US" sz="1200" b="1" i="0" u="none" strike="noStrike" dirty="0">
                        <a:solidFill>
                          <a:srgbClr val="000000"/>
                        </a:solidFill>
                        <a:effectLst/>
                        <a:latin typeface="Avenir Next LT Pro" panose="020B0504020202020204" pitchFamily="34" charset="77"/>
                      </a:endParaRPr>
                    </a:p>
                  </a:txBody>
                  <a:tcPr marT="0" marB="0" anchor="ctr">
                    <a:solidFill>
                      <a:srgbClr val="FFB600"/>
                    </a:solidFill>
                  </a:tcPr>
                </a:tc>
                <a:extLst>
                  <a:ext uri="{0D108BD9-81ED-4DB2-BD59-A6C34878D82A}">
                    <a16:rowId xmlns:a16="http://schemas.microsoft.com/office/drawing/2014/main" val="659987361"/>
                  </a:ext>
                </a:extLst>
              </a:tr>
            </a:tbl>
          </a:graphicData>
        </a:graphic>
      </p:graphicFrame>
      <p:graphicFrame>
        <p:nvGraphicFramePr>
          <p:cNvPr id="8" name="Table 19">
            <a:extLst>
              <a:ext uri="{FF2B5EF4-FFF2-40B4-BE49-F238E27FC236}">
                <a16:creationId xmlns:a16="http://schemas.microsoft.com/office/drawing/2014/main" id="{DE3EA605-590F-824E-2991-C5FD3C446308}"/>
              </a:ext>
            </a:extLst>
          </p:cNvPr>
          <p:cNvGraphicFramePr>
            <a:graphicFrameLocks noGrp="1"/>
          </p:cNvGraphicFramePr>
          <p:nvPr>
            <p:extLst>
              <p:ext uri="{D42A27DB-BD31-4B8C-83A1-F6EECF244321}">
                <p14:modId xmlns:p14="http://schemas.microsoft.com/office/powerpoint/2010/main" val="967207100"/>
              </p:ext>
            </p:extLst>
          </p:nvPr>
        </p:nvGraphicFramePr>
        <p:xfrm>
          <a:off x="6264809" y="927294"/>
          <a:ext cx="4647031" cy="411480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72801519"/>
                    </a:ext>
                  </a:extLst>
                </a:gridCol>
                <a:gridCol w="914400">
                  <a:extLst>
                    <a:ext uri="{9D8B030D-6E8A-4147-A177-3AD203B41FA5}">
                      <a16:colId xmlns:a16="http://schemas.microsoft.com/office/drawing/2014/main" val="2085703256"/>
                    </a:ext>
                  </a:extLst>
                </a:gridCol>
                <a:gridCol w="1371600">
                  <a:extLst>
                    <a:ext uri="{9D8B030D-6E8A-4147-A177-3AD203B41FA5}">
                      <a16:colId xmlns:a16="http://schemas.microsoft.com/office/drawing/2014/main" val="774610206"/>
                    </a:ext>
                  </a:extLst>
                </a:gridCol>
                <a:gridCol w="989431">
                  <a:extLst>
                    <a:ext uri="{9D8B030D-6E8A-4147-A177-3AD203B41FA5}">
                      <a16:colId xmlns:a16="http://schemas.microsoft.com/office/drawing/2014/main" val="2522044110"/>
                    </a:ext>
                  </a:extLst>
                </a:gridCol>
              </a:tblGrid>
              <a:tr h="274320">
                <a:tc gridSpan="4">
                  <a:txBody>
                    <a:bodyPr/>
                    <a:lstStyle/>
                    <a:p>
                      <a:pPr algn="l" fontAlgn="ctr"/>
                      <a:r>
                        <a:rPr lang="zh-TW" altLang="en-US" sz="1200" b="1" i="0" u="none" strike="noStrike" dirty="0">
                          <a:solidFill>
                            <a:schemeClr val="tx1"/>
                          </a:solidFill>
                          <a:effectLst/>
                          <a:latin typeface="Microsoft YaHei UI" panose="020B0503020204020204" pitchFamily="34" charset="-122"/>
                          <a:ea typeface="Microsoft YaHei UI" panose="020B0503020204020204" pitchFamily="34" charset="-122"/>
                        </a:rPr>
                        <a:t>新约</a:t>
                      </a:r>
                      <a:endParaRPr lang="en-US" sz="1200" b="1"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hMerge="1">
                  <a:txBody>
                    <a:bodyPr/>
                    <a:lstStyle/>
                    <a:p>
                      <a:pPr algn="r" fontAlgn="b"/>
                      <a:endParaRPr lang="en-US" sz="1300" b="0" i="0" u="none" strike="noStrike" dirty="0">
                        <a:solidFill>
                          <a:srgbClr val="000000"/>
                        </a:solidFill>
                        <a:effectLst/>
                        <a:latin typeface="Avenir Next LT Pro" panose="020B0504020202020204" pitchFamily="34" charset="77"/>
                      </a:endParaRPr>
                    </a:p>
                  </a:txBody>
                  <a:tcPr marT="91440" marB="91440" anchor="b">
                    <a:solidFill>
                      <a:schemeClr val="accent2">
                        <a:lumMod val="40000"/>
                        <a:lumOff val="60000"/>
                      </a:schemeClr>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extLst>
                  <a:ext uri="{0D108BD9-81ED-4DB2-BD59-A6C34878D82A}">
                    <a16:rowId xmlns:a16="http://schemas.microsoft.com/office/drawing/2014/main" val="3866739355"/>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马太福音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36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提摩太前书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203533370"/>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马可福音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提摩太后书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2995284040"/>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路加福音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55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提多书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33860683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腓利门书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01553181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使徒行传</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希伯来书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54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98791864"/>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罗马书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雅各书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2776277353"/>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哥林多前书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彼得前书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568000996"/>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哥林多后书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48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彼得后书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936755713"/>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加拉太书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约翰壹书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49886889"/>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以弗所书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约翰贰书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220485522"/>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腓立比书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约翰叁书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4081850209"/>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歌罗西书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犹大书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4113142435"/>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帖撒罗尼迦前书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启示录</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83926008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帖撒罗尼迦后书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icrosoft YaHei UI" panose="020B0503020204020204" pitchFamily="34" charset="-122"/>
                          <a:ea typeface="Microsoft YaHei UI" panose="020B0503020204020204" pitchFamily="34" charset="-122"/>
                        </a:rPr>
                        <a:t>27 </a:t>
                      </a: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卷合计</a:t>
                      </a:r>
                      <a:endParaRPr lang="en-US" altLang="zh-TW"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a:txBody>
                    <a:bodyPr/>
                    <a:lstStyle/>
                    <a:p>
                      <a:pPr algn="r" fontAlgn="ctr"/>
                      <a:r>
                        <a:rPr lang="en-US" sz="1200" b="1" i="0" u="none" strike="noStrike" dirty="0">
                          <a:solidFill>
                            <a:srgbClr val="000000"/>
                          </a:solidFill>
                          <a:effectLst/>
                          <a:latin typeface="Avenir Next LT Pro" panose="020B0504020202020204" pitchFamily="34" charset="77"/>
                        </a:rPr>
                        <a:t>22</a:t>
                      </a:r>
                      <a:r>
                        <a:rPr lang="zh-CN" altLang="en-US" sz="1200" b="1" i="0" u="none" strike="noStrike" dirty="0">
                          <a:solidFill>
                            <a:srgbClr val="000000"/>
                          </a:solidFill>
                          <a:effectLst/>
                          <a:latin typeface="Avenir Next LT Pro" panose="020B0504020202020204" pitchFamily="34" charset="77"/>
                        </a:rPr>
                        <a:t>小时</a:t>
                      </a:r>
                      <a:r>
                        <a:rPr lang="en-US" sz="1200" b="1" i="0" u="none" strike="noStrike" dirty="0">
                          <a:solidFill>
                            <a:srgbClr val="000000"/>
                          </a:solidFill>
                          <a:effectLst/>
                          <a:latin typeface="Avenir Next LT Pro" panose="020B0504020202020204" pitchFamily="34" charset="77"/>
                        </a:rPr>
                        <a:t>9</a:t>
                      </a:r>
                      <a:r>
                        <a:rPr lang="zh-CN" altLang="en-US" sz="1200" b="1" i="0" u="none" strike="noStrike" dirty="0">
                          <a:solidFill>
                            <a:srgbClr val="000000"/>
                          </a:solidFill>
                          <a:effectLst/>
                          <a:latin typeface="Avenir Next LT Pro" panose="020B0504020202020204" pitchFamily="34" charset="77"/>
                        </a:rPr>
                        <a:t>分</a:t>
                      </a:r>
                      <a:endParaRPr lang="en-US" sz="1200" b="1" i="0" u="none" strike="noStrike" dirty="0">
                        <a:solidFill>
                          <a:srgbClr val="000000"/>
                        </a:solidFill>
                        <a:effectLst/>
                        <a:latin typeface="Avenir Next LT Pro" panose="020B0504020202020204" pitchFamily="34" charset="77"/>
                      </a:endParaRPr>
                    </a:p>
                  </a:txBody>
                  <a:tcPr marT="0" marB="0" anchor="ctr">
                    <a:solidFill>
                      <a:srgbClr val="FFB600"/>
                    </a:solidFill>
                  </a:tcPr>
                </a:tc>
                <a:extLst>
                  <a:ext uri="{0D108BD9-81ED-4DB2-BD59-A6C34878D82A}">
                    <a16:rowId xmlns:a16="http://schemas.microsoft.com/office/drawing/2014/main" val="1419227363"/>
                  </a:ext>
                </a:extLst>
              </a:tr>
            </a:tbl>
          </a:graphicData>
        </a:graphic>
      </p:graphicFrame>
    </p:spTree>
    <p:extLst>
      <p:ext uri="{BB962C8B-B14F-4D97-AF65-F5344CB8AC3E}">
        <p14:creationId xmlns:p14="http://schemas.microsoft.com/office/powerpoint/2010/main" val="46985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D8733-376D-EF0F-D036-7C05662892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779C5C6-4122-319F-CC1E-E005FDF13B78}"/>
              </a:ext>
            </a:extLst>
          </p:cNvPr>
          <p:cNvSpPr>
            <a:spLocks/>
          </p:cNvSpPr>
          <p:nvPr/>
        </p:nvSpPr>
        <p:spPr>
          <a:xfrm>
            <a:off x="3602420" y="0"/>
            <a:ext cx="8589579"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679917-205B-1334-C06F-F5537692E3C9}"/>
              </a:ext>
            </a:extLst>
          </p:cNvPr>
          <p:cNvPicPr>
            <a:picLocks noChangeAspect="1"/>
          </p:cNvPicPr>
          <p:nvPr/>
        </p:nvPicPr>
        <p:blipFill>
          <a:blip r:embed="rId3"/>
          <a:srcRect t="19196"/>
          <a:stretch/>
        </p:blipFill>
        <p:spPr>
          <a:xfrm>
            <a:off x="3356855" y="1316476"/>
            <a:ext cx="723900" cy="5541523"/>
          </a:xfrm>
          <a:prstGeom prst="rect">
            <a:avLst/>
          </a:prstGeom>
        </p:spPr>
      </p:pic>
      <p:sp>
        <p:nvSpPr>
          <p:cNvPr id="11" name="TextBox 10">
            <a:extLst>
              <a:ext uri="{FF2B5EF4-FFF2-40B4-BE49-F238E27FC236}">
                <a16:creationId xmlns:a16="http://schemas.microsoft.com/office/drawing/2014/main" id="{7809D094-04F6-A0F8-2A7B-B2B0C2B33F18}"/>
              </a:ext>
            </a:extLst>
          </p:cNvPr>
          <p:cNvSpPr txBox="1"/>
          <p:nvPr/>
        </p:nvSpPr>
        <p:spPr>
          <a:xfrm>
            <a:off x="4498258" y="6236276"/>
            <a:ext cx="7226710" cy="423321"/>
          </a:xfrm>
          <a:prstGeom prst="rect">
            <a:avLst/>
          </a:prstGeom>
          <a:noFill/>
        </p:spPr>
        <p:txBody>
          <a:bodyPr wrap="square" lIns="0" tIns="0" rIns="0" bIns="0" rtlCol="0">
            <a:spAutoFit/>
          </a:bodyPr>
          <a:lstStyle>
            <a:defPPr>
              <a:defRPr lang="en-US"/>
            </a:defPPr>
            <a:lvl1pPr>
              <a:lnSpc>
                <a:spcPts val="3600"/>
              </a:lnSpc>
              <a:spcAft>
                <a:spcPts val="1800"/>
              </a:spcAft>
              <a:defRPr sz="2400">
                <a:latin typeface="AvenirNext LT Pro Regular" panose="020B0504020202020204" pitchFamily="34" charset="0"/>
                <a:ea typeface="DIN 2014 Bold" panose="020B0504020202020204" pitchFamily="34" charset="77"/>
              </a:defRPr>
            </a:lvl1pPr>
          </a:lstStyle>
          <a:p>
            <a:pPr algn="ctr"/>
            <a:r>
              <a:rPr lang="zh-TW" altLang="en-US" sz="2500" dirty="0">
                <a:latin typeface="Microsoft YaHei UI" panose="020B0503020204020204" pitchFamily="34" charset="-122"/>
                <a:ea typeface="Microsoft YaHei UI" panose="020B0503020204020204" pitchFamily="34" charset="-122"/>
              </a:rPr>
              <a:t>时常均衡</a:t>
            </a:r>
            <a:r>
              <a:rPr lang="zh-CN" altLang="en-US" sz="2500" dirty="0">
                <a:latin typeface="Microsoft YaHei UI" panose="020B0503020204020204" pitchFamily="34" charset="-122"/>
                <a:ea typeface="Microsoft YaHei UI" panose="020B0503020204020204" pitchFamily="34" charset="-122"/>
              </a:rPr>
              <a:t>地聆听</a:t>
            </a:r>
            <a:r>
              <a:rPr lang="en-US" altLang="zh-CN" sz="2500" dirty="0">
                <a:latin typeface="Microsoft YaHei UI" panose="020B0503020204020204" pitchFamily="34" charset="-122"/>
                <a:ea typeface="Microsoft YaHei UI" panose="020B0503020204020204" pitchFamily="34" charset="-122"/>
              </a:rPr>
              <a:t>(</a:t>
            </a:r>
            <a:r>
              <a:rPr lang="zh-CN" altLang="en-US" sz="2500" dirty="0">
                <a:latin typeface="Microsoft YaHei UI" panose="020B0503020204020204" pitchFamily="34" charset="-122"/>
                <a:ea typeface="Microsoft YaHei UI" panose="020B0503020204020204" pitchFamily="34" charset="-122"/>
              </a:rPr>
              <a:t>阅读</a:t>
            </a:r>
            <a:r>
              <a:rPr lang="en-US" altLang="zh-CN" sz="2500" dirty="0">
                <a:latin typeface="Microsoft YaHei UI" panose="020B0503020204020204" pitchFamily="34" charset="-122"/>
                <a:ea typeface="Microsoft YaHei UI" panose="020B0503020204020204" pitchFamily="34" charset="-122"/>
              </a:rPr>
              <a:t>)</a:t>
            </a:r>
            <a:r>
              <a:rPr lang="zh-CN" altLang="en-US" sz="2500" dirty="0">
                <a:latin typeface="Microsoft YaHei UI" panose="020B0503020204020204" pitchFamily="34" charset="-122"/>
                <a:ea typeface="Microsoft YaHei UI" panose="020B0503020204020204" pitchFamily="34" charset="-122"/>
              </a:rPr>
              <a:t>旧约 </a:t>
            </a:r>
            <a:r>
              <a:rPr lang="en-US" altLang="zh-CN" sz="2500" dirty="0">
                <a:latin typeface="Microsoft YaHei UI" panose="020B0503020204020204" pitchFamily="34" charset="-122"/>
                <a:ea typeface="Microsoft YaHei UI" panose="020B0503020204020204" pitchFamily="34" charset="-122"/>
              </a:rPr>
              <a:t>&amp; </a:t>
            </a:r>
            <a:r>
              <a:rPr lang="zh-CN" altLang="en-US" sz="2500" dirty="0">
                <a:latin typeface="Microsoft YaHei UI" panose="020B0503020204020204" pitchFamily="34" charset="-122"/>
                <a:ea typeface="Microsoft YaHei UI" panose="020B0503020204020204" pitchFamily="34" charset="-122"/>
              </a:rPr>
              <a:t>新约，使用诗篇祷告</a:t>
            </a:r>
            <a:endParaRPr lang="en-US" altLang="zh-TW" sz="2500" dirty="0">
              <a:latin typeface="Microsoft YaHei UI" panose="020B0503020204020204" pitchFamily="34" charset="-122"/>
              <a:ea typeface="Microsoft YaHei UI" panose="020B0503020204020204" pitchFamily="34" charset="-122"/>
            </a:endParaRPr>
          </a:p>
        </p:txBody>
      </p:sp>
      <p:sp>
        <p:nvSpPr>
          <p:cNvPr id="47" name="Rectangle 46">
            <a:extLst>
              <a:ext uri="{FF2B5EF4-FFF2-40B4-BE49-F238E27FC236}">
                <a16:creationId xmlns:a16="http://schemas.microsoft.com/office/drawing/2014/main" id="{49FF7D8E-A3A1-C8E1-FEC0-45EA1BF24524}"/>
              </a:ext>
            </a:extLst>
          </p:cNvPr>
          <p:cNvSpPr>
            <a:spLocks/>
          </p:cNvSpPr>
          <p:nvPr/>
        </p:nvSpPr>
        <p:spPr>
          <a:xfrm>
            <a:off x="3522462" y="0"/>
            <a:ext cx="284866" cy="1316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F077CA17-922C-5A4A-33DF-71EDCB19981F}"/>
              </a:ext>
            </a:extLst>
          </p:cNvPr>
          <p:cNvGraphicFramePr>
            <a:graphicFrameLocks noGrp="1"/>
          </p:cNvGraphicFramePr>
          <p:nvPr>
            <p:extLst>
              <p:ext uri="{D42A27DB-BD31-4B8C-83A1-F6EECF244321}">
                <p14:modId xmlns:p14="http://schemas.microsoft.com/office/powerpoint/2010/main" val="136718598"/>
              </p:ext>
            </p:extLst>
          </p:nvPr>
        </p:nvGraphicFramePr>
        <p:xfrm>
          <a:off x="4659468" y="1045515"/>
          <a:ext cx="6900806" cy="4827927"/>
        </p:xfrm>
        <a:graphic>
          <a:graphicData uri="http://schemas.openxmlformats.org/drawingml/2006/table">
            <a:tbl>
              <a:tblPr>
                <a:tableStyleId>{5C22544A-7EE6-4342-B048-85BDC9FD1C3A}</a:tableStyleId>
              </a:tblPr>
              <a:tblGrid>
                <a:gridCol w="4465226">
                  <a:extLst>
                    <a:ext uri="{9D8B030D-6E8A-4147-A177-3AD203B41FA5}">
                      <a16:colId xmlns:a16="http://schemas.microsoft.com/office/drawing/2014/main" val="3512562459"/>
                    </a:ext>
                  </a:extLst>
                </a:gridCol>
                <a:gridCol w="1217790">
                  <a:extLst>
                    <a:ext uri="{9D8B030D-6E8A-4147-A177-3AD203B41FA5}">
                      <a16:colId xmlns:a16="http://schemas.microsoft.com/office/drawing/2014/main" val="3994794977"/>
                    </a:ext>
                  </a:extLst>
                </a:gridCol>
                <a:gridCol w="1217790">
                  <a:extLst>
                    <a:ext uri="{9D8B030D-6E8A-4147-A177-3AD203B41FA5}">
                      <a16:colId xmlns:a16="http://schemas.microsoft.com/office/drawing/2014/main" val="1449214428"/>
                    </a:ext>
                  </a:extLst>
                </a:gridCol>
              </a:tblGrid>
              <a:tr h="353298">
                <a:tc rowSpan="2">
                  <a:txBody>
                    <a:bodyPr/>
                    <a:lstStyle/>
                    <a:p>
                      <a:pPr algn="ctr" fontAlgn="ctr">
                        <a:buNone/>
                      </a:pPr>
                      <a:r>
                        <a:rPr lang="zh-CN" altLang="en-US" sz="2000" b="1" spc="-100" dirty="0">
                          <a:solidFill>
                            <a:prstClr val="black"/>
                          </a:solidFill>
                          <a:latin typeface="Microsoft YaHei UI" panose="020B0503020204020204" pitchFamily="34" charset="-122"/>
                          <a:ea typeface="Microsoft YaHei UI" panose="020B0503020204020204" pitchFamily="34" charset="-122"/>
                        </a:rPr>
                        <a:t>旧约  </a:t>
                      </a:r>
                      <a:r>
                        <a:rPr lang="en-US" sz="2000" b="1" u="none" strike="noStrike" dirty="0">
                          <a:effectLst/>
                          <a:latin typeface="Avenir Next LT Pro" panose="020B0504020202020204" pitchFamily="34" charset="77"/>
                        </a:rPr>
                        <a:t>–  </a:t>
                      </a:r>
                      <a:r>
                        <a:rPr lang="zh-CN" altLang="en-US" sz="2000" b="1" spc="-100" dirty="0">
                          <a:solidFill>
                            <a:prstClr val="black"/>
                          </a:solidFill>
                          <a:latin typeface="Microsoft YaHei UI" panose="020B0503020204020204" pitchFamily="34" charset="-122"/>
                          <a:ea typeface="Microsoft YaHei UI" panose="020B0503020204020204" pitchFamily="34" charset="-122"/>
                        </a:rPr>
                        <a:t>新约  </a:t>
                      </a:r>
                      <a:r>
                        <a:rPr lang="en-US" sz="2000" b="1" u="none" strike="noStrike" dirty="0">
                          <a:effectLst/>
                          <a:latin typeface="Avenir Next LT Pro" panose="020B0504020202020204" pitchFamily="34" charset="77"/>
                        </a:rPr>
                        <a:t>–  </a:t>
                      </a:r>
                      <a:r>
                        <a:rPr kumimoji="0" lang="zh-CN" altLang="en-US" sz="2000" b="1" i="0" u="none" strike="noStrike" kern="1200" cap="none" spc="-10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诗篇</a:t>
                      </a:r>
                      <a:br>
                        <a:rPr lang="en-US" sz="1600" b="1" u="none" strike="noStrike" dirty="0">
                          <a:effectLst/>
                          <a:latin typeface="Avenir Next LT Pro" panose="020B0504020202020204" pitchFamily="34" charset="77"/>
                        </a:rPr>
                      </a:br>
                      <a:endParaRPr lang="en-US" sz="1600" b="1" i="0" u="none" strike="noStrike" dirty="0">
                        <a:solidFill>
                          <a:srgbClr val="000000"/>
                        </a:solidFill>
                        <a:effectLst/>
                        <a:latin typeface="Avenir Next LT Pro" panose="020B0504020202020204" pitchFamily="34" charset="77"/>
                      </a:endParaRPr>
                    </a:p>
                  </a:txBody>
                  <a:tcPr marL="117407" marR="117407" marT="58704" marB="5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gridSpan="2">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每周的用时</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17407" marR="117407" marT="58704" marB="5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hMerge="1">
                  <a:txBody>
                    <a:bodyPr/>
                    <a:lstStyle/>
                    <a:p>
                      <a:endParaRPr lang="en-US"/>
                    </a:p>
                  </a:txBody>
                  <a:tcPr/>
                </a:tc>
                <a:extLst>
                  <a:ext uri="{0D108BD9-81ED-4DB2-BD59-A6C34878D82A}">
                    <a16:rowId xmlns:a16="http://schemas.microsoft.com/office/drawing/2014/main" val="3202530626"/>
                  </a:ext>
                </a:extLst>
              </a:tr>
              <a:tr h="382359">
                <a:tc vMerge="1">
                  <a:txBody>
                    <a:bodyPr/>
                    <a:lstStyle/>
                    <a:p>
                      <a:endParaRPr lang="en-US"/>
                    </a:p>
                  </a:txBody>
                  <a:tcPr/>
                </a:tc>
                <a:tc>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两年</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marT="12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一年</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marT="12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extLst>
                  <a:ext uri="{0D108BD9-81ED-4DB2-BD59-A6C34878D82A}">
                    <a16:rowId xmlns:a16="http://schemas.microsoft.com/office/drawing/2014/main" val="129401429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222263073"/>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213716076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22761489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24616041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5</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78962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6</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97993220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7</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692753122"/>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8</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69969882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8</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807224543"/>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9</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985329819"/>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5</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10</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6</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2770863933"/>
                  </a:ext>
                </a:extLst>
              </a:tr>
            </a:tbl>
          </a:graphicData>
        </a:graphic>
      </p:graphicFrame>
      <p:sp>
        <p:nvSpPr>
          <p:cNvPr id="24" name="object 26">
            <a:extLst>
              <a:ext uri="{FF2B5EF4-FFF2-40B4-BE49-F238E27FC236}">
                <a16:creationId xmlns:a16="http://schemas.microsoft.com/office/drawing/2014/main" id="{84DE8F10-E911-3A44-8E61-17433118FB7D}"/>
              </a:ext>
            </a:extLst>
          </p:cNvPr>
          <p:cNvSpPr txBox="1"/>
          <p:nvPr/>
        </p:nvSpPr>
        <p:spPr>
          <a:xfrm>
            <a:off x="5599838"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(77</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sp>
        <p:nvSpPr>
          <p:cNvPr id="25" name="object 26">
            <a:extLst>
              <a:ext uri="{FF2B5EF4-FFF2-40B4-BE49-F238E27FC236}">
                <a16:creationId xmlns:a16="http://schemas.microsoft.com/office/drawing/2014/main" id="{1B4AC558-6B91-D34D-BA6D-D1E6F7A6CE89}"/>
              </a:ext>
            </a:extLst>
          </p:cNvPr>
          <p:cNvSpPr txBox="1"/>
          <p:nvPr/>
        </p:nvSpPr>
        <p:spPr>
          <a:xfrm>
            <a:off x="6417400"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(22</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sp>
        <p:nvSpPr>
          <p:cNvPr id="26" name="object 26">
            <a:extLst>
              <a:ext uri="{FF2B5EF4-FFF2-40B4-BE49-F238E27FC236}">
                <a16:creationId xmlns:a16="http://schemas.microsoft.com/office/drawing/2014/main" id="{D5EBE814-C10A-AC2A-0648-ECEE30A2E65F}"/>
              </a:ext>
            </a:extLst>
          </p:cNvPr>
          <p:cNvSpPr txBox="1"/>
          <p:nvPr/>
        </p:nvSpPr>
        <p:spPr>
          <a:xfrm>
            <a:off x="7296245"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(7.5</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graphicFrame>
        <p:nvGraphicFramePr>
          <p:cNvPr id="6" name="Table 5">
            <a:extLst>
              <a:ext uri="{FF2B5EF4-FFF2-40B4-BE49-F238E27FC236}">
                <a16:creationId xmlns:a16="http://schemas.microsoft.com/office/drawing/2014/main" id="{3C9EAA23-034A-9ED2-DA25-E23FE14334F5}"/>
              </a:ext>
            </a:extLst>
          </p:cNvPr>
          <p:cNvGraphicFramePr>
            <a:graphicFrameLocks noGrp="1"/>
          </p:cNvGraphicFramePr>
          <p:nvPr>
            <p:extLst>
              <p:ext uri="{D42A27DB-BD31-4B8C-83A1-F6EECF244321}">
                <p14:modId xmlns:p14="http://schemas.microsoft.com/office/powerpoint/2010/main" val="2505646875"/>
              </p:ext>
            </p:extLst>
          </p:nvPr>
        </p:nvGraphicFramePr>
        <p:xfrm>
          <a:off x="5483701"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7" name="Table 6">
            <a:extLst>
              <a:ext uri="{FF2B5EF4-FFF2-40B4-BE49-F238E27FC236}">
                <a16:creationId xmlns:a16="http://schemas.microsoft.com/office/drawing/2014/main" id="{99E31BBD-FD9D-3F4E-6F90-70800FC6ACE2}"/>
              </a:ext>
            </a:extLst>
          </p:cNvPr>
          <p:cNvGraphicFramePr>
            <a:graphicFrameLocks noGrp="1"/>
          </p:cNvGraphicFramePr>
          <p:nvPr>
            <p:extLst>
              <p:ext uri="{D42A27DB-BD31-4B8C-83A1-F6EECF244321}">
                <p14:modId xmlns:p14="http://schemas.microsoft.com/office/powerpoint/2010/main" val="2247800415"/>
              </p:ext>
            </p:extLst>
          </p:nvPr>
        </p:nvGraphicFramePr>
        <p:xfrm>
          <a:off x="6339735"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5</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9</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8</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8" name="Table 7">
            <a:extLst>
              <a:ext uri="{FF2B5EF4-FFF2-40B4-BE49-F238E27FC236}">
                <a16:creationId xmlns:a16="http://schemas.microsoft.com/office/drawing/2014/main" id="{CF7570E7-2001-134E-7CA0-381CB8DF3F84}"/>
              </a:ext>
            </a:extLst>
          </p:cNvPr>
          <p:cNvGraphicFramePr>
            <a:graphicFrameLocks noGrp="1"/>
          </p:cNvGraphicFramePr>
          <p:nvPr>
            <p:extLst>
              <p:ext uri="{D42A27DB-BD31-4B8C-83A1-F6EECF244321}">
                <p14:modId xmlns:p14="http://schemas.microsoft.com/office/powerpoint/2010/main" val="25852625"/>
              </p:ext>
            </p:extLst>
          </p:nvPr>
        </p:nvGraphicFramePr>
        <p:xfrm>
          <a:off x="7228194"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8</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7</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9</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8</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9" name="Table 8">
            <a:extLst>
              <a:ext uri="{FF2B5EF4-FFF2-40B4-BE49-F238E27FC236}">
                <a16:creationId xmlns:a16="http://schemas.microsoft.com/office/drawing/2014/main" id="{B247E5D1-EBC6-7600-6EFD-B5FF07C41FA5}"/>
              </a:ext>
            </a:extLst>
          </p:cNvPr>
          <p:cNvGraphicFramePr>
            <a:graphicFrameLocks noGrp="1"/>
          </p:cNvGraphicFramePr>
          <p:nvPr>
            <p:extLst>
              <p:ext uri="{D42A27DB-BD31-4B8C-83A1-F6EECF244321}">
                <p14:modId xmlns:p14="http://schemas.microsoft.com/office/powerpoint/2010/main" val="2418172681"/>
              </p:ext>
            </p:extLst>
          </p:nvPr>
        </p:nvGraphicFramePr>
        <p:xfrm>
          <a:off x="7966387" y="1842436"/>
          <a:ext cx="779081" cy="3970044"/>
        </p:xfrm>
        <a:graphic>
          <a:graphicData uri="http://schemas.openxmlformats.org/drawingml/2006/table">
            <a:tbl>
              <a:tblPr>
                <a:tableStyleId>{5C22544A-7EE6-4342-B048-85BDC9FD1C3A}</a:tableStyleId>
              </a:tblPr>
              <a:tblGrid>
                <a:gridCol w="779081">
                  <a:extLst>
                    <a:ext uri="{9D8B030D-6E8A-4147-A177-3AD203B41FA5}">
                      <a16:colId xmlns:a16="http://schemas.microsoft.com/office/drawing/2014/main" val="1449214428"/>
                    </a:ext>
                  </a:extLst>
                </a:gridCol>
              </a:tblGrid>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30837">
                <a:tc>
                  <a:txBody>
                    <a:bodyPr/>
                    <a:lstStyle/>
                    <a:p>
                      <a:pPr marL="0" marR="0" lvl="0" indent="0" algn="ctr" defTabSz="914400" rtl="0" eaLnBrk="1" fontAlgn="ctr" latinLnBrk="0" hangingPunct="1">
                        <a:lnSpc>
                          <a:spcPts val="1760"/>
                        </a:lnSpc>
                        <a:spcBef>
                          <a:spcPts val="0"/>
                        </a:spcBef>
                        <a:spcAft>
                          <a:spcPts val="0"/>
                        </a:spcAft>
                        <a:buClrTx/>
                        <a:buSzTx/>
                        <a:buFontTx/>
                        <a:buNone/>
                        <a:tabLst/>
                        <a:defRPr/>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30837">
                <a:tc>
                  <a:txBody>
                    <a:bodyPr/>
                    <a:lstStyle/>
                    <a:p>
                      <a:pPr algn="ctr" fontAlgn="ctr">
                        <a:lnSpc>
                          <a:spcPts val="1760"/>
                        </a:lnSpc>
                        <a:buNone/>
                      </a:pPr>
                      <a:r>
                        <a:rPr kumimoji="0" lang="zh-CN" altLang="en-US" sz="13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30837">
                <a:tc>
                  <a:txBody>
                    <a:bodyPr/>
                    <a:lstStyle/>
                    <a:p>
                      <a:pPr algn="ctr" fontAlgn="ctr">
                        <a:lnSpc>
                          <a:spcPts val="1760"/>
                        </a:lnSpc>
                        <a:buNone/>
                      </a:pPr>
                      <a:r>
                        <a:rPr kumimoji="0" lang="zh-CN" altLang="en-US" sz="13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sp>
        <p:nvSpPr>
          <p:cNvPr id="3" name="TextBox 2">
            <a:extLst>
              <a:ext uri="{FF2B5EF4-FFF2-40B4-BE49-F238E27FC236}">
                <a16:creationId xmlns:a16="http://schemas.microsoft.com/office/drawing/2014/main" id="{6E54A811-BF84-E40E-3988-604BC715DE8F}"/>
              </a:ext>
            </a:extLst>
          </p:cNvPr>
          <p:cNvSpPr txBox="1"/>
          <p:nvPr/>
        </p:nvSpPr>
        <p:spPr>
          <a:xfrm>
            <a:off x="4659467" y="5949880"/>
            <a:ext cx="6655242" cy="230832"/>
          </a:xfrm>
          <a:prstGeom prst="rect">
            <a:avLst/>
          </a:prstGeom>
          <a:noFill/>
        </p:spPr>
        <p:txBody>
          <a:bodyPr wrap="square" lIns="0" tIns="0" rIns="0" bIns="0" rtlCol="0">
            <a:spAutoFit/>
          </a:bodyPr>
          <a:lstStyle/>
          <a:p>
            <a:pPr algn="ctr"/>
            <a:r>
              <a:rPr lang="zh-CN" altLang="en-US" sz="1500" dirty="0">
                <a:latin typeface="Microsoft YaHei UI" panose="020B0503020204020204" pitchFamily="34" charset="-122"/>
                <a:ea typeface="Microsoft YaHei UI" panose="020B0503020204020204" pitchFamily="34" charset="-122"/>
              </a:rPr>
              <a:t>用时取近似值，按照</a:t>
            </a:r>
            <a:r>
              <a:rPr lang="en-US" altLang="zh-CN" sz="1500" dirty="0">
                <a:latin typeface="Microsoft YaHei UI" panose="020B0503020204020204" pitchFamily="34" charset="-122"/>
                <a:ea typeface="Microsoft YaHei UI" panose="020B0503020204020204" pitchFamily="34" charset="-122"/>
              </a:rPr>
              <a:t>PRS</a:t>
            </a:r>
            <a:r>
              <a:rPr lang="zh-CN" altLang="en-US" sz="1500" dirty="0">
                <a:latin typeface="Microsoft YaHei UI" panose="020B0503020204020204" pitchFamily="34" charset="-122"/>
                <a:ea typeface="Microsoft YaHei UI" panose="020B0503020204020204" pitchFamily="34" charset="-122"/>
              </a:rPr>
              <a:t>的</a:t>
            </a:r>
            <a:r>
              <a:rPr lang="en-US" altLang="zh-CN" sz="1500" dirty="0">
                <a:latin typeface="Microsoft YaHei UI" panose="020B0503020204020204" pitchFamily="34" charset="-122"/>
                <a:ea typeface="Microsoft YaHei UI" panose="020B0503020204020204" pitchFamily="34" charset="-122"/>
              </a:rPr>
              <a:t>APP</a:t>
            </a:r>
            <a:r>
              <a:rPr lang="zh-CN" altLang="en-US" sz="1500" dirty="0">
                <a:latin typeface="Microsoft YaHei UI" panose="020B0503020204020204" pitchFamily="34" charset="-122"/>
                <a:ea typeface="Microsoft YaHei UI" panose="020B0503020204020204" pitchFamily="34" charset="-122"/>
              </a:rPr>
              <a:t>中文和合本戏剧圣经的时长。</a:t>
            </a:r>
            <a:endParaRPr lang="en-US" sz="1500" spc="-10" dirty="0">
              <a:solidFill>
                <a:srgbClr val="231F20"/>
              </a:solidFill>
              <a:latin typeface="Microsoft YaHei UI" panose="020B0503020204020204" pitchFamily="34" charset="-122"/>
              <a:ea typeface="Microsoft YaHei UI" panose="020B0503020204020204" pitchFamily="34" charset="-122"/>
              <a:cs typeface="Avenir Next"/>
            </a:endParaRPr>
          </a:p>
        </p:txBody>
      </p:sp>
      <p:grpSp>
        <p:nvGrpSpPr>
          <p:cNvPr id="2" name="组合 1">
            <a:extLst>
              <a:ext uri="{FF2B5EF4-FFF2-40B4-BE49-F238E27FC236}">
                <a16:creationId xmlns:a16="http://schemas.microsoft.com/office/drawing/2014/main" id="{A9376D01-A27C-4BFE-6A57-CB8101D6A21F}"/>
              </a:ext>
            </a:extLst>
          </p:cNvPr>
          <p:cNvGrpSpPr/>
          <p:nvPr/>
        </p:nvGrpSpPr>
        <p:grpSpPr>
          <a:xfrm>
            <a:off x="84748" y="274423"/>
            <a:ext cx="2753472" cy="998511"/>
            <a:chOff x="146649" y="198408"/>
            <a:chExt cx="3140015" cy="1138686"/>
          </a:xfrm>
        </p:grpSpPr>
        <p:sp>
          <p:nvSpPr>
            <p:cNvPr id="13" name="矩形 12">
              <a:extLst>
                <a:ext uri="{FF2B5EF4-FFF2-40B4-BE49-F238E27FC236}">
                  <a16:creationId xmlns:a16="http://schemas.microsoft.com/office/drawing/2014/main" id="{06162CB5-05B3-8BF1-18AD-07BE4F5A0A57}"/>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4" name="图片 13" descr="文本&#10;&#10;描述已自动生成">
              <a:extLst>
                <a:ext uri="{FF2B5EF4-FFF2-40B4-BE49-F238E27FC236}">
                  <a16:creationId xmlns:a16="http://schemas.microsoft.com/office/drawing/2014/main" id="{63E95541-082D-74C8-F83A-0A15C663513E}"/>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15" name="TextBox 15">
            <a:extLst>
              <a:ext uri="{FF2B5EF4-FFF2-40B4-BE49-F238E27FC236}">
                <a16:creationId xmlns:a16="http://schemas.microsoft.com/office/drawing/2014/main" id="{7D2E0E76-8B13-C94C-5F7D-F8ACCA8C8968}"/>
              </a:ext>
            </a:extLst>
          </p:cNvPr>
          <p:cNvSpPr txBox="1"/>
          <p:nvPr/>
        </p:nvSpPr>
        <p:spPr>
          <a:xfrm>
            <a:off x="557017" y="1789886"/>
            <a:ext cx="2947627" cy="3081421"/>
          </a:xfrm>
          <a:prstGeom prst="rect">
            <a:avLst/>
          </a:prstGeom>
          <a:noFill/>
        </p:spPr>
        <p:txBody>
          <a:bodyPr wrap="square" lIns="0" tIns="0" rIns="0" bIns="0" rtlCol="0">
            <a:spAutoFit/>
          </a:bodyPr>
          <a:lstStyle/>
          <a:p>
            <a:pPr>
              <a:lnSpc>
                <a:spcPts val="6060"/>
              </a:lnSpc>
            </a:pPr>
            <a:r>
              <a:rPr lang="zh-CN" altLang="en-US" sz="4800" spc="-150" dirty="0">
                <a:latin typeface="Microsoft YaHei UI" panose="020B0503020204020204" pitchFamily="34" charset="-122"/>
                <a:ea typeface="Microsoft YaHei UI" panose="020B0503020204020204" pitchFamily="34" charset="-122"/>
              </a:rPr>
              <a:t>每</a:t>
            </a:r>
            <a:r>
              <a:rPr lang="zh-CN" altLang="en-US" sz="4800" b="1" spc="-150" dirty="0">
                <a:latin typeface="Microsoft YaHei UI" panose="020B0503020204020204" pitchFamily="34" charset="-122"/>
                <a:ea typeface="Microsoft YaHei UI" panose="020B0503020204020204" pitchFamily="34" charset="-122"/>
              </a:rPr>
              <a:t>一年</a:t>
            </a:r>
            <a:r>
              <a:rPr lang="zh-CN" altLang="en-US" sz="4800" spc="-150" dirty="0">
                <a:latin typeface="Microsoft YaHei UI" panose="020B0503020204020204" pitchFamily="34" charset="-122"/>
                <a:ea typeface="Microsoft YaHei UI" panose="020B0503020204020204" pitchFamily="34" charset="-122"/>
              </a:rPr>
              <a:t>或</a:t>
            </a:r>
            <a:r>
              <a:rPr lang="zh-CN" altLang="en-US" sz="4800" b="1" spc="-150" dirty="0">
                <a:latin typeface="Microsoft YaHei UI" panose="020B0503020204020204" pitchFamily="34" charset="-122"/>
                <a:ea typeface="Microsoft YaHei UI" panose="020B0503020204020204" pitchFamily="34" charset="-122"/>
              </a:rPr>
              <a:t>两年</a:t>
            </a:r>
            <a:r>
              <a:rPr lang="zh-CN" altLang="en-US" sz="4800" spc="-150" dirty="0">
                <a:latin typeface="Microsoft YaHei UI" panose="020B0503020204020204" pitchFamily="34" charset="-122"/>
                <a:ea typeface="Microsoft YaHei UI" panose="020B0503020204020204" pitchFamily="34" charset="-122"/>
              </a:rPr>
              <a:t>能够聆听</a:t>
            </a:r>
            <a:r>
              <a:rPr lang="en-US" altLang="zh-CN" sz="4800" spc="-150" dirty="0">
                <a:latin typeface="Microsoft YaHei UI" panose="020B0503020204020204" pitchFamily="34" charset="-122"/>
                <a:ea typeface="Microsoft YaHei UI" panose="020B0503020204020204" pitchFamily="34" charset="-122"/>
              </a:rPr>
              <a:t> (</a:t>
            </a:r>
            <a:r>
              <a:rPr lang="zh-CN" altLang="en-US" sz="4800" spc="-150" dirty="0">
                <a:latin typeface="Microsoft YaHei UI" panose="020B0503020204020204" pitchFamily="34" charset="-122"/>
                <a:ea typeface="Microsoft YaHei UI" panose="020B0503020204020204" pitchFamily="34" charset="-122"/>
              </a:rPr>
              <a:t>阅读</a:t>
            </a:r>
            <a:r>
              <a:rPr lang="en-US" altLang="zh-CN" sz="4800" spc="-150" dirty="0">
                <a:latin typeface="Microsoft YaHei UI" panose="020B0503020204020204" pitchFamily="34" charset="-122"/>
                <a:ea typeface="Microsoft YaHei UI" panose="020B0503020204020204" pitchFamily="34" charset="-122"/>
              </a:rPr>
              <a:t>)</a:t>
            </a:r>
            <a:r>
              <a:rPr lang="zh-CN" altLang="en-US" sz="4800" spc="-150" dirty="0">
                <a:latin typeface="Microsoft YaHei UI" panose="020B0503020204020204" pitchFamily="34" charset="-122"/>
                <a:ea typeface="Microsoft YaHei UI" panose="020B0503020204020204" pitchFamily="34" charset="-122"/>
              </a:rPr>
              <a:t>多少圣经</a:t>
            </a:r>
            <a:r>
              <a:rPr lang="en-US" altLang="ko-KR" sz="4800" spc="-150" dirty="0">
                <a:latin typeface="Microsoft YaHei UI" panose="020B0503020204020204" pitchFamily="34" charset="-122"/>
                <a:ea typeface="Microsoft YaHei UI" panose="020B0503020204020204" pitchFamily="34" charset="-122"/>
              </a:rPr>
              <a:t>?</a:t>
            </a:r>
            <a:endParaRPr lang="en-US" sz="4800" spc="-150" dirty="0">
              <a:solidFill>
                <a:srgbClr val="FFB600"/>
              </a:solidFill>
              <a:latin typeface="Microsoft YaHei UI" panose="020B0503020204020204" pitchFamily="34" charset="-122"/>
              <a:ea typeface="Microsoft YaHei UI" panose="020B0503020204020204" pitchFamily="34" charset="-122"/>
            </a:endParaRPr>
          </a:p>
        </p:txBody>
      </p:sp>
      <p:sp>
        <p:nvSpPr>
          <p:cNvPr id="18" name="TextBox 3">
            <a:extLst>
              <a:ext uri="{FF2B5EF4-FFF2-40B4-BE49-F238E27FC236}">
                <a16:creationId xmlns:a16="http://schemas.microsoft.com/office/drawing/2014/main" id="{70F5C58E-2009-59CB-AFD7-F8846BA97689}"/>
              </a:ext>
            </a:extLst>
          </p:cNvPr>
          <p:cNvSpPr txBox="1"/>
          <p:nvPr/>
        </p:nvSpPr>
        <p:spPr>
          <a:xfrm>
            <a:off x="3807328" y="314998"/>
            <a:ext cx="8384671" cy="512961"/>
          </a:xfrm>
          <a:prstGeom prst="rect">
            <a:avLst/>
          </a:prstGeom>
          <a:noFill/>
        </p:spPr>
        <p:txBody>
          <a:bodyPr wrap="square" lIns="0" tIns="0" rIns="0" bIns="0" rtlCol="0">
            <a:spAutoFit/>
          </a:bodyPr>
          <a:lstStyle/>
          <a:p>
            <a:pPr algn="ctr">
              <a:lnSpc>
                <a:spcPts val="4000"/>
              </a:lnSpc>
              <a:spcAft>
                <a:spcPts val="1200"/>
              </a:spcAft>
            </a:pPr>
            <a:r>
              <a:rPr lang="zh-CN" altLang="en-US" sz="3500" dirty="0">
                <a:solidFill>
                  <a:schemeClr val="tx1">
                    <a:lumMod val="95000"/>
                    <a:lumOff val="5000"/>
                  </a:schemeClr>
                </a:solidFill>
                <a:latin typeface="Microsoft YaHei UI" panose="020B0503020204020204" pitchFamily="34" charset="-122"/>
                <a:ea typeface="Microsoft YaHei UI" panose="020B0503020204020204" pitchFamily="34" charset="-122"/>
              </a:rPr>
              <a:t>我们推荐</a:t>
            </a: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共同</a:t>
            </a:r>
            <a:r>
              <a:rPr lang="en-US" altLang="zh-CN" sz="3500" dirty="0">
                <a:solidFill>
                  <a:schemeClr val="tx1">
                    <a:lumMod val="95000"/>
                    <a:lumOff val="5000"/>
                  </a:schemeClr>
                </a:solidFill>
                <a:latin typeface="Microsoft YaHei UI" panose="020B0503020204020204" pitchFamily="34" charset="-122"/>
                <a:ea typeface="Microsoft YaHei UI" panose="020B0503020204020204" pitchFamily="34" charset="-122"/>
              </a:rPr>
              <a:t>+</a:t>
            </a: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个人</a:t>
            </a:r>
            <a:r>
              <a:rPr lang="zh-CN" altLang="en-US" sz="3500" dirty="0">
                <a:solidFill>
                  <a:schemeClr val="tx1">
                    <a:lumMod val="95000"/>
                    <a:lumOff val="5000"/>
                  </a:schemeClr>
                </a:solidFill>
                <a:latin typeface="Microsoft YaHei UI" panose="020B0503020204020204" pitchFamily="34" charset="-122"/>
                <a:ea typeface="Microsoft YaHei UI" panose="020B0503020204020204" pitchFamily="34" charset="-122"/>
              </a:rPr>
              <a:t>的阅读</a:t>
            </a:r>
            <a:r>
              <a:rPr lang="en-US" altLang="zh-CN" sz="3500" dirty="0">
                <a:solidFill>
                  <a:schemeClr val="tx1">
                    <a:lumMod val="95000"/>
                    <a:lumOff val="5000"/>
                  </a:schemeClr>
                </a:solidFill>
                <a:latin typeface="Microsoft YaHei UI" panose="020B0503020204020204" pitchFamily="34" charset="-122"/>
                <a:ea typeface="Microsoft YaHei UI" panose="020B0503020204020204" pitchFamily="34" charset="-122"/>
              </a:rPr>
              <a:t>/</a:t>
            </a:r>
            <a:r>
              <a:rPr lang="zh-CN" altLang="en-US" sz="3500" dirty="0">
                <a:solidFill>
                  <a:schemeClr val="tx1">
                    <a:lumMod val="95000"/>
                    <a:lumOff val="5000"/>
                  </a:schemeClr>
                </a:solidFill>
                <a:latin typeface="Microsoft YaHei UI" panose="020B0503020204020204" pitchFamily="34" charset="-122"/>
                <a:ea typeface="Microsoft YaHei UI" panose="020B0503020204020204" pitchFamily="34" charset="-122"/>
              </a:rPr>
              <a:t>聆听目标</a:t>
            </a:r>
            <a:endParaRPr lang="en-US" altLang="ko-KR" sz="3500" dirty="0">
              <a:solidFill>
                <a:schemeClr val="tx1">
                  <a:lumMod val="95000"/>
                  <a:lumOff val="5000"/>
                </a:schemeClr>
              </a:solidFill>
              <a:latin typeface="Microsoft YaHei UI" panose="020B0503020204020204" pitchFamily="34" charset="-122"/>
              <a:ea typeface="Microsoft YaHei UI" panose="020B0503020204020204" pitchFamily="34" charset="-122"/>
            </a:endParaRPr>
          </a:p>
        </p:txBody>
      </p:sp>
      <p:graphicFrame>
        <p:nvGraphicFramePr>
          <p:cNvPr id="4" name="Table 9">
            <a:extLst>
              <a:ext uri="{FF2B5EF4-FFF2-40B4-BE49-F238E27FC236}">
                <a16:creationId xmlns:a16="http://schemas.microsoft.com/office/drawing/2014/main" id="{EE127FD7-11CE-E159-6D94-4AD4C6E15D23}"/>
              </a:ext>
            </a:extLst>
          </p:cNvPr>
          <p:cNvGraphicFramePr>
            <a:graphicFrameLocks noGrp="1"/>
          </p:cNvGraphicFramePr>
          <p:nvPr/>
        </p:nvGraphicFramePr>
        <p:xfrm>
          <a:off x="5911718" y="178988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16" name="Table 11">
            <a:extLst>
              <a:ext uri="{FF2B5EF4-FFF2-40B4-BE49-F238E27FC236}">
                <a16:creationId xmlns:a16="http://schemas.microsoft.com/office/drawing/2014/main" id="{DE4DB420-1D4A-A17A-48DA-23F03624A767}"/>
              </a:ext>
            </a:extLst>
          </p:cNvPr>
          <p:cNvGraphicFramePr>
            <a:graphicFrameLocks noGrp="1"/>
          </p:cNvGraphicFramePr>
          <p:nvPr>
            <p:extLst>
              <p:ext uri="{D42A27DB-BD31-4B8C-83A1-F6EECF244321}">
                <p14:modId xmlns:p14="http://schemas.microsoft.com/office/powerpoint/2010/main" val="3721296891"/>
              </p:ext>
            </p:extLst>
          </p:nvPr>
        </p:nvGraphicFramePr>
        <p:xfrm>
          <a:off x="6800177" y="178988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spTree>
    <p:extLst>
      <p:ext uri="{BB962C8B-B14F-4D97-AF65-F5344CB8AC3E}">
        <p14:creationId xmlns:p14="http://schemas.microsoft.com/office/powerpoint/2010/main" val="373147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sp>
        <p:nvSpPr>
          <p:cNvPr id="12" name="TextBox 6">
            <a:extLst>
              <a:ext uri="{FF2B5EF4-FFF2-40B4-BE49-F238E27FC236}">
                <a16:creationId xmlns:a16="http://schemas.microsoft.com/office/drawing/2014/main" id="{7AFF8C2B-43CA-38B6-A812-C728F3BC183E}"/>
              </a:ext>
            </a:extLst>
          </p:cNvPr>
          <p:cNvSpPr txBox="1"/>
          <p:nvPr/>
        </p:nvSpPr>
        <p:spPr>
          <a:xfrm>
            <a:off x="0" y="387389"/>
            <a:ext cx="12192000" cy="76014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TW"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为何均衡</a:t>
            </a:r>
            <a:r>
              <a:rPr kumimoji="0" lang="zh-CN"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聆听</a:t>
            </a:r>
            <a:r>
              <a:rPr kumimoji="0" lang="zh-TW"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新旧约并以诗篇</a:t>
            </a:r>
            <a:r>
              <a:rPr lang="zh-CN" altLang="en-US" sz="4400" b="1" dirty="0">
                <a:latin typeface="Microsoft YaHei UI" panose="020B0503020204020204" pitchFamily="34" charset="-122"/>
                <a:ea typeface="Microsoft YaHei UI" panose="020B0503020204020204" pitchFamily="34" charset="-122"/>
              </a:rPr>
              <a:t>祷告</a:t>
            </a:r>
            <a:r>
              <a:rPr kumimoji="0" lang="zh-CN"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a:t>
            </a:r>
            <a:endParaRPr kumimoji="0" lang="en-US" altLang="ko-KR"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endParaRPr>
          </a:p>
        </p:txBody>
      </p:sp>
      <p:sp>
        <p:nvSpPr>
          <p:cNvPr id="7" name="Rounded Rectangle 5">
            <a:extLst>
              <a:ext uri="{FF2B5EF4-FFF2-40B4-BE49-F238E27FC236}">
                <a16:creationId xmlns:a16="http://schemas.microsoft.com/office/drawing/2014/main" id="{81340CE9-0336-AB2A-CFF7-D2505E875A79}"/>
              </a:ext>
            </a:extLst>
          </p:cNvPr>
          <p:cNvSpPr/>
          <p:nvPr/>
        </p:nvSpPr>
        <p:spPr>
          <a:xfrm>
            <a:off x="593905" y="1413245"/>
            <a:ext cx="5411256" cy="225378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3" name="TextBox 8">
            <a:extLst>
              <a:ext uri="{FF2B5EF4-FFF2-40B4-BE49-F238E27FC236}">
                <a16:creationId xmlns:a16="http://schemas.microsoft.com/office/drawing/2014/main" id="{4B319D37-BB30-73D4-8D21-DD9206D9B298}"/>
              </a:ext>
            </a:extLst>
          </p:cNvPr>
          <p:cNvSpPr txBox="1"/>
          <p:nvPr/>
        </p:nvSpPr>
        <p:spPr>
          <a:xfrm>
            <a:off x="814158" y="1590314"/>
            <a:ext cx="5074633" cy="1927259"/>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希伯来书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1:1-2</a:t>
            </a:r>
            <a:endParaRPr kumimoji="0" lang="en-US" sz="3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神既在古时借着众先知多次多方的晓谕列祖，</a:t>
            </a:r>
            <a:r>
              <a:rPr kumimoji="0" lang="zh-TW"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就在这末世，借着</a:t>
            </a:r>
            <a:r>
              <a:rPr kumimoji="0" lang="zh-CN"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祂</a:t>
            </a:r>
            <a:r>
              <a:rPr kumimoji="0" lang="zh-TW"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儿子晓谕我们</a:t>
            </a:r>
            <a:r>
              <a:rPr kumimoji="0" lang="en-US" altLang="zh-TW"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a:t>
            </a:r>
            <a:endParaRPr kumimoji="0" lang="en-US"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endParaRPr>
          </a:p>
        </p:txBody>
      </p:sp>
      <p:sp>
        <p:nvSpPr>
          <p:cNvPr id="14" name="Rounded Rectangle 5">
            <a:extLst>
              <a:ext uri="{FF2B5EF4-FFF2-40B4-BE49-F238E27FC236}">
                <a16:creationId xmlns:a16="http://schemas.microsoft.com/office/drawing/2014/main" id="{CCD1FBD3-716A-7C0D-592A-AB2F2FD56B87}"/>
              </a:ext>
            </a:extLst>
          </p:cNvPr>
          <p:cNvSpPr/>
          <p:nvPr/>
        </p:nvSpPr>
        <p:spPr>
          <a:xfrm>
            <a:off x="6132096" y="3368447"/>
            <a:ext cx="5433100" cy="142036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TextBox 8">
            <a:extLst>
              <a:ext uri="{FF2B5EF4-FFF2-40B4-BE49-F238E27FC236}">
                <a16:creationId xmlns:a16="http://schemas.microsoft.com/office/drawing/2014/main" id="{5A0C8D85-F23B-B233-DA4F-81EE1F6A77E4}"/>
              </a:ext>
            </a:extLst>
          </p:cNvPr>
          <p:cNvSpPr txBox="1"/>
          <p:nvPr/>
        </p:nvSpPr>
        <p:spPr>
          <a:xfrm>
            <a:off x="6375402" y="3599485"/>
            <a:ext cx="4946490" cy="94596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72:20</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耶西的儿子─</a:t>
            </a:r>
            <a:r>
              <a:rPr kumimoji="0" lang="zh-CN"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大卫</a:t>
            </a: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的</a:t>
            </a:r>
            <a:r>
              <a:rPr kumimoji="0" lang="zh-TW" altLang="en-US" sz="28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祈祷</a:t>
            </a: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完毕。</a:t>
            </a:r>
            <a:endParaRPr kumimoji="0" lang="en-US" altLang="zh-TW"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6" name="Rounded Rectangle 5">
            <a:extLst>
              <a:ext uri="{FF2B5EF4-FFF2-40B4-BE49-F238E27FC236}">
                <a16:creationId xmlns:a16="http://schemas.microsoft.com/office/drawing/2014/main" id="{62367EBA-F650-97DC-CDBF-B975FDAC1953}"/>
              </a:ext>
            </a:extLst>
          </p:cNvPr>
          <p:cNvSpPr/>
          <p:nvPr/>
        </p:nvSpPr>
        <p:spPr>
          <a:xfrm>
            <a:off x="6132096" y="1413245"/>
            <a:ext cx="5411256" cy="1811215"/>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7" name="TextBox 8">
            <a:extLst>
              <a:ext uri="{FF2B5EF4-FFF2-40B4-BE49-F238E27FC236}">
                <a16:creationId xmlns:a16="http://schemas.microsoft.com/office/drawing/2014/main" id="{B3B1AEC4-B8E3-73D8-9D5E-A73D3911A56C}"/>
              </a:ext>
            </a:extLst>
          </p:cNvPr>
          <p:cNvSpPr txBox="1"/>
          <p:nvPr/>
        </p:nvSpPr>
        <p:spPr>
          <a:xfrm>
            <a:off x="6379092" y="1590314"/>
            <a:ext cx="4677508" cy="1439946"/>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TW"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55:17</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我要晚上、早晨、晌午哀声悲叹</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lang="zh-CN" altLang="en-US" sz="3000" b="0" dirty="0">
                <a:solidFill>
                  <a:prstClr val="black"/>
                </a:solidFill>
                <a:latin typeface="Microsoft YaHei UI" panose="020B0503020204020204" pitchFamily="34" charset="-122"/>
                <a:ea typeface="Microsoft YaHei UI" panose="020B0503020204020204" pitchFamily="34" charset="-122"/>
              </a:rPr>
              <a:t>祂</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也必听我的声音。</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9" name="Rounded Rectangle 5">
            <a:extLst>
              <a:ext uri="{FF2B5EF4-FFF2-40B4-BE49-F238E27FC236}">
                <a16:creationId xmlns:a16="http://schemas.microsoft.com/office/drawing/2014/main" id="{213967F9-9610-CEF5-2072-4469E840F49E}"/>
              </a:ext>
            </a:extLst>
          </p:cNvPr>
          <p:cNvSpPr/>
          <p:nvPr/>
        </p:nvSpPr>
        <p:spPr>
          <a:xfrm>
            <a:off x="600021" y="3778751"/>
            <a:ext cx="5411255" cy="2574409"/>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0" name="TextBox 8">
            <a:extLst>
              <a:ext uri="{FF2B5EF4-FFF2-40B4-BE49-F238E27FC236}">
                <a16:creationId xmlns:a16="http://schemas.microsoft.com/office/drawing/2014/main" id="{7CD1141B-DB6A-7FFE-7DB6-17C64B01E138}"/>
              </a:ext>
            </a:extLst>
          </p:cNvPr>
          <p:cNvSpPr txBox="1"/>
          <p:nvPr/>
        </p:nvSpPr>
        <p:spPr>
          <a:xfrm>
            <a:off x="825682" y="4062240"/>
            <a:ext cx="5063110" cy="190571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9:35</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有声音从云彩里出来，说：</a:t>
            </a:r>
            <a:r>
              <a:rPr kumimoji="0" lang="zh-TW"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这是我的儿子，我所拣选的，你们要听</a:t>
            </a:r>
            <a:r>
              <a:rPr kumimoji="0" lang="zh-CN"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祂</a:t>
            </a:r>
            <a:r>
              <a:rPr kumimoji="0" lang="zh-TW"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endParaRPr kumimoji="0" lang="en-US" altLang="zh-TW"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21" name="Rounded Rectangle 5">
            <a:extLst>
              <a:ext uri="{FF2B5EF4-FFF2-40B4-BE49-F238E27FC236}">
                <a16:creationId xmlns:a16="http://schemas.microsoft.com/office/drawing/2014/main" id="{B29216C1-EA71-0BCB-300F-91C40437E294}"/>
              </a:ext>
            </a:extLst>
          </p:cNvPr>
          <p:cNvSpPr/>
          <p:nvPr/>
        </p:nvSpPr>
        <p:spPr>
          <a:xfrm>
            <a:off x="6132096" y="4932797"/>
            <a:ext cx="5433100" cy="142036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2" name="TextBox 8">
            <a:extLst>
              <a:ext uri="{FF2B5EF4-FFF2-40B4-BE49-F238E27FC236}">
                <a16:creationId xmlns:a16="http://schemas.microsoft.com/office/drawing/2014/main" id="{C29BF0EC-D53F-05D3-C6E4-08719AE5119B}"/>
              </a:ext>
            </a:extLst>
          </p:cNvPr>
          <p:cNvSpPr txBox="1"/>
          <p:nvPr/>
        </p:nvSpPr>
        <p:spPr>
          <a:xfrm>
            <a:off x="6379093" y="5163835"/>
            <a:ext cx="4677508" cy="94596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21:36</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你们要时时警醒，常常</a:t>
            </a:r>
            <a:r>
              <a:rPr kumimoji="0" lang="zh-TW" altLang="en-US" sz="28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祈求</a:t>
            </a:r>
            <a:r>
              <a:rPr kumimoji="0" lang="en-US" altLang="zh-TW"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407536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D6BE-7778-8F01-F12B-A255CFC57D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10EEB9-206B-F4BE-3ED1-902D6670332E}"/>
              </a:ext>
            </a:extLst>
          </p:cNvPr>
          <p:cNvSpPr/>
          <p:nvPr/>
        </p:nvSpPr>
        <p:spPr>
          <a:xfrm>
            <a:off x="0" y="1"/>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95E5272D-9A4F-1258-8DA3-07E9789C4BF5}"/>
              </a:ext>
            </a:extLst>
          </p:cNvPr>
          <p:cNvSpPr txBox="1"/>
          <p:nvPr/>
        </p:nvSpPr>
        <p:spPr>
          <a:xfrm>
            <a:off x="231634" y="236275"/>
            <a:ext cx="11722685" cy="677108"/>
          </a:xfrm>
          <a:prstGeom prst="rect">
            <a:avLst/>
          </a:prstGeom>
          <a:noFill/>
        </p:spPr>
        <p:txBody>
          <a:bodyPr wrap="square" lIns="0" tIns="0" rIns="0" bIns="0" rtlCol="0">
            <a:spAutoFit/>
          </a:bodyPr>
          <a:lstStyle/>
          <a:p>
            <a:pPr algn="ctr"/>
            <a:r>
              <a:rPr lang="zh-CN" altLang="en-US" sz="4400" b="1" dirty="0">
                <a:latin typeface="Microsoft YaHei UI" panose="020B0503020204020204" pitchFamily="34" charset="-122"/>
                <a:ea typeface="Microsoft YaHei UI" panose="020B0503020204020204" pitchFamily="34" charset="-122"/>
              </a:rPr>
              <a:t>聆听时</a:t>
            </a:r>
            <a:r>
              <a:rPr lang="zh-TW" altLang="en-US" sz="4400" b="1" u="none" strike="noStrike" dirty="0">
                <a:effectLst/>
                <a:latin typeface="Microsoft YaHei UI" panose="020B0503020204020204" pitchFamily="34" charset="-122"/>
                <a:ea typeface="Microsoft YaHei UI" panose="020B0503020204020204" pitchFamily="34" charset="-122"/>
              </a:rPr>
              <a:t>请留心几件事</a:t>
            </a:r>
            <a:endParaRPr lang="en-US" sz="4400" b="1" dirty="0">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63639760-24F8-BFC2-B0F6-A3B677F17992}"/>
              </a:ext>
            </a:extLst>
          </p:cNvPr>
          <p:cNvSpPr/>
          <p:nvPr/>
        </p:nvSpPr>
        <p:spPr>
          <a:xfrm>
            <a:off x="288092" y="1083326"/>
            <a:ext cx="5729137" cy="265867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12CCFBD4-443B-2840-4A99-313BCEB7475B}"/>
              </a:ext>
            </a:extLst>
          </p:cNvPr>
          <p:cNvSpPr/>
          <p:nvPr/>
        </p:nvSpPr>
        <p:spPr>
          <a:xfrm>
            <a:off x="288092" y="3890051"/>
            <a:ext cx="5729137" cy="265867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364E2CE5-37AA-7158-EFB1-F440E69C8949}"/>
              </a:ext>
            </a:extLst>
          </p:cNvPr>
          <p:cNvSpPr/>
          <p:nvPr/>
        </p:nvSpPr>
        <p:spPr>
          <a:xfrm>
            <a:off x="6174773" y="1083326"/>
            <a:ext cx="5729137" cy="265867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22CD5643-8C1A-51F5-40F3-AA218D3714F0}"/>
              </a:ext>
            </a:extLst>
          </p:cNvPr>
          <p:cNvSpPr/>
          <p:nvPr/>
        </p:nvSpPr>
        <p:spPr>
          <a:xfrm>
            <a:off x="6174773" y="3890050"/>
            <a:ext cx="5729137" cy="2658675"/>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7B5AE456-5D09-B706-119B-F27FA3FC97FE}"/>
              </a:ext>
            </a:extLst>
          </p:cNvPr>
          <p:cNvSpPr txBox="1"/>
          <p:nvPr/>
        </p:nvSpPr>
        <p:spPr>
          <a:xfrm>
            <a:off x="450426" y="4026588"/>
            <a:ext cx="5436257" cy="2416046"/>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玛拉基书</a:t>
            </a:r>
            <a:r>
              <a:rPr lang="en-US" sz="3200" dirty="0">
                <a:latin typeface="Microsoft YaHei UI" panose="020B0503020204020204" pitchFamily="34" charset="-122"/>
                <a:ea typeface="Microsoft YaHei UI" panose="020B0503020204020204" pitchFamily="34" charset="-122"/>
              </a:rPr>
              <a:t> 1:6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en-US" altLang="zh-CN" sz="2400" b="0" dirty="0">
                <a:solidFill>
                  <a:srgbClr val="000000"/>
                </a:solidFill>
                <a:latin typeface="Microsoft YaHei UI" panose="020B0503020204020204" pitchFamily="34" charset="-122"/>
                <a:ea typeface="Microsoft YaHei UI" panose="020B0503020204020204" pitchFamily="34" charset="-122"/>
              </a:rPr>
              <a:t>“</a:t>
            </a:r>
            <a:r>
              <a:rPr lang="zh-CN" altLang="en-US" sz="2400" b="0" dirty="0">
                <a:solidFill>
                  <a:srgbClr val="000000"/>
                </a:solidFill>
                <a:latin typeface="Microsoft YaHei UI" panose="020B0503020204020204" pitchFamily="34" charset="-122"/>
                <a:ea typeface="Microsoft YaHei UI" panose="020B0503020204020204" pitchFamily="34" charset="-122"/>
              </a:rPr>
              <a:t>藐视我名的祭司啊，万军之耶和华对你们说：‘儿子尊敬父亲，仆人敬畏主人。我既为父亲，尊敬我的在哪里呢？我既为主人，敬畏我的在哪里呢？’你们却说：‘我们在何事上藐视你的名呢？’</a:t>
            </a:r>
            <a:endParaRPr lang="en-US" sz="2400" dirty="0">
              <a:latin typeface="Microsoft YaHei UI" panose="020B0503020204020204" pitchFamily="34" charset="-122"/>
              <a:ea typeface="Microsoft YaHei UI" panose="020B0503020204020204" pitchFamily="34" charset="-122"/>
            </a:endParaRPr>
          </a:p>
        </p:txBody>
      </p:sp>
      <p:sp>
        <p:nvSpPr>
          <p:cNvPr id="3" name="TextBox 2">
            <a:extLst>
              <a:ext uri="{FF2B5EF4-FFF2-40B4-BE49-F238E27FC236}">
                <a16:creationId xmlns:a16="http://schemas.microsoft.com/office/drawing/2014/main" id="{1B86F2CD-949D-4B18-BE3C-60716A952D97}"/>
              </a:ext>
            </a:extLst>
          </p:cNvPr>
          <p:cNvSpPr txBox="1"/>
          <p:nvPr/>
        </p:nvSpPr>
        <p:spPr>
          <a:xfrm>
            <a:off x="6366183" y="1214669"/>
            <a:ext cx="5537725" cy="2246769"/>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约翰福音</a:t>
            </a:r>
            <a:r>
              <a:rPr lang="en-US" sz="3200" dirty="0">
                <a:latin typeface="Microsoft YaHei UI" panose="020B0503020204020204" pitchFamily="34" charset="-122"/>
                <a:ea typeface="Microsoft YaHei UI" panose="020B0503020204020204" pitchFamily="34" charset="-122"/>
              </a:rPr>
              <a:t> 5:39-40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你们查考圣经，因你们以为内中有永生；给我作见证的就是这经。然而，</a:t>
            </a:r>
            <a:r>
              <a:rPr lang="zh-TW" altLang="en-US" i="0" dirty="0">
                <a:solidFill>
                  <a:srgbClr val="000000"/>
                </a:solidFill>
                <a:effectLst/>
                <a:latin typeface="Microsoft YaHei UI" panose="020B0503020204020204" pitchFamily="34" charset="-122"/>
                <a:ea typeface="Microsoft YaHei UI" panose="020B0503020204020204" pitchFamily="34" charset="-122"/>
              </a:rPr>
              <a:t>你们不肯到我这里来得</a:t>
            </a:r>
            <a:endParaRPr lang="en-US" altLang="zh-TW" i="0" dirty="0">
              <a:solidFill>
                <a:srgbClr val="000000"/>
              </a:solidFill>
              <a:effectLst/>
              <a:latin typeface="Microsoft YaHei UI" panose="020B0503020204020204" pitchFamily="34" charset="-122"/>
              <a:ea typeface="Microsoft YaHei UI" panose="020B0503020204020204" pitchFamily="34" charset="-122"/>
            </a:endParaRPr>
          </a:p>
          <a:p>
            <a:pPr>
              <a:lnSpc>
                <a:spcPct val="100000"/>
              </a:lnSpc>
            </a:pPr>
            <a:r>
              <a:rPr lang="zh-TW" altLang="en-US" i="0" dirty="0">
                <a:solidFill>
                  <a:srgbClr val="000000"/>
                </a:solidFill>
                <a:effectLst/>
                <a:latin typeface="Microsoft YaHei UI" panose="020B0503020204020204" pitchFamily="34" charset="-122"/>
                <a:ea typeface="Microsoft YaHei UI" panose="020B0503020204020204" pitchFamily="34" charset="-122"/>
              </a:rPr>
              <a:t>生命</a:t>
            </a:r>
            <a:r>
              <a:rPr lang="zh-TW" altLang="en-US" sz="3000" b="0" i="0" dirty="0">
                <a:solidFill>
                  <a:srgbClr val="000000"/>
                </a:solidFill>
                <a:effectLst/>
                <a:latin typeface="Microsoft YaHei UI" panose="020B0503020204020204" pitchFamily="34" charset="-122"/>
                <a:ea typeface="Microsoft YaHei UI" panose="020B0503020204020204" pitchFamily="34" charset="-122"/>
              </a:rPr>
              <a:t>。</a:t>
            </a:r>
            <a:endParaRPr lang="en-US" sz="3000" b="0" dirty="0">
              <a:solidFill>
                <a:schemeClr val="tx1"/>
              </a:solidFill>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B437DDA2-64B9-FC5A-C2AE-32514EB51801}"/>
              </a:ext>
            </a:extLst>
          </p:cNvPr>
          <p:cNvSpPr txBox="1"/>
          <p:nvPr/>
        </p:nvSpPr>
        <p:spPr>
          <a:xfrm>
            <a:off x="6366183" y="4060740"/>
            <a:ext cx="5361893" cy="1877437"/>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马太福音</a:t>
            </a:r>
            <a:r>
              <a:rPr lang="en-US" sz="3200" dirty="0">
                <a:latin typeface="Microsoft YaHei UI" panose="020B0503020204020204" pitchFamily="34" charset="-122"/>
                <a:ea typeface="Microsoft YaHei UI" panose="020B0503020204020204" pitchFamily="34" charset="-122"/>
              </a:rPr>
              <a:t> 7:26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凡听见我这话</a:t>
            </a:r>
            <a:r>
              <a:rPr lang="zh-TW" altLang="en-US" i="0" dirty="0">
                <a:solidFill>
                  <a:srgbClr val="000000"/>
                </a:solidFill>
                <a:effectLst/>
                <a:latin typeface="Microsoft YaHei UI" panose="020B0503020204020204" pitchFamily="34" charset="-122"/>
                <a:ea typeface="Microsoft YaHei UI" panose="020B0503020204020204" pitchFamily="34" charset="-122"/>
              </a:rPr>
              <a:t>不去行的，</a:t>
            </a:r>
            <a:br>
              <a:rPr lang="en-US" altLang="zh-TW" i="0" dirty="0">
                <a:solidFill>
                  <a:srgbClr val="000000"/>
                </a:solidFill>
                <a:effectLst/>
                <a:latin typeface="Microsoft YaHei UI" panose="020B0503020204020204" pitchFamily="34" charset="-122"/>
                <a:ea typeface="Microsoft YaHei UI" panose="020B0503020204020204" pitchFamily="34" charset="-122"/>
              </a:rPr>
            </a:br>
            <a:r>
              <a:rPr lang="zh-TW" altLang="en-US" i="0" dirty="0">
                <a:solidFill>
                  <a:srgbClr val="000000"/>
                </a:solidFill>
                <a:effectLst/>
                <a:latin typeface="Microsoft YaHei UI" panose="020B0503020204020204" pitchFamily="34" charset="-122"/>
                <a:ea typeface="Microsoft YaHei UI" panose="020B0503020204020204" pitchFamily="34" charset="-122"/>
              </a:rPr>
              <a:t>好比一个无知的人</a:t>
            </a:r>
            <a:r>
              <a:rPr lang="zh-TW" altLang="en-US" b="0" i="0" dirty="0">
                <a:solidFill>
                  <a:srgbClr val="000000"/>
                </a:solidFill>
                <a:effectLst/>
                <a:latin typeface="Microsoft YaHei UI" panose="020B0503020204020204" pitchFamily="34" charset="-122"/>
                <a:ea typeface="Microsoft YaHei UI" panose="020B0503020204020204" pitchFamily="34" charset="-122"/>
              </a:rPr>
              <a:t>，</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b="0" i="0" dirty="0">
                <a:solidFill>
                  <a:srgbClr val="000000"/>
                </a:solidFill>
                <a:effectLst/>
                <a:latin typeface="Microsoft YaHei UI" panose="020B0503020204020204" pitchFamily="34" charset="-122"/>
                <a:ea typeface="Microsoft YaHei UI" panose="020B0503020204020204" pitchFamily="34" charset="-122"/>
              </a:rPr>
              <a:t>把房子盖在沙土上</a:t>
            </a:r>
            <a:r>
              <a:rPr lang="zh-TW" altLang="en-US" sz="3000" b="0" i="0" dirty="0">
                <a:solidFill>
                  <a:srgbClr val="000000"/>
                </a:solidFill>
                <a:effectLst/>
                <a:latin typeface="Microsoft YaHei UI" panose="020B0503020204020204" pitchFamily="34" charset="-122"/>
                <a:ea typeface="Microsoft YaHei UI" panose="020B0503020204020204" pitchFamily="34" charset="-122"/>
              </a:rPr>
              <a:t>。</a:t>
            </a:r>
            <a:endParaRPr lang="en-US" sz="3000" b="0" dirty="0">
              <a:solidFill>
                <a:schemeClr val="tx1"/>
              </a:solidFill>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17D354B8-EC34-C6BB-81E8-519FB280ED11}"/>
              </a:ext>
            </a:extLst>
          </p:cNvPr>
          <p:cNvSpPr txBox="1"/>
          <p:nvPr/>
        </p:nvSpPr>
        <p:spPr>
          <a:xfrm>
            <a:off x="450425" y="1214669"/>
            <a:ext cx="5361893" cy="2215991"/>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申命记</a:t>
            </a:r>
            <a:r>
              <a:rPr lang="en-US" sz="3200" dirty="0">
                <a:latin typeface="Microsoft YaHei UI" panose="020B0503020204020204" pitchFamily="34" charset="-122"/>
                <a:ea typeface="Microsoft YaHei UI" panose="020B0503020204020204" pitchFamily="34" charset="-122"/>
              </a:rPr>
              <a:t> 6:4-5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 </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以色列啊，你要听！</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b="0" i="0" dirty="0">
                <a:solidFill>
                  <a:srgbClr val="000000"/>
                </a:solidFill>
                <a:effectLst/>
                <a:latin typeface="Microsoft YaHei UI" panose="020B0503020204020204" pitchFamily="34" charset="-122"/>
                <a:ea typeface="Microsoft YaHei UI" panose="020B0503020204020204" pitchFamily="34" charset="-122"/>
              </a:rPr>
              <a:t>耶和华─我们神是独一的主。</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i="0" dirty="0">
                <a:solidFill>
                  <a:srgbClr val="000000"/>
                </a:solidFill>
                <a:effectLst/>
                <a:latin typeface="Microsoft YaHei UI" panose="020B0503020204020204" pitchFamily="34" charset="-122"/>
                <a:ea typeface="Microsoft YaHei UI" panose="020B0503020204020204" pitchFamily="34" charset="-122"/>
              </a:rPr>
              <a:t>你要尽心、尽性、尽力爱耶和华─你的神</a:t>
            </a:r>
            <a:r>
              <a:rPr lang="zh-TW" altLang="en-US" b="0" i="0" dirty="0">
                <a:solidFill>
                  <a:srgbClr val="000000"/>
                </a:solidFill>
                <a:effectLst/>
                <a:latin typeface="Microsoft YaHei UI" panose="020B0503020204020204" pitchFamily="34" charset="-122"/>
                <a:ea typeface="Microsoft YaHei UI" panose="020B0503020204020204" pitchFamily="34" charset="-122"/>
              </a:rPr>
              <a:t>。</a:t>
            </a:r>
            <a:r>
              <a:rPr lang="en-US" b="0" i="0" dirty="0">
                <a:solidFill>
                  <a:srgbClr val="000000"/>
                </a:solidFill>
                <a:effectLst/>
                <a:latin typeface="Microsoft YaHei UI" panose="020B0503020204020204" pitchFamily="34" charset="-122"/>
                <a:ea typeface="Microsoft YaHei UI" panose="020B0503020204020204" pitchFamily="34" charset="-122"/>
              </a:rPr>
              <a:t> </a:t>
            </a:r>
            <a:endParaRPr lang="en-US" b="0" dirty="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393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983422" y="0"/>
            <a:ext cx="820857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3"/>
          <a:stretch>
            <a:fillRect/>
          </a:stretch>
        </p:blipFill>
        <p:spPr>
          <a:xfrm>
            <a:off x="3953069" y="0"/>
            <a:ext cx="723900" cy="6858000"/>
          </a:xfrm>
          <a:prstGeom prst="rect">
            <a:avLst/>
          </a:prstGeom>
        </p:spPr>
      </p:pic>
      <p:grpSp>
        <p:nvGrpSpPr>
          <p:cNvPr id="14" name="组合 13">
            <a:extLst>
              <a:ext uri="{FF2B5EF4-FFF2-40B4-BE49-F238E27FC236}">
                <a16:creationId xmlns:a16="http://schemas.microsoft.com/office/drawing/2014/main" id="{D00F8E16-A8A5-4419-710A-0C2EF34E28B4}"/>
              </a:ext>
            </a:extLst>
          </p:cNvPr>
          <p:cNvGrpSpPr/>
          <p:nvPr/>
        </p:nvGrpSpPr>
        <p:grpSpPr>
          <a:xfrm>
            <a:off x="146649" y="198408"/>
            <a:ext cx="3140015" cy="1138686"/>
            <a:chOff x="146649" y="198408"/>
            <a:chExt cx="3140015" cy="1138686"/>
          </a:xfrm>
        </p:grpSpPr>
        <p:sp>
          <p:nvSpPr>
            <p:cNvPr id="15" name="矩形 14">
              <a:extLst>
                <a:ext uri="{FF2B5EF4-FFF2-40B4-BE49-F238E27FC236}">
                  <a16:creationId xmlns:a16="http://schemas.microsoft.com/office/drawing/2014/main" id="{685CB954-01CA-2F9D-58CF-3088FDE26D0B}"/>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8" name="图片 17" descr="文本&#10;&#10;描述已自动生成">
              <a:extLst>
                <a:ext uri="{FF2B5EF4-FFF2-40B4-BE49-F238E27FC236}">
                  <a16:creationId xmlns:a16="http://schemas.microsoft.com/office/drawing/2014/main" id="{1A70A017-4995-542F-195A-767E58DE3051}"/>
                </a:ext>
              </a:extLst>
            </p:cNvPr>
            <p:cNvPicPr>
              <a:picLocks noChangeAspect="1"/>
            </p:cNvPicPr>
            <p:nvPr/>
          </p:nvPicPr>
          <p:blipFill>
            <a:blip r:embed="rId4"/>
            <a:stretch>
              <a:fillRect/>
            </a:stretch>
          </p:blipFill>
          <p:spPr>
            <a:xfrm>
              <a:off x="432184" y="307824"/>
              <a:ext cx="2854480" cy="652306"/>
            </a:xfrm>
            <a:prstGeom prst="rect">
              <a:avLst/>
            </a:prstGeom>
          </p:spPr>
        </p:pic>
      </p:grpSp>
      <p:grpSp>
        <p:nvGrpSpPr>
          <p:cNvPr id="8" name="组合 7">
            <a:extLst>
              <a:ext uri="{FF2B5EF4-FFF2-40B4-BE49-F238E27FC236}">
                <a16:creationId xmlns:a16="http://schemas.microsoft.com/office/drawing/2014/main" id="{EE394040-3CA0-265C-C186-68E6C511D90A}"/>
              </a:ext>
            </a:extLst>
          </p:cNvPr>
          <p:cNvGrpSpPr/>
          <p:nvPr/>
        </p:nvGrpSpPr>
        <p:grpSpPr>
          <a:xfrm>
            <a:off x="259860" y="252962"/>
            <a:ext cx="3140015" cy="1138686"/>
            <a:chOff x="146649" y="198408"/>
            <a:chExt cx="3140015" cy="1138686"/>
          </a:xfrm>
        </p:grpSpPr>
        <p:sp>
          <p:nvSpPr>
            <p:cNvPr id="9" name="矩形 8">
              <a:extLst>
                <a:ext uri="{FF2B5EF4-FFF2-40B4-BE49-F238E27FC236}">
                  <a16:creationId xmlns:a16="http://schemas.microsoft.com/office/drawing/2014/main" id="{34F1C7BD-EB26-7A4F-8B43-CBED5404CFA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0" name="图片 9" descr="文本&#10;&#10;描述已自动生成">
              <a:extLst>
                <a:ext uri="{FF2B5EF4-FFF2-40B4-BE49-F238E27FC236}">
                  <a16:creationId xmlns:a16="http://schemas.microsoft.com/office/drawing/2014/main" id="{DB60C1BB-58D9-5DF9-82BD-C2BCF3D39EBA}"/>
                </a:ext>
              </a:extLst>
            </p:cNvPr>
            <p:cNvPicPr>
              <a:picLocks noChangeAspect="1"/>
            </p:cNvPicPr>
            <p:nvPr/>
          </p:nvPicPr>
          <p:blipFill>
            <a:blip r:embed="rId4"/>
            <a:stretch>
              <a:fillRect/>
            </a:stretch>
          </p:blipFill>
          <p:spPr>
            <a:xfrm>
              <a:off x="432184" y="307824"/>
              <a:ext cx="2854480" cy="652306"/>
            </a:xfrm>
            <a:prstGeom prst="rect">
              <a:avLst/>
            </a:prstGeom>
          </p:spPr>
        </p:pic>
      </p:grpSp>
      <p:pic>
        <p:nvPicPr>
          <p:cNvPr id="22" name="Picture 8" descr="A picture containing text, monitor, electronics, screen&#10;&#10;Description automatically generated">
            <a:extLst>
              <a:ext uri="{FF2B5EF4-FFF2-40B4-BE49-F238E27FC236}">
                <a16:creationId xmlns:a16="http://schemas.microsoft.com/office/drawing/2014/main" id="{809D5B16-4058-A956-6E17-DA11AE5C7F9D}"/>
              </a:ext>
            </a:extLst>
          </p:cNvPr>
          <p:cNvPicPr>
            <a:picLocks noChangeAspect="1"/>
          </p:cNvPicPr>
          <p:nvPr/>
        </p:nvPicPr>
        <p:blipFill>
          <a:blip r:embed="rId5"/>
          <a:stretch>
            <a:fillRect/>
          </a:stretch>
        </p:blipFill>
        <p:spPr>
          <a:xfrm>
            <a:off x="5141070" y="428996"/>
            <a:ext cx="3160133" cy="6020485"/>
          </a:xfrm>
          <a:prstGeom prst="rect">
            <a:avLst/>
          </a:prstGeom>
        </p:spPr>
      </p:pic>
      <p:pic>
        <p:nvPicPr>
          <p:cNvPr id="24" name="Picture 9" descr="A picture containing text, monitor, electronics, screen&#10;&#10;Description automatically generated">
            <a:extLst>
              <a:ext uri="{FF2B5EF4-FFF2-40B4-BE49-F238E27FC236}">
                <a16:creationId xmlns:a16="http://schemas.microsoft.com/office/drawing/2014/main" id="{50306CF7-21B1-F4BF-43EC-DAEF292774A6}"/>
              </a:ext>
            </a:extLst>
          </p:cNvPr>
          <p:cNvPicPr>
            <a:picLocks noChangeAspect="1"/>
          </p:cNvPicPr>
          <p:nvPr/>
        </p:nvPicPr>
        <p:blipFill>
          <a:blip r:embed="rId5"/>
          <a:stretch>
            <a:fillRect/>
          </a:stretch>
        </p:blipFill>
        <p:spPr>
          <a:xfrm>
            <a:off x="8394633" y="428996"/>
            <a:ext cx="3160133" cy="6020485"/>
          </a:xfrm>
          <a:prstGeom prst="rect">
            <a:avLst/>
          </a:prstGeom>
        </p:spPr>
      </p:pic>
      <p:pic>
        <p:nvPicPr>
          <p:cNvPr id="26" name="图片 25">
            <a:extLst>
              <a:ext uri="{FF2B5EF4-FFF2-40B4-BE49-F238E27FC236}">
                <a16:creationId xmlns:a16="http://schemas.microsoft.com/office/drawing/2014/main" id="{55E501C0-B793-D7CE-B4A3-05E6E5FBFF9A}"/>
              </a:ext>
            </a:extLst>
          </p:cNvPr>
          <p:cNvPicPr>
            <a:picLocks noChangeAspect="1"/>
          </p:cNvPicPr>
          <p:nvPr/>
        </p:nvPicPr>
        <p:blipFill>
          <a:blip r:embed="rId6"/>
          <a:srcRect t="4756" b="2989"/>
          <a:stretch/>
        </p:blipFill>
        <p:spPr>
          <a:xfrm>
            <a:off x="5333100" y="633977"/>
            <a:ext cx="2765960" cy="5525581"/>
          </a:xfrm>
          <a:prstGeom prst="roundRect">
            <a:avLst>
              <a:gd name="adj" fmla="val 8656"/>
            </a:avLst>
          </a:prstGeom>
          <a:ln>
            <a:noFill/>
          </a:ln>
          <a:effectLst/>
        </p:spPr>
      </p:pic>
      <p:sp>
        <p:nvSpPr>
          <p:cNvPr id="27" name="TextBox 20">
            <a:extLst>
              <a:ext uri="{FF2B5EF4-FFF2-40B4-BE49-F238E27FC236}">
                <a16:creationId xmlns:a16="http://schemas.microsoft.com/office/drawing/2014/main" id="{7721D1CD-0F4B-44AB-7BB0-4EED87A61705}"/>
              </a:ext>
            </a:extLst>
          </p:cNvPr>
          <p:cNvSpPr txBox="1"/>
          <p:nvPr/>
        </p:nvSpPr>
        <p:spPr>
          <a:xfrm rot="20081092">
            <a:off x="4517548" y="436980"/>
            <a:ext cx="1830176" cy="661542"/>
          </a:xfrm>
          <a:prstGeom prst="roundRect">
            <a:avLst>
              <a:gd name="adj" fmla="val 50000"/>
            </a:avLst>
          </a:prstGeom>
          <a:solidFill>
            <a:srgbClr val="FB8500"/>
          </a:solidFill>
        </p:spPr>
        <p:txBody>
          <a:bodyPr wrap="square" lIns="54000" tIns="0" rIns="54000" bIns="0" rtlCol="0">
            <a:spAutoFit/>
          </a:bodyPr>
          <a:lstStyle/>
          <a:p>
            <a:pPr algn="ctr">
              <a:lnSpc>
                <a:spcPts val="4000"/>
              </a:lnSpc>
              <a:spcAft>
                <a:spcPts val="1200"/>
              </a:spcAft>
            </a:pPr>
            <a:r>
              <a:rPr lang="zh-CN" altLang="en-US" sz="2800" b="1" dirty="0">
                <a:solidFill>
                  <a:schemeClr val="bg1"/>
                </a:solidFill>
                <a:latin typeface="Microsoft YaHei UI" panose="020B0503020204020204" pitchFamily="34" charset="-122"/>
                <a:ea typeface="Microsoft YaHei UI" panose="020B0503020204020204" pitchFamily="34" charset="-122"/>
              </a:rPr>
              <a:t>完全免费</a:t>
            </a:r>
            <a:r>
              <a:rPr lang="en-US" altLang="ko-KR" sz="2800" b="1" dirty="0">
                <a:solidFill>
                  <a:schemeClr val="bg1"/>
                </a:solidFill>
                <a:latin typeface="Microsoft YaHei UI" panose="020B0503020204020204" pitchFamily="34" charset="-122"/>
                <a:ea typeface="Microsoft YaHei UI" panose="020B0503020204020204" pitchFamily="34" charset="-122"/>
              </a:rPr>
              <a:t>!</a:t>
            </a:r>
            <a:endParaRPr lang="en-US" sz="2800" dirty="0">
              <a:solidFill>
                <a:schemeClr val="bg1"/>
              </a:solidFill>
              <a:latin typeface="Microsoft YaHei UI" panose="020B0503020204020204" pitchFamily="34" charset="-122"/>
              <a:ea typeface="Microsoft YaHei UI" panose="020B0503020204020204" pitchFamily="34" charset="-122"/>
            </a:endParaRPr>
          </a:p>
        </p:txBody>
      </p:sp>
      <p:pic>
        <p:nvPicPr>
          <p:cNvPr id="29" name="图片 28">
            <a:extLst>
              <a:ext uri="{FF2B5EF4-FFF2-40B4-BE49-F238E27FC236}">
                <a16:creationId xmlns:a16="http://schemas.microsoft.com/office/drawing/2014/main" id="{963505EB-A676-A2DC-08E6-5AFF9544791E}"/>
              </a:ext>
            </a:extLst>
          </p:cNvPr>
          <p:cNvPicPr>
            <a:picLocks noChangeAspect="1"/>
          </p:cNvPicPr>
          <p:nvPr/>
        </p:nvPicPr>
        <p:blipFill>
          <a:blip r:embed="rId7"/>
          <a:srcRect t="4489" b="2092"/>
          <a:stretch/>
        </p:blipFill>
        <p:spPr>
          <a:xfrm>
            <a:off x="8608857" y="633558"/>
            <a:ext cx="2731684" cy="5526000"/>
          </a:xfrm>
          <a:prstGeom prst="roundRect">
            <a:avLst>
              <a:gd name="adj" fmla="val 6822"/>
            </a:avLst>
          </a:prstGeom>
          <a:ln>
            <a:noFill/>
          </a:ln>
          <a:effectLst/>
        </p:spPr>
      </p:pic>
      <p:sp>
        <p:nvSpPr>
          <p:cNvPr id="17" name="TextBox 16">
            <a:extLst>
              <a:ext uri="{FF2B5EF4-FFF2-40B4-BE49-F238E27FC236}">
                <a16:creationId xmlns:a16="http://schemas.microsoft.com/office/drawing/2014/main" id="{2386B671-48E3-791E-D48C-042565554E1D}"/>
              </a:ext>
            </a:extLst>
          </p:cNvPr>
          <p:cNvSpPr txBox="1"/>
          <p:nvPr/>
        </p:nvSpPr>
        <p:spPr>
          <a:xfrm>
            <a:off x="573083" y="2417905"/>
            <a:ext cx="3389062" cy="1333698"/>
          </a:xfrm>
          <a:prstGeom prst="rect">
            <a:avLst/>
          </a:prstGeom>
          <a:noFill/>
        </p:spPr>
        <p:txBody>
          <a:bodyPr wrap="square" lIns="0" tIns="0" rIns="0" bIns="0" rtlCol="0">
            <a:spAutoFit/>
          </a:bodyPr>
          <a:lstStyle/>
          <a:p>
            <a:pPr>
              <a:lnSpc>
                <a:spcPts val="5200"/>
              </a:lnSpc>
            </a:pPr>
            <a:r>
              <a:rPr lang="zh-CN" altLang="en-US" sz="4500" b="1" dirty="0">
                <a:latin typeface="Microsoft YaHei UI" panose="020B0503020204020204" pitchFamily="34" charset="-122"/>
                <a:ea typeface="Microsoft YaHei UI" panose="020B0503020204020204" pitchFamily="34" charset="-122"/>
              </a:rPr>
              <a:t>宣读圣经</a:t>
            </a:r>
            <a:br>
              <a:rPr lang="en-US" sz="4500" b="1" dirty="0">
                <a:latin typeface="Microsoft YaHei UI" panose="020B0503020204020204" pitchFamily="34" charset="-122"/>
                <a:ea typeface="Microsoft YaHei UI" panose="020B0503020204020204" pitchFamily="34" charset="-122"/>
              </a:rPr>
            </a:br>
            <a:r>
              <a:rPr lang="en-US" sz="4500" b="1" dirty="0">
                <a:solidFill>
                  <a:srgbClr val="FFB600"/>
                </a:solidFill>
                <a:latin typeface="Microsoft YaHei UI" panose="020B0503020204020204" pitchFamily="34" charset="-122"/>
                <a:ea typeface="Microsoft YaHei UI" panose="020B0503020204020204" pitchFamily="34" charset="-122"/>
              </a:rPr>
              <a:t>App (</a:t>
            </a:r>
            <a:r>
              <a:rPr lang="zh-CN" altLang="en-US" sz="4500" b="1" dirty="0">
                <a:solidFill>
                  <a:srgbClr val="FFB600"/>
                </a:solidFill>
                <a:latin typeface="Microsoft YaHei UI" panose="020B0503020204020204" pitchFamily="34" charset="-122"/>
                <a:ea typeface="Microsoft YaHei UI" panose="020B0503020204020204" pitchFamily="34" charset="-122"/>
              </a:rPr>
              <a:t>国际版</a:t>
            </a:r>
            <a:r>
              <a:rPr lang="en-US" altLang="zh-CN" sz="4500" b="1" dirty="0">
                <a:solidFill>
                  <a:srgbClr val="FFB600"/>
                </a:solidFill>
                <a:latin typeface="Microsoft YaHei UI" panose="020B0503020204020204" pitchFamily="34" charset="-122"/>
                <a:ea typeface="Microsoft YaHei UI" panose="020B0503020204020204" pitchFamily="34" charset="-122"/>
              </a:rPr>
              <a:t>)</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19" name="Group 20">
            <a:extLst>
              <a:ext uri="{FF2B5EF4-FFF2-40B4-BE49-F238E27FC236}">
                <a16:creationId xmlns:a16="http://schemas.microsoft.com/office/drawing/2014/main" id="{75879B8B-E7E6-113E-238A-21C4C1DABEEF}"/>
              </a:ext>
            </a:extLst>
          </p:cNvPr>
          <p:cNvGrpSpPr/>
          <p:nvPr/>
        </p:nvGrpSpPr>
        <p:grpSpPr>
          <a:xfrm>
            <a:off x="550576" y="3905868"/>
            <a:ext cx="2330026" cy="1097280"/>
            <a:chOff x="322020" y="4715464"/>
            <a:chExt cx="2330026" cy="1097280"/>
          </a:xfrm>
        </p:grpSpPr>
        <p:pic>
          <p:nvPicPr>
            <p:cNvPr id="20" name="Picture 21">
              <a:extLst>
                <a:ext uri="{FF2B5EF4-FFF2-40B4-BE49-F238E27FC236}">
                  <a16:creationId xmlns:a16="http://schemas.microsoft.com/office/drawing/2014/main" id="{0A160059-2A7B-7E50-8DB8-FA188CAA6FE0}"/>
                </a:ext>
              </a:extLst>
            </p:cNvPr>
            <p:cNvPicPr>
              <a:picLocks noChangeAspect="1"/>
            </p:cNvPicPr>
            <p:nvPr/>
          </p:nvPicPr>
          <p:blipFill>
            <a:blip r:embed="rId8"/>
            <a:srcRect/>
            <a:stretch/>
          </p:blipFill>
          <p:spPr>
            <a:xfrm>
              <a:off x="1554766" y="4715464"/>
              <a:ext cx="1097280" cy="1097280"/>
            </a:xfrm>
            <a:prstGeom prst="roundRect">
              <a:avLst>
                <a:gd name="adj" fmla="val 6667"/>
              </a:avLst>
            </a:prstGeom>
          </p:spPr>
        </p:pic>
        <p:pic>
          <p:nvPicPr>
            <p:cNvPr id="21" name="Picture 22">
              <a:extLst>
                <a:ext uri="{FF2B5EF4-FFF2-40B4-BE49-F238E27FC236}">
                  <a16:creationId xmlns:a16="http://schemas.microsoft.com/office/drawing/2014/main" id="{C4AC70D3-23A6-2741-6AAD-05FEDC03DE5B}"/>
                </a:ext>
              </a:extLst>
            </p:cNvPr>
            <p:cNvPicPr>
              <a:picLocks noChangeAspect="1"/>
            </p:cNvPicPr>
            <p:nvPr/>
          </p:nvPicPr>
          <p:blipFill>
            <a:blip r:embed="rId9"/>
            <a:srcRect/>
            <a:stretch/>
          </p:blipFill>
          <p:spPr>
            <a:xfrm>
              <a:off x="322020" y="4715464"/>
              <a:ext cx="1097280" cy="1097280"/>
            </a:xfrm>
            <a:prstGeom prst="roundRect">
              <a:avLst>
                <a:gd name="adj" fmla="val 23334"/>
              </a:avLst>
            </a:prstGeom>
          </p:spPr>
        </p:pic>
      </p:grpSp>
    </p:spTree>
    <p:extLst>
      <p:ext uri="{BB962C8B-B14F-4D97-AF65-F5344CB8AC3E}">
        <p14:creationId xmlns:p14="http://schemas.microsoft.com/office/powerpoint/2010/main" val="137617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983422" y="0"/>
            <a:ext cx="820857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3"/>
          <a:stretch>
            <a:fillRect/>
          </a:stretch>
        </p:blipFill>
        <p:spPr>
          <a:xfrm>
            <a:off x="3953069" y="0"/>
            <a:ext cx="723900" cy="6858000"/>
          </a:xfrm>
          <a:prstGeom prst="rect">
            <a:avLst/>
          </a:prstGeom>
        </p:spPr>
      </p:pic>
      <p:sp>
        <p:nvSpPr>
          <p:cNvPr id="7" name="Rounded Rectangle 6">
            <a:extLst>
              <a:ext uri="{FF2B5EF4-FFF2-40B4-BE49-F238E27FC236}">
                <a16:creationId xmlns:a16="http://schemas.microsoft.com/office/drawing/2014/main" id="{B25D3BFD-E7BD-F65D-86E1-3E6BDE79B3DD}"/>
              </a:ext>
            </a:extLst>
          </p:cNvPr>
          <p:cNvSpPr/>
          <p:nvPr/>
        </p:nvSpPr>
        <p:spPr>
          <a:xfrm>
            <a:off x="4917370" y="1041996"/>
            <a:ext cx="3291840" cy="5501582"/>
          </a:xfrm>
          <a:prstGeom prst="roundRect">
            <a:avLst>
              <a:gd name="adj" fmla="val 5174"/>
            </a:avLst>
          </a:prstGeom>
          <a:solidFill>
            <a:schemeClr val="bg1"/>
          </a:solidFill>
          <a:ln w="635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8" name="Rounded Rectangle 17">
            <a:extLst>
              <a:ext uri="{FF2B5EF4-FFF2-40B4-BE49-F238E27FC236}">
                <a16:creationId xmlns:a16="http://schemas.microsoft.com/office/drawing/2014/main" id="{84DEDA06-E5B1-5405-5936-A9FC1CD0CF48}"/>
              </a:ext>
            </a:extLst>
          </p:cNvPr>
          <p:cNvSpPr/>
          <p:nvPr/>
        </p:nvSpPr>
        <p:spPr>
          <a:xfrm>
            <a:off x="8420086" y="1041995"/>
            <a:ext cx="3512053" cy="5501582"/>
          </a:xfrm>
          <a:prstGeom prst="roundRect">
            <a:avLst>
              <a:gd name="adj" fmla="val 5174"/>
            </a:avLst>
          </a:prstGeom>
          <a:solidFill>
            <a:schemeClr val="bg1"/>
          </a:solidFill>
          <a:ln w="635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6" name="TextBox 14">
            <a:extLst>
              <a:ext uri="{FF2B5EF4-FFF2-40B4-BE49-F238E27FC236}">
                <a16:creationId xmlns:a16="http://schemas.microsoft.com/office/drawing/2014/main" id="{EA498C19-E993-AAB3-337E-ACEDED437702}"/>
              </a:ext>
            </a:extLst>
          </p:cNvPr>
          <p:cNvSpPr txBox="1"/>
          <p:nvPr/>
        </p:nvSpPr>
        <p:spPr>
          <a:xfrm>
            <a:off x="6222190" y="383675"/>
            <a:ext cx="5177591" cy="512961"/>
          </a:xfrm>
          <a:prstGeom prst="rect">
            <a:avLst/>
          </a:prstGeom>
          <a:noFill/>
        </p:spPr>
        <p:txBody>
          <a:bodyPr wrap="square" lIns="0" tIns="0" rIns="0" bIns="0" rtlCol="0">
            <a:spAutoFit/>
          </a:bodyPr>
          <a:lstStyle/>
          <a:p>
            <a:pPr algn="ctr">
              <a:lnSpc>
                <a:spcPts val="4000"/>
              </a:lnSpc>
              <a:spcAft>
                <a:spcPts val="1200"/>
              </a:spcAft>
            </a:pPr>
            <a:r>
              <a:rPr lang="zh-CN" altLang="en-US" sz="4000" b="1" dirty="0">
                <a:latin typeface="Microsoft YaHei UI" panose="020B0503020204020204" pitchFamily="34" charset="-122"/>
                <a:ea typeface="Microsoft YaHei UI" panose="020B0503020204020204" pitchFamily="34" charset="-122"/>
              </a:rPr>
              <a:t>高品质的有声戏剧圣经</a:t>
            </a:r>
            <a:endParaRPr lang="en-US" sz="4000" b="1" dirty="0">
              <a:latin typeface="Microsoft YaHei UI" panose="020B0503020204020204" pitchFamily="34" charset="-122"/>
              <a:ea typeface="Microsoft YaHei UI" panose="020B0503020204020204" pitchFamily="34" charset="-122"/>
            </a:endParaRPr>
          </a:p>
        </p:txBody>
      </p:sp>
      <p:sp>
        <p:nvSpPr>
          <p:cNvPr id="11" name="TextBox 10">
            <a:extLst>
              <a:ext uri="{FF2B5EF4-FFF2-40B4-BE49-F238E27FC236}">
                <a16:creationId xmlns:a16="http://schemas.microsoft.com/office/drawing/2014/main" id="{FEC5FFBA-0039-194A-DD40-310BD72B69FB}"/>
              </a:ext>
            </a:extLst>
          </p:cNvPr>
          <p:cNvSpPr txBox="1"/>
          <p:nvPr/>
        </p:nvSpPr>
        <p:spPr>
          <a:xfrm>
            <a:off x="5162874" y="1287423"/>
            <a:ext cx="2893879" cy="5165004"/>
          </a:xfrm>
          <a:prstGeom prst="rect">
            <a:avLst/>
          </a:prstGeom>
          <a:noFill/>
        </p:spPr>
        <p:txBody>
          <a:bodyPr wrap="square" lIns="0" tIns="0" rIns="0" bIns="0" rtlCol="0">
            <a:spAutoFit/>
          </a:bodyPr>
          <a:lstStyle/>
          <a:p>
            <a:pPr>
              <a:spcAft>
                <a:spcPts val="1200"/>
              </a:spcAft>
            </a:pPr>
            <a:r>
              <a:rPr lang="zh-CN" altLang="en-US" sz="2500" b="1" dirty="0">
                <a:latin typeface="Microsoft YaHei UI" panose="020B0503020204020204" pitchFamily="34" charset="-122"/>
                <a:ea typeface="Microsoft YaHei UI" panose="020B0503020204020204" pitchFamily="34" charset="-122"/>
              </a:rPr>
              <a:t>现有语种：</a:t>
            </a:r>
            <a:endParaRPr lang="en-US" sz="2500" b="1"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英语</a:t>
            </a:r>
            <a:r>
              <a:rPr lang="en-US" sz="2500" dirty="0">
                <a:latin typeface="Microsoft YaHei UI" panose="020B0503020204020204" pitchFamily="34" charset="-122"/>
                <a:ea typeface="Microsoft YaHei UI" panose="020B0503020204020204" pitchFamily="34" charset="-122"/>
              </a:rPr>
              <a:t>NKJV</a:t>
            </a:r>
          </a:p>
          <a:p>
            <a:pPr>
              <a:lnSpc>
                <a:spcPct val="110000"/>
              </a:lnSpc>
            </a:pPr>
            <a:r>
              <a:rPr lang="zh-CN" altLang="en-US" sz="2500" dirty="0">
                <a:latin typeface="Microsoft YaHei UI" panose="020B0503020204020204" pitchFamily="34" charset="-122"/>
                <a:ea typeface="Microsoft YaHei UI" panose="020B0503020204020204" pitchFamily="34" charset="-122"/>
              </a:rPr>
              <a:t>英语</a:t>
            </a:r>
            <a:r>
              <a:rPr lang="en-US" sz="2500" dirty="0">
                <a:latin typeface="Microsoft YaHei UI" panose="020B0503020204020204" pitchFamily="34" charset="-122"/>
                <a:ea typeface="Microsoft YaHei UI" panose="020B0503020204020204" pitchFamily="34" charset="-122"/>
              </a:rPr>
              <a:t>NLT (</a:t>
            </a:r>
            <a:r>
              <a:rPr lang="zh-CN" altLang="en-US" sz="2500" dirty="0">
                <a:latin typeface="Microsoft YaHei UI" panose="020B0503020204020204" pitchFamily="34" charset="-122"/>
                <a:ea typeface="Microsoft YaHei UI" panose="020B0503020204020204" pitchFamily="34" charset="-122"/>
              </a:rPr>
              <a:t>新约</a:t>
            </a:r>
            <a:r>
              <a:rPr lang="en-US" altLang="zh-CN" sz="2500" dirty="0">
                <a:latin typeface="Microsoft YaHei UI" panose="020B0503020204020204" pitchFamily="34" charset="-122"/>
                <a:ea typeface="Microsoft YaHei UI" panose="020B0503020204020204" pitchFamily="34" charset="-122"/>
              </a:rPr>
              <a:t>)</a:t>
            </a:r>
            <a:endParaRPr lang="en-US" altLang="zh-CN" sz="2500" b="1"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西班牙语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韩语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日语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中文</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俄语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印度尼西亚语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阿拉伯语</a:t>
            </a:r>
            <a:r>
              <a:rPr lang="en-US" altLang="ko-KR" sz="2500" dirty="0">
                <a:latin typeface="Microsoft YaHei UI" panose="020B0503020204020204" pitchFamily="34" charset="-122"/>
                <a:ea typeface="Microsoft YaHei UI" panose="020B0503020204020204" pitchFamily="34" charset="-122"/>
              </a:rPr>
              <a:t>NVD</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阿拉伯语</a:t>
            </a:r>
            <a:r>
              <a:rPr lang="en-US" altLang="zh-CN" sz="2500" dirty="0">
                <a:latin typeface="Microsoft YaHei UI" panose="020B0503020204020204" pitchFamily="34" charset="-122"/>
                <a:ea typeface="Microsoft YaHei UI" panose="020B0503020204020204" pitchFamily="34" charset="-122"/>
              </a:rPr>
              <a:t>GNA</a:t>
            </a:r>
          </a:p>
          <a:p>
            <a:pPr>
              <a:lnSpc>
                <a:spcPct val="110000"/>
              </a:lnSpc>
            </a:pPr>
            <a:r>
              <a:rPr lang="zh-CN" altLang="en-US" sz="2500" dirty="0">
                <a:latin typeface="Microsoft YaHei UI" panose="020B0503020204020204" pitchFamily="34" charset="-122"/>
                <a:ea typeface="Microsoft YaHei UI" panose="020B0503020204020204" pitchFamily="34" charset="-122"/>
              </a:rPr>
              <a:t>法语</a:t>
            </a:r>
            <a:endParaRPr lang="en-US" altLang="zh-CN" sz="2500" dirty="0">
              <a:latin typeface="Microsoft YaHei UI" panose="020B0503020204020204" pitchFamily="34" charset="-122"/>
              <a:ea typeface="Microsoft YaHei UI" panose="020B0503020204020204" pitchFamily="34" charset="-122"/>
            </a:endParaRPr>
          </a:p>
        </p:txBody>
      </p:sp>
      <p:sp>
        <p:nvSpPr>
          <p:cNvPr id="12" name="TextBox 18">
            <a:extLst>
              <a:ext uri="{FF2B5EF4-FFF2-40B4-BE49-F238E27FC236}">
                <a16:creationId xmlns:a16="http://schemas.microsoft.com/office/drawing/2014/main" id="{6A7B0BD8-E0C2-CFBF-FC3C-F923A280BDB8}"/>
              </a:ext>
            </a:extLst>
          </p:cNvPr>
          <p:cNvSpPr txBox="1"/>
          <p:nvPr/>
        </p:nvSpPr>
        <p:spPr>
          <a:xfrm>
            <a:off x="8645615" y="1301349"/>
            <a:ext cx="2792837" cy="846386"/>
          </a:xfrm>
          <a:prstGeom prst="rect">
            <a:avLst/>
          </a:prstGeom>
          <a:noFill/>
        </p:spPr>
        <p:txBody>
          <a:bodyPr wrap="square" lIns="0" tIns="0" rIns="0" bIns="0" rtlCol="0">
            <a:spAutoFit/>
          </a:bodyPr>
          <a:lstStyle/>
          <a:p>
            <a:pPr>
              <a:spcAft>
                <a:spcPts val="1200"/>
              </a:spcAft>
            </a:pPr>
            <a:r>
              <a:rPr lang="zh-CN" altLang="en-US" sz="2500" b="1" dirty="0">
                <a:latin typeface="Microsoft YaHei UI" panose="020B0503020204020204" pitchFamily="34" charset="-122"/>
                <a:ea typeface="Microsoft YaHei UI" panose="020B0503020204020204" pitchFamily="34" charset="-122"/>
              </a:rPr>
              <a:t>即将登场：</a:t>
            </a:r>
            <a:endParaRPr lang="en-US" altLang="zh-CN" sz="2500" b="1" dirty="0">
              <a:latin typeface="Microsoft YaHei UI" panose="020B0503020204020204" pitchFamily="34" charset="-122"/>
              <a:ea typeface="Microsoft YaHei UI" panose="020B0503020204020204" pitchFamily="34" charset="-122"/>
            </a:endParaRPr>
          </a:p>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2026</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sp>
        <p:nvSpPr>
          <p:cNvPr id="40" name="TextBox 39">
            <a:extLst>
              <a:ext uri="{FF2B5EF4-FFF2-40B4-BE49-F238E27FC236}">
                <a16:creationId xmlns:a16="http://schemas.microsoft.com/office/drawing/2014/main" id="{423AE642-8B85-36EA-1829-E1D526456E9E}"/>
              </a:ext>
            </a:extLst>
          </p:cNvPr>
          <p:cNvSpPr txBox="1"/>
          <p:nvPr/>
        </p:nvSpPr>
        <p:spPr>
          <a:xfrm>
            <a:off x="8567916" y="2249086"/>
            <a:ext cx="2683708" cy="1297791"/>
          </a:xfrm>
          <a:prstGeom prst="rect">
            <a:avLst/>
          </a:prstGeom>
          <a:noFill/>
        </p:spPr>
        <p:txBody>
          <a:bodyPr wrap="square">
            <a:spAutoFit/>
          </a:bodyPr>
          <a:lstStyle/>
          <a:p>
            <a:pPr>
              <a:lnSpc>
                <a:spcPts val="2440"/>
              </a:lnSpc>
              <a:spcAft>
                <a:spcPts val="1200"/>
              </a:spcAft>
            </a:pPr>
            <a:r>
              <a:rPr lang="zh-CN" altLang="en-US" sz="2200" dirty="0">
                <a:latin typeface="Microsoft YaHei UI" panose="020B0503020204020204" pitchFamily="34" charset="-122"/>
                <a:ea typeface="Microsoft YaHei UI" panose="020B0503020204020204" pitchFamily="34" charset="-122"/>
              </a:rPr>
              <a:t>葡萄牙语</a:t>
            </a:r>
            <a:endParaRPr lang="en-US" altLang="zh-CN" sz="2200" dirty="0">
              <a:latin typeface="Microsoft YaHei UI" panose="020B0503020204020204" pitchFamily="34" charset="-122"/>
              <a:ea typeface="Microsoft YaHei UI" panose="020B0503020204020204" pitchFamily="34" charset="-122"/>
            </a:endParaRP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英语</a:t>
            </a:r>
            <a:r>
              <a:rPr lang="en-US" altLang="zh-CN" sz="2200" dirty="0">
                <a:latin typeface="Microsoft YaHei UI" panose="020B0503020204020204" pitchFamily="34" charset="-122"/>
                <a:ea typeface="Microsoft YaHei UI" panose="020B0503020204020204" pitchFamily="34" charset="-122"/>
              </a:rPr>
              <a:t>NIV</a:t>
            </a: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印地语 </a:t>
            </a:r>
            <a:r>
              <a:rPr lang="en-US" altLang="ko-KR"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新约</a:t>
            </a:r>
            <a:r>
              <a:rPr lang="en-US" altLang="ko-KR" sz="2200" dirty="0">
                <a:latin typeface="Microsoft YaHei UI" panose="020B0503020204020204" pitchFamily="34" charset="-122"/>
                <a:ea typeface="Microsoft YaHei UI" panose="020B0503020204020204" pitchFamily="34" charset="-122"/>
              </a:rPr>
              <a:t>)</a:t>
            </a:r>
          </a:p>
        </p:txBody>
      </p:sp>
      <p:sp>
        <p:nvSpPr>
          <p:cNvPr id="44" name="TextBox 20">
            <a:extLst>
              <a:ext uri="{FF2B5EF4-FFF2-40B4-BE49-F238E27FC236}">
                <a16:creationId xmlns:a16="http://schemas.microsoft.com/office/drawing/2014/main" id="{B226C4F4-D46D-5D0F-4006-4FDC09106EA1}"/>
              </a:ext>
            </a:extLst>
          </p:cNvPr>
          <p:cNvSpPr txBox="1"/>
          <p:nvPr/>
        </p:nvSpPr>
        <p:spPr>
          <a:xfrm rot="20081092">
            <a:off x="4111170" y="660673"/>
            <a:ext cx="1830176" cy="661542"/>
          </a:xfrm>
          <a:prstGeom prst="roundRect">
            <a:avLst>
              <a:gd name="adj" fmla="val 50000"/>
            </a:avLst>
          </a:prstGeom>
          <a:solidFill>
            <a:srgbClr val="FB8500"/>
          </a:solidFill>
        </p:spPr>
        <p:txBody>
          <a:bodyPr wrap="square" lIns="54000" tIns="0" rIns="54000" bIns="0" rtlCol="0">
            <a:spAutoFit/>
          </a:bodyPr>
          <a:lstStyle/>
          <a:p>
            <a:pPr algn="ctr">
              <a:lnSpc>
                <a:spcPts val="4000"/>
              </a:lnSpc>
              <a:spcAft>
                <a:spcPts val="1200"/>
              </a:spcAft>
            </a:pPr>
            <a:r>
              <a:rPr lang="zh-CN" altLang="en-US" sz="2800" b="1" dirty="0">
                <a:solidFill>
                  <a:schemeClr val="bg1"/>
                </a:solidFill>
                <a:latin typeface="Microsoft YaHei UI" panose="020B0503020204020204" pitchFamily="34" charset="-122"/>
                <a:ea typeface="Microsoft YaHei UI" panose="020B0503020204020204" pitchFamily="34" charset="-122"/>
              </a:rPr>
              <a:t>完全免费</a:t>
            </a:r>
            <a:r>
              <a:rPr lang="en-US" altLang="ko-KR" sz="2800" b="1" dirty="0">
                <a:solidFill>
                  <a:schemeClr val="bg1"/>
                </a:solidFill>
                <a:latin typeface="Microsoft YaHei UI" panose="020B0503020204020204" pitchFamily="34" charset="-122"/>
                <a:ea typeface="Microsoft YaHei UI" panose="020B0503020204020204" pitchFamily="34" charset="-122"/>
              </a:rPr>
              <a:t>!</a:t>
            </a:r>
            <a:endParaRPr lang="en-US" sz="2800" dirty="0">
              <a:solidFill>
                <a:schemeClr val="bg1"/>
              </a:solidFill>
              <a:latin typeface="Microsoft YaHei UI" panose="020B0503020204020204" pitchFamily="34" charset="-122"/>
              <a:ea typeface="Microsoft YaHei UI" panose="020B0503020204020204" pitchFamily="34" charset="-122"/>
            </a:endParaRPr>
          </a:p>
        </p:txBody>
      </p:sp>
      <p:grpSp>
        <p:nvGrpSpPr>
          <p:cNvPr id="10" name="组合 7">
            <a:extLst>
              <a:ext uri="{FF2B5EF4-FFF2-40B4-BE49-F238E27FC236}">
                <a16:creationId xmlns:a16="http://schemas.microsoft.com/office/drawing/2014/main" id="{7C0E6C60-E563-92CE-6DBD-023617649415}"/>
              </a:ext>
            </a:extLst>
          </p:cNvPr>
          <p:cNvGrpSpPr/>
          <p:nvPr/>
        </p:nvGrpSpPr>
        <p:grpSpPr>
          <a:xfrm>
            <a:off x="259860" y="252962"/>
            <a:ext cx="3140015" cy="1138686"/>
            <a:chOff x="146649" y="198408"/>
            <a:chExt cx="3140015" cy="1138686"/>
          </a:xfrm>
        </p:grpSpPr>
        <p:sp>
          <p:nvSpPr>
            <p:cNvPr id="17" name="矩形 8">
              <a:extLst>
                <a:ext uri="{FF2B5EF4-FFF2-40B4-BE49-F238E27FC236}">
                  <a16:creationId xmlns:a16="http://schemas.microsoft.com/office/drawing/2014/main" id="{2B30EB01-80AF-598B-672F-98559DC5EA7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9" name="图片 9" descr="文本&#10;&#10;描述已自动生成">
              <a:extLst>
                <a:ext uri="{FF2B5EF4-FFF2-40B4-BE49-F238E27FC236}">
                  <a16:creationId xmlns:a16="http://schemas.microsoft.com/office/drawing/2014/main" id="{1035002F-7C77-36D8-5064-56383D7A0521}"/>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8" name="TextBox 7">
            <a:extLst>
              <a:ext uri="{FF2B5EF4-FFF2-40B4-BE49-F238E27FC236}">
                <a16:creationId xmlns:a16="http://schemas.microsoft.com/office/drawing/2014/main" id="{0263872C-F6AA-DCC3-E86E-345242C45BD1}"/>
              </a:ext>
            </a:extLst>
          </p:cNvPr>
          <p:cNvSpPr txBox="1"/>
          <p:nvPr/>
        </p:nvSpPr>
        <p:spPr>
          <a:xfrm>
            <a:off x="573083" y="2417905"/>
            <a:ext cx="3389062" cy="1333698"/>
          </a:xfrm>
          <a:prstGeom prst="rect">
            <a:avLst/>
          </a:prstGeom>
          <a:noFill/>
        </p:spPr>
        <p:txBody>
          <a:bodyPr wrap="square" lIns="0" tIns="0" rIns="0" bIns="0" rtlCol="0">
            <a:spAutoFit/>
          </a:bodyPr>
          <a:lstStyle/>
          <a:p>
            <a:pPr>
              <a:lnSpc>
                <a:spcPts val="5200"/>
              </a:lnSpc>
            </a:pPr>
            <a:r>
              <a:rPr lang="zh-CN" altLang="en-US" sz="4500" b="1" dirty="0">
                <a:latin typeface="Microsoft YaHei UI" panose="020B0503020204020204" pitchFamily="34" charset="-122"/>
                <a:ea typeface="Microsoft YaHei UI" panose="020B0503020204020204" pitchFamily="34" charset="-122"/>
              </a:rPr>
              <a:t>宣读圣经</a:t>
            </a:r>
            <a:br>
              <a:rPr lang="en-US" sz="4500" b="1" dirty="0">
                <a:latin typeface="Microsoft YaHei UI" panose="020B0503020204020204" pitchFamily="34" charset="-122"/>
                <a:ea typeface="Microsoft YaHei UI" panose="020B0503020204020204" pitchFamily="34" charset="-122"/>
              </a:rPr>
            </a:br>
            <a:r>
              <a:rPr lang="en-US" sz="4500" b="1" dirty="0">
                <a:solidFill>
                  <a:srgbClr val="FFB600"/>
                </a:solidFill>
                <a:latin typeface="Microsoft YaHei UI" panose="020B0503020204020204" pitchFamily="34" charset="-122"/>
                <a:ea typeface="Microsoft YaHei UI" panose="020B0503020204020204" pitchFamily="34" charset="-122"/>
              </a:rPr>
              <a:t>App (</a:t>
            </a:r>
            <a:r>
              <a:rPr lang="zh-CN" altLang="en-US" sz="4500" b="1" dirty="0">
                <a:solidFill>
                  <a:srgbClr val="FFB600"/>
                </a:solidFill>
                <a:latin typeface="Microsoft YaHei UI" panose="020B0503020204020204" pitchFamily="34" charset="-122"/>
                <a:ea typeface="Microsoft YaHei UI" panose="020B0503020204020204" pitchFamily="34" charset="-122"/>
              </a:rPr>
              <a:t>国际版</a:t>
            </a:r>
            <a:r>
              <a:rPr lang="en-US" altLang="zh-CN" sz="4500" b="1" dirty="0">
                <a:solidFill>
                  <a:srgbClr val="FFB600"/>
                </a:solidFill>
                <a:latin typeface="Microsoft YaHei UI" panose="020B0503020204020204" pitchFamily="34" charset="-122"/>
                <a:ea typeface="Microsoft YaHei UI" panose="020B0503020204020204" pitchFamily="34" charset="-122"/>
              </a:rPr>
              <a:t>)</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9" name="Group 20">
            <a:extLst>
              <a:ext uri="{FF2B5EF4-FFF2-40B4-BE49-F238E27FC236}">
                <a16:creationId xmlns:a16="http://schemas.microsoft.com/office/drawing/2014/main" id="{9CC54B88-F262-49EC-ACF5-E1AF5F6A37A0}"/>
              </a:ext>
            </a:extLst>
          </p:cNvPr>
          <p:cNvGrpSpPr/>
          <p:nvPr/>
        </p:nvGrpSpPr>
        <p:grpSpPr>
          <a:xfrm>
            <a:off x="550576" y="3905868"/>
            <a:ext cx="2330026" cy="1097280"/>
            <a:chOff x="322020" y="4715464"/>
            <a:chExt cx="2330026" cy="1097280"/>
          </a:xfrm>
        </p:grpSpPr>
        <p:pic>
          <p:nvPicPr>
            <p:cNvPr id="15" name="Picture 21">
              <a:extLst>
                <a:ext uri="{FF2B5EF4-FFF2-40B4-BE49-F238E27FC236}">
                  <a16:creationId xmlns:a16="http://schemas.microsoft.com/office/drawing/2014/main" id="{3BC660C9-04DF-F84A-BC41-8183BE13544F}"/>
                </a:ext>
              </a:extLst>
            </p:cNvPr>
            <p:cNvPicPr>
              <a:picLocks noChangeAspect="1"/>
            </p:cNvPicPr>
            <p:nvPr/>
          </p:nvPicPr>
          <p:blipFill>
            <a:blip r:embed="rId5"/>
            <a:srcRect/>
            <a:stretch/>
          </p:blipFill>
          <p:spPr>
            <a:xfrm>
              <a:off x="1554766" y="4715464"/>
              <a:ext cx="1097280" cy="1097280"/>
            </a:xfrm>
            <a:prstGeom prst="roundRect">
              <a:avLst>
                <a:gd name="adj" fmla="val 6667"/>
              </a:avLst>
            </a:prstGeom>
          </p:spPr>
        </p:pic>
        <p:pic>
          <p:nvPicPr>
            <p:cNvPr id="16" name="Picture 22">
              <a:extLst>
                <a:ext uri="{FF2B5EF4-FFF2-40B4-BE49-F238E27FC236}">
                  <a16:creationId xmlns:a16="http://schemas.microsoft.com/office/drawing/2014/main" id="{3AD7AC93-5496-BD42-9BCE-3D48EF862F66}"/>
                </a:ext>
              </a:extLst>
            </p:cNvPr>
            <p:cNvPicPr>
              <a:picLocks noChangeAspect="1"/>
            </p:cNvPicPr>
            <p:nvPr/>
          </p:nvPicPr>
          <p:blipFill>
            <a:blip r:embed="rId6"/>
            <a:srcRect/>
            <a:stretch/>
          </p:blipFill>
          <p:spPr>
            <a:xfrm>
              <a:off x="322020" y="4715464"/>
              <a:ext cx="1097280" cy="1097280"/>
            </a:xfrm>
            <a:prstGeom prst="roundRect">
              <a:avLst>
                <a:gd name="adj" fmla="val 23334"/>
              </a:avLst>
            </a:prstGeom>
          </p:spPr>
        </p:pic>
      </p:grpSp>
      <p:sp>
        <p:nvSpPr>
          <p:cNvPr id="3" name="TextBox 18">
            <a:extLst>
              <a:ext uri="{FF2B5EF4-FFF2-40B4-BE49-F238E27FC236}">
                <a16:creationId xmlns:a16="http://schemas.microsoft.com/office/drawing/2014/main" id="{0022C197-DBE7-D2E1-1CDC-A91992642774}"/>
              </a:ext>
            </a:extLst>
          </p:cNvPr>
          <p:cNvSpPr txBox="1"/>
          <p:nvPr/>
        </p:nvSpPr>
        <p:spPr>
          <a:xfrm>
            <a:off x="8645615" y="3928019"/>
            <a:ext cx="2792837" cy="307777"/>
          </a:xfrm>
          <a:prstGeom prst="rect">
            <a:avLst/>
          </a:prstGeom>
          <a:noFill/>
        </p:spPr>
        <p:txBody>
          <a:bodyPr wrap="square" lIns="0" tIns="0" rIns="0" bIns="0" rtlCol="0">
            <a:spAutoFit/>
          </a:bodyPr>
          <a:lstStyle/>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2027</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sp>
        <p:nvSpPr>
          <p:cNvPr id="5" name="TextBox 39">
            <a:extLst>
              <a:ext uri="{FF2B5EF4-FFF2-40B4-BE49-F238E27FC236}">
                <a16:creationId xmlns:a16="http://schemas.microsoft.com/office/drawing/2014/main" id="{D18C11FD-3DEC-9DDF-C911-0DF8C0CCC4F4}"/>
              </a:ext>
            </a:extLst>
          </p:cNvPr>
          <p:cNvSpPr txBox="1"/>
          <p:nvPr/>
        </p:nvSpPr>
        <p:spPr>
          <a:xfrm>
            <a:off x="8567916" y="4369129"/>
            <a:ext cx="2870536" cy="1272143"/>
          </a:xfrm>
          <a:prstGeom prst="rect">
            <a:avLst/>
          </a:prstGeom>
          <a:noFill/>
        </p:spPr>
        <p:txBody>
          <a:bodyPr wrap="square">
            <a:spAutoFit/>
          </a:bodyPr>
          <a:lstStyle/>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印地语 </a:t>
            </a:r>
            <a:r>
              <a:rPr lang="en-US" altLang="ko-KR"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旧约</a:t>
            </a:r>
            <a:r>
              <a:rPr lang="en-US" altLang="ko-KR" sz="2200" dirty="0">
                <a:latin typeface="Microsoft YaHei UI" panose="020B0503020204020204" pitchFamily="34" charset="-122"/>
                <a:ea typeface="Microsoft YaHei UI" panose="020B0503020204020204" pitchFamily="34" charset="-122"/>
              </a:rPr>
              <a:t>)</a:t>
            </a: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波斯语 </a:t>
            </a:r>
            <a:r>
              <a:rPr lang="en-US" altLang="zh-CN"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新约 </a:t>
            </a:r>
            <a:r>
              <a:rPr lang="en-US" altLang="zh-CN" sz="2200" dirty="0">
                <a:latin typeface="Microsoft YaHei UI" panose="020B0503020204020204" pitchFamily="34" charset="-122"/>
                <a:ea typeface="Microsoft YaHei UI" panose="020B0503020204020204" pitchFamily="34" charset="-122"/>
              </a:rPr>
              <a:t>+ </a:t>
            </a:r>
            <a:r>
              <a:rPr lang="zh-CN" altLang="en-US" sz="2200" dirty="0">
                <a:latin typeface="Microsoft YaHei UI" panose="020B0503020204020204" pitchFamily="34" charset="-122"/>
                <a:ea typeface="Microsoft YaHei UI" panose="020B0503020204020204" pitchFamily="34" charset="-122"/>
              </a:rPr>
              <a:t>诗篇</a:t>
            </a:r>
            <a:r>
              <a:rPr lang="en-US" altLang="zh-CN" sz="2200" dirty="0">
                <a:latin typeface="Microsoft YaHei UI" panose="020B0503020204020204" pitchFamily="34" charset="-122"/>
                <a:ea typeface="Microsoft YaHei UI" panose="020B0503020204020204" pitchFamily="34" charset="-122"/>
              </a:rPr>
              <a:t>)</a:t>
            </a: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希伯来语 </a:t>
            </a:r>
            <a:r>
              <a:rPr lang="en-US" altLang="zh-CN"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旧约</a:t>
            </a:r>
            <a:r>
              <a:rPr lang="en-US" altLang="zh-CN" sz="2200" dirty="0">
                <a:latin typeface="Microsoft YaHei UI" panose="020B0503020204020204" pitchFamily="34" charset="-122"/>
                <a:ea typeface="Microsoft YaHei UI" panose="020B0503020204020204" pitchFamily="34" charset="-122"/>
              </a:rPr>
              <a:t>)</a:t>
            </a:r>
            <a:endParaRPr lang="en-US" altLang="ko-KR" sz="22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2457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537840" y="0"/>
            <a:ext cx="865416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3" name="그룹 2">
            <a:extLst>
              <a:ext uri="{FF2B5EF4-FFF2-40B4-BE49-F238E27FC236}">
                <a16:creationId xmlns:a16="http://schemas.microsoft.com/office/drawing/2014/main" id="{2838D3F8-7067-B5E6-B58C-2A1BF538064A}"/>
              </a:ext>
            </a:extLst>
          </p:cNvPr>
          <p:cNvGrpSpPr/>
          <p:nvPr/>
        </p:nvGrpSpPr>
        <p:grpSpPr>
          <a:xfrm>
            <a:off x="3964640" y="1128997"/>
            <a:ext cx="8158145" cy="5411972"/>
            <a:chOff x="3926604" y="1023398"/>
            <a:chExt cx="8298367" cy="5504993"/>
          </a:xfrm>
        </p:grpSpPr>
        <p:pic>
          <p:nvPicPr>
            <p:cNvPr id="10" name="Picture 9" descr="A picture containing text, monitor, electronics, screen&#10;&#10;Description automatically generated">
              <a:extLst>
                <a:ext uri="{FF2B5EF4-FFF2-40B4-BE49-F238E27FC236}">
                  <a16:creationId xmlns:a16="http://schemas.microsoft.com/office/drawing/2014/main" id="{773B139C-75B4-D6BA-0476-BD54407EB399}"/>
                </a:ext>
              </a:extLst>
            </p:cNvPr>
            <p:cNvPicPr>
              <a:picLocks noChangeAspect="1"/>
            </p:cNvPicPr>
            <p:nvPr/>
          </p:nvPicPr>
          <p:blipFill>
            <a:blip r:embed="rId3"/>
            <a:stretch>
              <a:fillRect/>
            </a:stretch>
          </p:blipFill>
          <p:spPr>
            <a:xfrm>
              <a:off x="6633205" y="1032363"/>
              <a:ext cx="2884847" cy="5496028"/>
            </a:xfrm>
            <a:prstGeom prst="rect">
              <a:avLst/>
            </a:prstGeom>
          </p:spPr>
        </p:pic>
        <p:pic>
          <p:nvPicPr>
            <p:cNvPr id="14" name="Picture 13" descr="A picture containing text, monitor, electronics, screen&#10;&#10;Description automatically generated">
              <a:extLst>
                <a:ext uri="{FF2B5EF4-FFF2-40B4-BE49-F238E27FC236}">
                  <a16:creationId xmlns:a16="http://schemas.microsoft.com/office/drawing/2014/main" id="{B0A64847-A75A-4DB1-48EB-E07C40959C10}"/>
                </a:ext>
              </a:extLst>
            </p:cNvPr>
            <p:cNvPicPr>
              <a:picLocks noChangeAspect="1"/>
            </p:cNvPicPr>
            <p:nvPr/>
          </p:nvPicPr>
          <p:blipFill>
            <a:blip r:embed="rId3"/>
            <a:stretch>
              <a:fillRect/>
            </a:stretch>
          </p:blipFill>
          <p:spPr>
            <a:xfrm>
              <a:off x="9340124" y="1023398"/>
              <a:ext cx="2884847" cy="5496028"/>
            </a:xfrm>
            <a:prstGeom prst="rect">
              <a:avLst/>
            </a:prstGeom>
          </p:spPr>
        </p:pic>
        <p:pic>
          <p:nvPicPr>
            <p:cNvPr id="13" name="Picture 9" descr="A picture containing text, monitor, electronics, screen&#10;&#10;Description automatically generated">
              <a:extLst>
                <a:ext uri="{FF2B5EF4-FFF2-40B4-BE49-F238E27FC236}">
                  <a16:creationId xmlns:a16="http://schemas.microsoft.com/office/drawing/2014/main" id="{022C84E9-E3A0-A762-1221-A51AC0217866}"/>
                </a:ext>
              </a:extLst>
            </p:cNvPr>
            <p:cNvPicPr>
              <a:picLocks noChangeAspect="1"/>
            </p:cNvPicPr>
            <p:nvPr/>
          </p:nvPicPr>
          <p:blipFill>
            <a:blip r:embed="rId3"/>
            <a:stretch>
              <a:fillRect/>
            </a:stretch>
          </p:blipFill>
          <p:spPr>
            <a:xfrm>
              <a:off x="3926604" y="1030812"/>
              <a:ext cx="2884847" cy="5496028"/>
            </a:xfrm>
            <a:prstGeom prst="rect">
              <a:avLst/>
            </a:prstGeom>
          </p:spPr>
        </p:pic>
        <p:pic>
          <p:nvPicPr>
            <p:cNvPr id="15" name="图片 14">
              <a:extLst>
                <a:ext uri="{FF2B5EF4-FFF2-40B4-BE49-F238E27FC236}">
                  <a16:creationId xmlns:a16="http://schemas.microsoft.com/office/drawing/2014/main" id="{0683C83B-4DD0-34FA-43B1-BA6CD41ED080}"/>
                </a:ext>
              </a:extLst>
            </p:cNvPr>
            <p:cNvPicPr>
              <a:picLocks noChangeAspect="1"/>
            </p:cNvPicPr>
            <p:nvPr/>
          </p:nvPicPr>
          <p:blipFill>
            <a:blip r:embed="rId4"/>
            <a:srcRect t="4756" b="2989"/>
            <a:stretch/>
          </p:blipFill>
          <p:spPr>
            <a:xfrm>
              <a:off x="4107943" y="1219853"/>
              <a:ext cx="2522890" cy="5040000"/>
            </a:xfrm>
            <a:prstGeom prst="roundRect">
              <a:avLst>
                <a:gd name="adj" fmla="val 8656"/>
              </a:avLst>
            </a:prstGeom>
            <a:ln>
              <a:noFill/>
            </a:ln>
            <a:effectLst/>
          </p:spPr>
        </p:pic>
      </p:gr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5"/>
          <a:stretch>
            <a:fillRect/>
          </a:stretch>
        </p:blipFill>
        <p:spPr>
          <a:xfrm>
            <a:off x="3251862" y="0"/>
            <a:ext cx="723900" cy="6858000"/>
          </a:xfrm>
          <a:prstGeom prst="rect">
            <a:avLst/>
          </a:prstGeom>
        </p:spPr>
      </p:pic>
      <p:sp>
        <p:nvSpPr>
          <p:cNvPr id="28" name="TextBox 7">
            <a:extLst>
              <a:ext uri="{FF2B5EF4-FFF2-40B4-BE49-F238E27FC236}">
                <a16:creationId xmlns:a16="http://schemas.microsoft.com/office/drawing/2014/main" id="{CBAC972F-545A-F6EB-7FC5-0DB45C578374}"/>
              </a:ext>
            </a:extLst>
          </p:cNvPr>
          <p:cNvSpPr txBox="1"/>
          <p:nvPr/>
        </p:nvSpPr>
        <p:spPr>
          <a:xfrm>
            <a:off x="3685410" y="317031"/>
            <a:ext cx="8506590" cy="615553"/>
          </a:xfrm>
          <a:prstGeom prst="rect">
            <a:avLst/>
          </a:prstGeom>
          <a:noFill/>
        </p:spPr>
        <p:txBody>
          <a:bodyPr wrap="square" lIns="0" tIns="0" rIns="0" bIns="0" rtlCol="0">
            <a:spAutoFit/>
          </a:bodyPr>
          <a:lstStyle>
            <a:defPPr>
              <a:defRPr lang="en-US"/>
            </a:defPPr>
            <a:lvl1pPr>
              <a:lnSpc>
                <a:spcPts val="4000"/>
              </a:lnSpc>
              <a:spcAft>
                <a:spcPts val="1200"/>
              </a:spcAft>
              <a:defRPr sz="3200" b="1">
                <a:latin typeface="Avenir Next" panose="020B0503020202020204" pitchFamily="34" charset="0"/>
                <a:ea typeface="DIN 2014 Bold" panose="020B0504020202020204" pitchFamily="34" charset="77"/>
              </a:defRPr>
            </a:lvl1pPr>
          </a:lstStyle>
          <a:p>
            <a:pPr algn="ctr">
              <a:lnSpc>
                <a:spcPct val="100000"/>
              </a:lnSpc>
            </a:pPr>
            <a:r>
              <a:rPr lang="zh-CN" altLang="en-US" sz="4000" dirty="0">
                <a:latin typeface="Microsoft YaHei UI" panose="020B0503020204020204" pitchFamily="34" charset="-122"/>
                <a:ea typeface="Microsoft YaHei UI" panose="020B0503020204020204" pitchFamily="34" charset="-122"/>
              </a:rPr>
              <a:t>记录我的聆听</a:t>
            </a:r>
            <a:r>
              <a:rPr lang="en-US" altLang="zh-CN" sz="4000"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阅读</a:t>
            </a:r>
            <a:r>
              <a:rPr lang="en-US" altLang="zh-CN" sz="4000"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圣经的进度</a:t>
            </a:r>
            <a:r>
              <a:rPr lang="en-US" altLang="ko-KR" sz="4000" dirty="0">
                <a:latin typeface="Microsoft YaHei UI" panose="020B0503020204020204" pitchFamily="34" charset="-122"/>
                <a:ea typeface="Microsoft YaHei UI" panose="020B0503020204020204" pitchFamily="34" charset="-122"/>
              </a:rPr>
              <a:t>!</a:t>
            </a:r>
            <a:endParaRPr lang="en-US" sz="4000" dirty="0">
              <a:latin typeface="Microsoft YaHei UI" panose="020B0503020204020204" pitchFamily="34" charset="-122"/>
              <a:ea typeface="Microsoft YaHei UI" panose="020B0503020204020204" pitchFamily="34" charset="-122"/>
            </a:endParaRPr>
          </a:p>
        </p:txBody>
      </p:sp>
      <p:sp>
        <p:nvSpPr>
          <p:cNvPr id="17" name="矩形: 圆角 16">
            <a:extLst>
              <a:ext uri="{FF2B5EF4-FFF2-40B4-BE49-F238E27FC236}">
                <a16:creationId xmlns:a16="http://schemas.microsoft.com/office/drawing/2014/main" id="{39DD3E66-1BE1-B82E-E278-7334FFD42D38}"/>
              </a:ext>
            </a:extLst>
          </p:cNvPr>
          <p:cNvSpPr/>
          <p:nvPr/>
        </p:nvSpPr>
        <p:spPr>
          <a:xfrm>
            <a:off x="4118122" y="3478196"/>
            <a:ext cx="856837" cy="355583"/>
          </a:xfrm>
          <a:prstGeom prst="roundRect">
            <a:avLst>
              <a:gd name="adj" fmla="val 41683"/>
            </a:avLst>
          </a:prstGeom>
          <a:noFill/>
          <a:ln w="38100">
            <a:solidFill>
              <a:srgbClr val="FFB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ndParaRPr>
          </a:p>
        </p:txBody>
      </p:sp>
      <p:sp>
        <p:nvSpPr>
          <p:cNvPr id="9" name="TextBox 2">
            <a:extLst>
              <a:ext uri="{FF2B5EF4-FFF2-40B4-BE49-F238E27FC236}">
                <a16:creationId xmlns:a16="http://schemas.microsoft.com/office/drawing/2014/main" id="{08C7A666-7016-FD68-189A-E7A1BDCD34CC}"/>
              </a:ext>
            </a:extLst>
          </p:cNvPr>
          <p:cNvSpPr txBox="1"/>
          <p:nvPr/>
        </p:nvSpPr>
        <p:spPr>
          <a:xfrm>
            <a:off x="392286" y="1829626"/>
            <a:ext cx="3286376" cy="1627305"/>
          </a:xfrm>
          <a:prstGeom prst="rect">
            <a:avLst/>
          </a:prstGeom>
          <a:noFill/>
        </p:spPr>
        <p:txBody>
          <a:bodyPr wrap="square" lIns="0" tIns="0" rIns="0" bIns="0" rtlCol="0">
            <a:spAutoFit/>
          </a:bodyPr>
          <a:lstStyle/>
          <a:p>
            <a:pPr>
              <a:lnSpc>
                <a:spcPct val="120000"/>
              </a:lnSpc>
            </a:pPr>
            <a:r>
              <a:rPr lang="zh-CN" altLang="en-US" sz="4500" b="1" dirty="0">
                <a:latin typeface="Microsoft YaHei UI" panose="020B0503020204020204" pitchFamily="34" charset="-122"/>
                <a:ea typeface="Microsoft YaHei UI" panose="020B0503020204020204" pitchFamily="34" charset="-122"/>
              </a:rPr>
              <a:t>重要功能</a:t>
            </a:r>
            <a:r>
              <a:rPr lang="en-US" altLang="ko-KR" sz="4500" b="1" dirty="0">
                <a:latin typeface="Microsoft YaHei UI" panose="020B0503020204020204" pitchFamily="34" charset="-122"/>
                <a:ea typeface="Microsoft YaHei UI" panose="020B0503020204020204" pitchFamily="34" charset="-122"/>
              </a:rPr>
              <a:t>:</a:t>
            </a:r>
            <a:endParaRPr lang="en-US" altLang="zh-CN" sz="4500" b="1" dirty="0">
              <a:solidFill>
                <a:srgbClr val="FFB600"/>
              </a:solidFill>
              <a:latin typeface="Microsoft YaHei UI" panose="020B0503020204020204" pitchFamily="34" charset="-122"/>
              <a:ea typeface="Microsoft YaHei UI" panose="020B0503020204020204" pitchFamily="34" charset="-122"/>
            </a:endParaRPr>
          </a:p>
          <a:p>
            <a:pPr>
              <a:lnSpc>
                <a:spcPct val="120000"/>
              </a:lnSpc>
            </a:pPr>
            <a:r>
              <a:rPr lang="zh-CN" altLang="en-US" sz="4500" b="1" dirty="0">
                <a:solidFill>
                  <a:srgbClr val="FFB600"/>
                </a:solidFill>
                <a:latin typeface="Microsoft YaHei UI" panose="020B0503020204020204" pitchFamily="34" charset="-122"/>
                <a:ea typeface="Microsoft YaHei UI" panose="020B0503020204020204" pitchFamily="34" charset="-122"/>
              </a:rPr>
              <a:t>读经进度表</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5" name="组合 7">
            <a:extLst>
              <a:ext uri="{FF2B5EF4-FFF2-40B4-BE49-F238E27FC236}">
                <a16:creationId xmlns:a16="http://schemas.microsoft.com/office/drawing/2014/main" id="{1BEE82AB-EDA5-25B5-737E-8769A75CE421}"/>
              </a:ext>
            </a:extLst>
          </p:cNvPr>
          <p:cNvGrpSpPr/>
          <p:nvPr/>
        </p:nvGrpSpPr>
        <p:grpSpPr>
          <a:xfrm>
            <a:off x="259860" y="252962"/>
            <a:ext cx="3140015" cy="1138686"/>
            <a:chOff x="146649" y="198408"/>
            <a:chExt cx="3140015" cy="1138686"/>
          </a:xfrm>
        </p:grpSpPr>
        <p:sp>
          <p:nvSpPr>
            <p:cNvPr id="8" name="矩形 8">
              <a:extLst>
                <a:ext uri="{FF2B5EF4-FFF2-40B4-BE49-F238E27FC236}">
                  <a16:creationId xmlns:a16="http://schemas.microsoft.com/office/drawing/2014/main" id="{D25C7483-3AFF-A8FD-8A0C-D06C8A530EB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8" name="图片 9" descr="文本&#10;&#10;描述已自动生成">
              <a:extLst>
                <a:ext uri="{FF2B5EF4-FFF2-40B4-BE49-F238E27FC236}">
                  <a16:creationId xmlns:a16="http://schemas.microsoft.com/office/drawing/2014/main" id="{DF459240-DC7F-1413-F211-51CE571C85E5}"/>
                </a:ext>
              </a:extLst>
            </p:cNvPr>
            <p:cNvPicPr>
              <a:picLocks noChangeAspect="1"/>
            </p:cNvPicPr>
            <p:nvPr/>
          </p:nvPicPr>
          <p:blipFill>
            <a:blip r:embed="rId6"/>
            <a:stretch>
              <a:fillRect/>
            </a:stretch>
          </p:blipFill>
          <p:spPr>
            <a:xfrm>
              <a:off x="432184" y="307824"/>
              <a:ext cx="2854480" cy="652306"/>
            </a:xfrm>
            <a:prstGeom prst="rect">
              <a:avLst/>
            </a:prstGeom>
          </p:spPr>
        </p:pic>
      </p:grpSp>
      <p:grpSp>
        <p:nvGrpSpPr>
          <p:cNvPr id="6" name="Group 20">
            <a:extLst>
              <a:ext uri="{FF2B5EF4-FFF2-40B4-BE49-F238E27FC236}">
                <a16:creationId xmlns:a16="http://schemas.microsoft.com/office/drawing/2014/main" id="{9BA6D105-F57D-6E81-41DF-04FAB455EF22}"/>
              </a:ext>
            </a:extLst>
          </p:cNvPr>
          <p:cNvGrpSpPr/>
          <p:nvPr/>
        </p:nvGrpSpPr>
        <p:grpSpPr>
          <a:xfrm>
            <a:off x="353505" y="3557575"/>
            <a:ext cx="2815448" cy="1333697"/>
            <a:chOff x="322020" y="4715464"/>
            <a:chExt cx="2330026" cy="1097280"/>
          </a:xfrm>
        </p:grpSpPr>
        <p:pic>
          <p:nvPicPr>
            <p:cNvPr id="7" name="Picture 21">
              <a:extLst>
                <a:ext uri="{FF2B5EF4-FFF2-40B4-BE49-F238E27FC236}">
                  <a16:creationId xmlns:a16="http://schemas.microsoft.com/office/drawing/2014/main" id="{5583FAA3-1712-93A8-0198-8BDAFF71E0BE}"/>
                </a:ext>
              </a:extLst>
            </p:cNvPr>
            <p:cNvPicPr>
              <a:picLocks noChangeAspect="1"/>
            </p:cNvPicPr>
            <p:nvPr/>
          </p:nvPicPr>
          <p:blipFill>
            <a:blip r:embed="rId7"/>
            <a:srcRect/>
            <a:stretch/>
          </p:blipFill>
          <p:spPr>
            <a:xfrm>
              <a:off x="1554766" y="4715464"/>
              <a:ext cx="1097280" cy="1097280"/>
            </a:xfrm>
            <a:prstGeom prst="roundRect">
              <a:avLst>
                <a:gd name="adj" fmla="val 6667"/>
              </a:avLst>
            </a:prstGeom>
          </p:spPr>
        </p:pic>
        <p:pic>
          <p:nvPicPr>
            <p:cNvPr id="11" name="Picture 22">
              <a:extLst>
                <a:ext uri="{FF2B5EF4-FFF2-40B4-BE49-F238E27FC236}">
                  <a16:creationId xmlns:a16="http://schemas.microsoft.com/office/drawing/2014/main" id="{BC26E2F2-4A34-199B-C707-AFF633CD7181}"/>
                </a:ext>
              </a:extLst>
            </p:cNvPr>
            <p:cNvPicPr>
              <a:picLocks noChangeAspect="1"/>
            </p:cNvPicPr>
            <p:nvPr/>
          </p:nvPicPr>
          <p:blipFill>
            <a:blip r:embed="rId8"/>
            <a:srcRect/>
            <a:stretch/>
          </p:blipFill>
          <p:spPr>
            <a:xfrm>
              <a:off x="322020" y="4715464"/>
              <a:ext cx="1097280" cy="1097280"/>
            </a:xfrm>
            <a:prstGeom prst="roundRect">
              <a:avLst>
                <a:gd name="adj" fmla="val 23334"/>
              </a:avLst>
            </a:prstGeom>
          </p:spPr>
        </p:pic>
      </p:grpSp>
      <p:pic>
        <p:nvPicPr>
          <p:cNvPr id="19" name="图片 18" descr="表格&#10;&#10;AI 生成的内容可能不正确。">
            <a:extLst>
              <a:ext uri="{FF2B5EF4-FFF2-40B4-BE49-F238E27FC236}">
                <a16:creationId xmlns:a16="http://schemas.microsoft.com/office/drawing/2014/main" id="{F98099F7-48B9-775B-9D91-232BDBBE2C29}"/>
              </a:ext>
            </a:extLst>
          </p:cNvPr>
          <p:cNvPicPr>
            <a:picLocks noChangeAspect="1"/>
          </p:cNvPicPr>
          <p:nvPr/>
        </p:nvPicPr>
        <p:blipFill>
          <a:blip r:embed="rId9"/>
          <a:srcRect t="6044" b="1788"/>
          <a:stretch>
            <a:fillRect/>
          </a:stretch>
        </p:blipFill>
        <p:spPr>
          <a:xfrm>
            <a:off x="9443460" y="1289625"/>
            <a:ext cx="2512800" cy="5019849"/>
          </a:xfrm>
          <a:prstGeom prst="roundRect">
            <a:avLst>
              <a:gd name="adj" fmla="val 5924"/>
            </a:avLst>
          </a:prstGeom>
          <a:ln>
            <a:noFill/>
          </a:ln>
          <a:effectLst/>
        </p:spPr>
      </p:pic>
      <p:pic>
        <p:nvPicPr>
          <p:cNvPr id="21" name="图片 20" descr="图形用户界面&#10;&#10;AI 生成的内容可能不正确。">
            <a:extLst>
              <a:ext uri="{FF2B5EF4-FFF2-40B4-BE49-F238E27FC236}">
                <a16:creationId xmlns:a16="http://schemas.microsoft.com/office/drawing/2014/main" id="{060D9657-D86D-0A18-02A3-1C1018336EC9}"/>
              </a:ext>
            </a:extLst>
          </p:cNvPr>
          <p:cNvPicPr>
            <a:picLocks noChangeAspect="1"/>
          </p:cNvPicPr>
          <p:nvPr/>
        </p:nvPicPr>
        <p:blipFill>
          <a:blip r:embed="rId10"/>
          <a:srcRect t="5089"/>
          <a:stretch>
            <a:fillRect/>
          </a:stretch>
        </p:blipFill>
        <p:spPr>
          <a:xfrm>
            <a:off x="6823068" y="1289625"/>
            <a:ext cx="2437200" cy="5060520"/>
          </a:xfrm>
          <a:prstGeom prst="roundRect">
            <a:avLst>
              <a:gd name="adj" fmla="val 7866"/>
            </a:avLst>
          </a:prstGeom>
          <a:ln w="190500" cap="rnd">
            <a:noFill/>
            <a:prstDash val="solid"/>
          </a:ln>
          <a:effectLst/>
        </p:spPr>
      </p:pic>
    </p:spTree>
    <p:extLst>
      <p:ext uri="{BB962C8B-B14F-4D97-AF65-F5344CB8AC3E}">
        <p14:creationId xmlns:p14="http://schemas.microsoft.com/office/powerpoint/2010/main" val="411840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F9E20-DEC3-A7B3-68BA-E0B4CDF37F20}"/>
              </a:ext>
            </a:extLst>
          </p:cNvPr>
          <p:cNvPicPr>
            <a:picLocks noChangeAspect="1"/>
          </p:cNvPicPr>
          <p:nvPr/>
        </p:nvPicPr>
        <p:blipFill>
          <a:blip r:embed="rId3"/>
          <a:src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C980315C-71A0-B4AB-9DEF-1DEDB3750A1D}"/>
              </a:ext>
            </a:extLst>
          </p:cNvPr>
          <p:cNvGrpSpPr/>
          <p:nvPr/>
        </p:nvGrpSpPr>
        <p:grpSpPr>
          <a:xfrm>
            <a:off x="5708763" y="4069138"/>
            <a:ext cx="2594102" cy="1156087"/>
            <a:chOff x="5840616" y="3183707"/>
            <a:chExt cx="2594102" cy="1156087"/>
          </a:xfrm>
        </p:grpSpPr>
        <p:sp>
          <p:nvSpPr>
            <p:cNvPr id="18" name="TextBox 17">
              <a:extLst>
                <a:ext uri="{FF2B5EF4-FFF2-40B4-BE49-F238E27FC236}">
                  <a16:creationId xmlns:a16="http://schemas.microsoft.com/office/drawing/2014/main" id="{6C3C01B3-9084-951C-6F63-2F67FD059929}"/>
                </a:ext>
              </a:extLst>
            </p:cNvPr>
            <p:cNvSpPr txBox="1"/>
            <p:nvPr/>
          </p:nvSpPr>
          <p:spPr>
            <a:xfrm>
              <a:off x="5840616" y="3265417"/>
              <a:ext cx="1654039" cy="430887"/>
            </a:xfrm>
            <a:prstGeom prst="rect">
              <a:avLst/>
            </a:prstGeom>
            <a:noFill/>
          </p:spPr>
          <p:txBody>
            <a:bodyPr wrap="square" lIns="0" tIns="0" rIns="0" bIns="0" rtlCol="0">
              <a:spAutoFit/>
            </a:bodyPr>
            <a:lstStyle/>
            <a:p>
              <a:pPr algn="ctr">
                <a:spcAft>
                  <a:spcPts val="1800"/>
                </a:spcAft>
              </a:pPr>
              <a:r>
                <a:rPr lang="zh-TW" altLang="en-US" sz="2800" b="1" dirty="0">
                  <a:solidFill>
                    <a:srgbClr val="FF5F05"/>
                  </a:solidFill>
                  <a:latin typeface="Microsoft YaHei UI" panose="020B0503020204020204" pitchFamily="34" charset="-122"/>
                  <a:ea typeface="Microsoft YaHei UI" panose="020B0503020204020204" pitchFamily="34" charset="-122"/>
                </a:rPr>
                <a:t>例如这样</a:t>
              </a:r>
              <a:endParaRPr lang="en-US" sz="2800" b="1" dirty="0">
                <a:solidFill>
                  <a:srgbClr val="FF5F05"/>
                </a:solidFill>
                <a:latin typeface="Microsoft YaHei UI" panose="020B0503020204020204" pitchFamily="34" charset="-122"/>
                <a:ea typeface="Microsoft YaHei UI" panose="020B0503020204020204" pitchFamily="34" charset="-122"/>
              </a:endParaRPr>
            </a:p>
          </p:txBody>
        </p:sp>
        <p:pic>
          <p:nvPicPr>
            <p:cNvPr id="20" name="Picture 19" descr="An orange arrow pointing upwards&#10;&#10;Description automatically generated">
              <a:extLst>
                <a:ext uri="{FF2B5EF4-FFF2-40B4-BE49-F238E27FC236}">
                  <a16:creationId xmlns:a16="http://schemas.microsoft.com/office/drawing/2014/main" id="{DEE777B7-1EF7-C020-1A65-FDDE799E34DC}"/>
                </a:ext>
              </a:extLst>
            </p:cNvPr>
            <p:cNvPicPr>
              <a:picLocks noChangeAspect="1"/>
            </p:cNvPicPr>
            <p:nvPr/>
          </p:nvPicPr>
          <p:blipFill>
            <a:blip r:embed="rId4"/>
            <a:stretch>
              <a:fillRect/>
            </a:stretch>
          </p:blipFill>
          <p:spPr>
            <a:xfrm rot="20412593" flipH="1">
              <a:off x="7278631" y="3183707"/>
              <a:ext cx="1156087" cy="1156087"/>
            </a:xfrm>
            <a:prstGeom prst="rect">
              <a:avLst/>
            </a:prstGeom>
          </p:spPr>
        </p:pic>
      </p:grpSp>
      <p:pic>
        <p:nvPicPr>
          <p:cNvPr id="4" name="Picture 9" descr="A picture containing text, monitor, electronics, screen&#10;&#10;Description automatically generated">
            <a:extLst>
              <a:ext uri="{FF2B5EF4-FFF2-40B4-BE49-F238E27FC236}">
                <a16:creationId xmlns:a16="http://schemas.microsoft.com/office/drawing/2014/main" id="{A4B46A6C-CFBA-9311-7332-4A1480CB70C2}"/>
              </a:ext>
            </a:extLst>
          </p:cNvPr>
          <p:cNvPicPr>
            <a:picLocks noChangeAspect="1"/>
          </p:cNvPicPr>
          <p:nvPr/>
        </p:nvPicPr>
        <p:blipFill>
          <a:blip r:embed="rId5"/>
          <a:stretch>
            <a:fillRect/>
          </a:stretch>
        </p:blipFill>
        <p:spPr>
          <a:xfrm>
            <a:off x="8366554" y="449404"/>
            <a:ext cx="3221583" cy="6218096"/>
          </a:xfrm>
          <a:prstGeom prst="rect">
            <a:avLst/>
          </a:prstGeom>
        </p:spPr>
      </p:pic>
      <p:sp>
        <p:nvSpPr>
          <p:cNvPr id="3" name="TextBox 3">
            <a:extLst>
              <a:ext uri="{FF2B5EF4-FFF2-40B4-BE49-F238E27FC236}">
                <a16:creationId xmlns:a16="http://schemas.microsoft.com/office/drawing/2014/main" id="{A3D0C533-A7EA-2CC4-4F54-0FE141CA35C4}"/>
              </a:ext>
            </a:extLst>
          </p:cNvPr>
          <p:cNvSpPr txBox="1"/>
          <p:nvPr/>
        </p:nvSpPr>
        <p:spPr>
          <a:xfrm>
            <a:off x="592182" y="666391"/>
            <a:ext cx="7605497" cy="1769972"/>
          </a:xfrm>
          <a:prstGeom prst="rect">
            <a:avLst/>
          </a:prstGeom>
          <a:noFill/>
        </p:spPr>
        <p:txBody>
          <a:bodyPr wrap="square" lIns="0" tIns="0" rIns="0" bIns="0" rtlCol="0">
            <a:spAutoFit/>
          </a:bodyPr>
          <a:lstStyle/>
          <a:p>
            <a:pPr>
              <a:lnSpc>
                <a:spcPts val="7200"/>
              </a:lnSpc>
            </a:pPr>
            <a:r>
              <a:rPr lang="zh-CN" altLang="en-US" sz="4800" dirty="0">
                <a:latin typeface="Microsoft YaHei UI" panose="020B0503020204020204" pitchFamily="34" charset="-122"/>
                <a:ea typeface="Microsoft YaHei UI" panose="020B0503020204020204" pitchFamily="34" charset="-122"/>
              </a:rPr>
              <a:t>以</a:t>
            </a:r>
            <a:r>
              <a:rPr lang="en-US" altLang="zh-CN" sz="4800" b="1" dirty="0">
                <a:latin typeface="Microsoft YaHei UI" panose="020B0503020204020204" pitchFamily="34" charset="-122"/>
                <a:ea typeface="Microsoft YaHei UI" panose="020B0503020204020204" pitchFamily="34" charset="-122"/>
              </a:rPr>
              <a:t>1-2-3</a:t>
            </a:r>
            <a:r>
              <a:rPr lang="zh-CN" altLang="en-US" sz="4800" dirty="0">
                <a:latin typeface="Microsoft YaHei UI" panose="020B0503020204020204" pitchFamily="34" charset="-122"/>
                <a:ea typeface="Microsoft YaHei UI" panose="020B0503020204020204" pitchFamily="34" charset="-122"/>
              </a:rPr>
              <a:t>为例，</a:t>
            </a:r>
            <a:endParaRPr lang="en-US" altLang="zh-CN" sz="4800" dirty="0">
              <a:latin typeface="Microsoft YaHei UI" panose="020B0503020204020204" pitchFamily="34" charset="-122"/>
              <a:ea typeface="Microsoft YaHei UI" panose="020B0503020204020204" pitchFamily="34" charset="-122"/>
            </a:endParaRPr>
          </a:p>
          <a:p>
            <a:pPr>
              <a:lnSpc>
                <a:spcPts val="7200"/>
              </a:lnSpc>
            </a:pPr>
            <a:r>
              <a:rPr lang="zh-CN" altLang="en-US" sz="4800" dirty="0">
                <a:latin typeface="Microsoft YaHei UI" panose="020B0503020204020204" pitchFamily="34" charset="-122"/>
                <a:ea typeface="Microsoft YaHei UI" panose="020B0503020204020204" pitchFamily="34" charset="-122"/>
              </a:rPr>
              <a:t>推荐您设置</a:t>
            </a:r>
            <a:r>
              <a:rPr lang="en-US" altLang="zh-CN" sz="4800" b="1" dirty="0">
                <a:latin typeface="Microsoft YaHei UI" panose="020B0503020204020204" pitchFamily="34" charset="-122"/>
                <a:ea typeface="Microsoft YaHei UI" panose="020B0503020204020204" pitchFamily="34" charset="-122"/>
              </a:rPr>
              <a:t>5</a:t>
            </a:r>
            <a:r>
              <a:rPr lang="zh-CN" altLang="en-US" sz="4800" b="1" dirty="0">
                <a:latin typeface="Microsoft YaHei UI" panose="020B0503020204020204" pitchFamily="34" charset="-122"/>
                <a:ea typeface="Microsoft YaHei UI" panose="020B0503020204020204" pitchFamily="34" charset="-122"/>
              </a:rPr>
              <a:t>个读经进度表</a:t>
            </a:r>
            <a:r>
              <a:rPr lang="zh-CN" altLang="en-US" sz="5000" dirty="0">
                <a:latin typeface="Microsoft YaHei UI" panose="020B0503020204020204" pitchFamily="34" charset="-122"/>
                <a:ea typeface="Microsoft YaHei UI" panose="020B0503020204020204" pitchFamily="34" charset="-122"/>
              </a:rPr>
              <a:t>。</a:t>
            </a:r>
          </a:p>
        </p:txBody>
      </p:sp>
      <p:pic>
        <p:nvPicPr>
          <p:cNvPr id="6" name="Picture 8">
            <a:extLst>
              <a:ext uri="{FF2B5EF4-FFF2-40B4-BE49-F238E27FC236}">
                <a16:creationId xmlns:a16="http://schemas.microsoft.com/office/drawing/2014/main" id="{11271478-0206-1635-4C64-6FE7C2D4F5B6}"/>
              </a:ext>
            </a:extLst>
          </p:cNvPr>
          <p:cNvPicPr>
            <a:picLocks noChangeAspect="1"/>
          </p:cNvPicPr>
          <p:nvPr/>
        </p:nvPicPr>
        <p:blipFill>
          <a:blip r:embed="rId6"/>
          <a:srcRect/>
          <a:stretch/>
        </p:blipFill>
        <p:spPr>
          <a:xfrm>
            <a:off x="2153176" y="4212306"/>
            <a:ext cx="1329664" cy="1329664"/>
          </a:xfrm>
          <a:prstGeom prst="roundRect">
            <a:avLst>
              <a:gd name="adj" fmla="val 6667"/>
            </a:avLst>
          </a:prstGeom>
        </p:spPr>
      </p:pic>
      <p:pic>
        <p:nvPicPr>
          <p:cNvPr id="7" name="Picture 9">
            <a:extLst>
              <a:ext uri="{FF2B5EF4-FFF2-40B4-BE49-F238E27FC236}">
                <a16:creationId xmlns:a16="http://schemas.microsoft.com/office/drawing/2014/main" id="{1DC21296-8650-4E8F-A891-EC7C8A7D9311}"/>
              </a:ext>
            </a:extLst>
          </p:cNvPr>
          <p:cNvPicPr>
            <a:picLocks noChangeAspect="1"/>
          </p:cNvPicPr>
          <p:nvPr/>
        </p:nvPicPr>
        <p:blipFill>
          <a:blip r:embed="rId7"/>
          <a:srcRect/>
          <a:stretch/>
        </p:blipFill>
        <p:spPr>
          <a:xfrm>
            <a:off x="592182" y="4212307"/>
            <a:ext cx="1329663" cy="1329663"/>
          </a:xfrm>
          <a:prstGeom prst="roundRect">
            <a:avLst>
              <a:gd name="adj" fmla="val 23334"/>
            </a:avLst>
          </a:prstGeom>
        </p:spPr>
      </p:pic>
      <p:sp>
        <p:nvSpPr>
          <p:cNvPr id="9" name="TextBox 14">
            <a:extLst>
              <a:ext uri="{FF2B5EF4-FFF2-40B4-BE49-F238E27FC236}">
                <a16:creationId xmlns:a16="http://schemas.microsoft.com/office/drawing/2014/main" id="{8DF75272-5A00-66D6-BB59-4311EBBFAE2E}"/>
              </a:ext>
            </a:extLst>
          </p:cNvPr>
          <p:cNvSpPr txBox="1"/>
          <p:nvPr/>
        </p:nvSpPr>
        <p:spPr>
          <a:xfrm>
            <a:off x="632705" y="5728939"/>
            <a:ext cx="2817477" cy="391326"/>
          </a:xfrm>
          <a:prstGeom prst="rect">
            <a:avLst/>
          </a:prstGeom>
          <a:noFill/>
        </p:spPr>
        <p:txBody>
          <a:bodyPr wrap="square" lIns="0" tIns="0" rIns="0" bIns="0" rtlCol="0">
            <a:spAutoFit/>
          </a:bodyPr>
          <a:lstStyle/>
          <a:p>
            <a:pPr>
              <a:lnSpc>
                <a:spcPts val="3000"/>
              </a:lnSpc>
              <a:spcAft>
                <a:spcPts val="1800"/>
              </a:spcAft>
            </a:pPr>
            <a:r>
              <a:rPr lang="zh-CN" altLang="en-US" sz="2800" dirty="0">
                <a:latin typeface="Microsoft YaHei UI" panose="020B0503020204020204" pitchFamily="34" charset="-122"/>
                <a:ea typeface="Microsoft YaHei UI" panose="020B0503020204020204" pitchFamily="34" charset="-122"/>
              </a:rPr>
              <a:t>请扫码下载</a:t>
            </a:r>
            <a:endParaRPr lang="en-US" sz="2800" dirty="0">
              <a:latin typeface="Microsoft YaHei UI" panose="020B0503020204020204" pitchFamily="34" charset="-122"/>
              <a:ea typeface="Microsoft YaHei UI" panose="020B0503020204020204" pitchFamily="34" charset="-122"/>
            </a:endParaRPr>
          </a:p>
        </p:txBody>
      </p:sp>
      <p:pic>
        <p:nvPicPr>
          <p:cNvPr id="5" name="图片 4" descr="图形用户界面&#10;&#10;AI 生成的内容可能不正确。">
            <a:extLst>
              <a:ext uri="{FF2B5EF4-FFF2-40B4-BE49-F238E27FC236}">
                <a16:creationId xmlns:a16="http://schemas.microsoft.com/office/drawing/2014/main" id="{E8FB49E8-2D81-6B25-E370-2F4BD4EEC55B}"/>
              </a:ext>
            </a:extLst>
          </p:cNvPr>
          <p:cNvPicPr>
            <a:picLocks noChangeAspect="1"/>
          </p:cNvPicPr>
          <p:nvPr/>
        </p:nvPicPr>
        <p:blipFill>
          <a:blip r:embed="rId8"/>
          <a:srcRect t="5089"/>
          <a:stretch>
            <a:fillRect/>
          </a:stretch>
        </p:blipFill>
        <p:spPr>
          <a:xfrm>
            <a:off x="8567056" y="596219"/>
            <a:ext cx="2844000" cy="5850548"/>
          </a:xfrm>
          <a:prstGeom prst="roundRect">
            <a:avLst>
              <a:gd name="adj" fmla="val 7866"/>
            </a:avLst>
          </a:prstGeom>
          <a:ln w="190500" cap="rnd">
            <a:noFill/>
            <a:prstDash val="solid"/>
          </a:ln>
          <a:effectLst/>
        </p:spPr>
      </p:pic>
    </p:spTree>
    <p:extLst>
      <p:ext uri="{BB962C8B-B14F-4D97-AF65-F5344CB8AC3E}">
        <p14:creationId xmlns:p14="http://schemas.microsoft.com/office/powerpoint/2010/main" val="115248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288092" y="1353671"/>
            <a:ext cx="11666227" cy="493581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53BABCA2-2D29-98DF-DC80-E2454A441F7B}"/>
              </a:ext>
            </a:extLst>
          </p:cNvPr>
          <p:cNvSpPr txBox="1"/>
          <p:nvPr/>
        </p:nvSpPr>
        <p:spPr>
          <a:xfrm>
            <a:off x="611391" y="3428974"/>
            <a:ext cx="11185209" cy="2154436"/>
          </a:xfrm>
          <a:prstGeom prst="rect">
            <a:avLst/>
          </a:prstGeom>
          <a:noFill/>
        </p:spPr>
        <p:txBody>
          <a:bodyPr wrap="square" lIns="0" tIns="0" rIns="0" bIns="0" rtlCol="0">
            <a:spAutoFit/>
          </a:bodyPr>
          <a:lstStyle/>
          <a:p>
            <a:r>
              <a:rPr lang="en-US" altLang="zh-CN" sz="3500" spc="-100" dirty="0">
                <a:latin typeface="Microsoft YaHei UI" panose="020B0503020204020204" pitchFamily="34" charset="-122"/>
                <a:ea typeface="Microsoft YaHei UI" panose="020B0503020204020204" pitchFamily="34" charset="-122"/>
              </a:rPr>
              <a:t>… </a:t>
            </a:r>
            <a:r>
              <a:rPr lang="zh-CN" altLang="en-US" sz="3500" spc="-100" dirty="0">
                <a:latin typeface="Microsoft YaHei UI" panose="020B0503020204020204" pitchFamily="34" charset="-122"/>
                <a:ea typeface="Microsoft YaHei UI" panose="020B0503020204020204" pitchFamily="34" charset="-122"/>
              </a:rPr>
              <a:t>交托给那些又忠心又能够教导别人的人。你应当和我同受磨难，好像</a:t>
            </a:r>
            <a:r>
              <a:rPr lang="zh-CN" altLang="en-US" sz="3500" b="1" spc="-100" dirty="0">
                <a:latin typeface="Microsoft YaHei UI" panose="020B0503020204020204" pitchFamily="34" charset="-122"/>
                <a:ea typeface="Microsoft YaHei UI" panose="020B0503020204020204" pitchFamily="34" charset="-122"/>
              </a:rPr>
              <a:t>基督耶稣的精兵</a:t>
            </a:r>
            <a:r>
              <a:rPr lang="zh-CN" altLang="en-US" sz="3500" spc="-100" dirty="0">
                <a:latin typeface="Microsoft YaHei UI" panose="020B0503020204020204" pitchFamily="34" charset="-122"/>
                <a:ea typeface="Microsoft YaHei UI" panose="020B0503020204020204" pitchFamily="34" charset="-122"/>
              </a:rPr>
              <a:t>。</a:t>
            </a:r>
            <a:r>
              <a:rPr lang="zh-CN" altLang="en-US" sz="3500" b="1" spc="-100" dirty="0">
                <a:effectLst/>
                <a:latin typeface="Microsoft YaHei UI" panose="020B0503020204020204" pitchFamily="34" charset="-122"/>
                <a:ea typeface="Microsoft YaHei UI" panose="020B0503020204020204" pitchFamily="34" charset="-122"/>
              </a:rPr>
              <a:t>当兵的人</a:t>
            </a:r>
            <a:r>
              <a:rPr lang="zh-CN" altLang="en-US" sz="3500" spc="-100" dirty="0">
                <a:effectLst/>
                <a:latin typeface="Microsoft YaHei UI" panose="020B0503020204020204" pitchFamily="34" charset="-122"/>
                <a:ea typeface="Microsoft YaHei UI" panose="020B0503020204020204" pitchFamily="34" charset="-122"/>
              </a:rPr>
              <a:t>不让世务缠身，为要使那招兵的人欢喜。</a:t>
            </a:r>
            <a:r>
              <a:rPr lang="zh-CN" altLang="en-US" sz="3500" b="1" spc="-100" dirty="0">
                <a:effectLst/>
                <a:latin typeface="Microsoft YaHei UI" panose="020B0503020204020204" pitchFamily="34" charset="-122"/>
                <a:ea typeface="Microsoft YaHei UI" panose="020B0503020204020204" pitchFamily="34" charset="-122"/>
              </a:rPr>
              <a:t>竞赛的人</a:t>
            </a:r>
            <a:r>
              <a:rPr lang="zh-CN" altLang="en-US" sz="3500" spc="-100" dirty="0">
                <a:effectLst/>
                <a:latin typeface="Microsoft YaHei UI" panose="020B0503020204020204" pitchFamily="34" charset="-122"/>
                <a:ea typeface="Microsoft YaHei UI" panose="020B0503020204020204" pitchFamily="34" charset="-122"/>
              </a:rPr>
              <a:t>若不遵守规则，就不能得冠冕。</a:t>
            </a:r>
            <a:r>
              <a:rPr lang="zh-CN" altLang="en-US" sz="3500" b="1" spc="-100" dirty="0">
                <a:effectLst/>
                <a:latin typeface="Microsoft YaHei UI" panose="020B0503020204020204" pitchFamily="34" charset="-122"/>
                <a:ea typeface="Microsoft YaHei UI" panose="020B0503020204020204" pitchFamily="34" charset="-122"/>
              </a:rPr>
              <a:t>劳力的农夫</a:t>
            </a:r>
            <a:r>
              <a:rPr lang="zh-CN" altLang="en-US" sz="3500" spc="-100" dirty="0">
                <a:effectLst/>
                <a:latin typeface="Microsoft YaHei UI" panose="020B0503020204020204" pitchFamily="34" charset="-122"/>
                <a:ea typeface="Microsoft YaHei UI" panose="020B0503020204020204" pitchFamily="34" charset="-122"/>
              </a:rPr>
              <a:t>理当先尝果实</a:t>
            </a:r>
            <a:r>
              <a:rPr lang="zh-CN" altLang="en-US" sz="3500" dirty="0">
                <a:effectLst/>
                <a:latin typeface="Microsoft YaHei UI" panose="020B0503020204020204" pitchFamily="34" charset="-122"/>
                <a:ea typeface="Microsoft YaHei UI" panose="020B0503020204020204" pitchFamily="34" charset="-122"/>
              </a:rPr>
              <a:t>。</a:t>
            </a:r>
            <a:r>
              <a:rPr lang="zh-CN" altLang="en-US" sz="3400" b="1" dirty="0">
                <a:solidFill>
                  <a:srgbClr val="FFB600"/>
                </a:solidFill>
                <a:effectLst/>
                <a:latin typeface="Microsoft YaHei UI" panose="020B0503020204020204" pitchFamily="34" charset="-122"/>
                <a:ea typeface="Microsoft YaHei UI" panose="020B0503020204020204" pitchFamily="34" charset="-122"/>
              </a:rPr>
              <a:t>提后</a:t>
            </a:r>
            <a:r>
              <a:rPr lang="en-US" altLang="ko-KR" sz="3400" b="1" dirty="0">
                <a:solidFill>
                  <a:srgbClr val="FFB600"/>
                </a:solidFill>
                <a:effectLst/>
                <a:latin typeface="Microsoft YaHei UI" panose="020B0503020204020204" pitchFamily="34" charset="-122"/>
                <a:ea typeface="Microsoft YaHei UI" panose="020B0503020204020204" pitchFamily="34" charset="-122"/>
              </a:rPr>
              <a:t>2:2-6 </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r>
              <a:rPr lang="zh-CN" altLang="en-US" sz="2500" b="1" dirty="0">
                <a:solidFill>
                  <a:srgbClr val="FFB600"/>
                </a:solidFill>
                <a:effectLst/>
                <a:latin typeface="Microsoft YaHei UI" panose="020B0503020204020204" pitchFamily="34" charset="-122"/>
                <a:ea typeface="Microsoft YaHei UI" panose="020B0503020204020204" pitchFamily="34" charset="-122"/>
              </a:rPr>
              <a:t>新译本</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endParaRPr lang="en-US" altLang="ko-KR" sz="2500" dirty="0">
              <a:solidFill>
                <a:srgbClr val="FFB600"/>
              </a:solidFill>
              <a:effectLst/>
              <a:latin typeface="Microsoft YaHei UI" panose="020B0503020204020204" pitchFamily="34" charset="-122"/>
              <a:ea typeface="Microsoft YaHei UI" panose="020B0503020204020204" pitchFamily="34" charset="-122"/>
            </a:endParaRPr>
          </a:p>
        </p:txBody>
      </p:sp>
      <p:sp>
        <p:nvSpPr>
          <p:cNvPr id="9" name="TextBox 8">
            <a:extLst>
              <a:ext uri="{FF2B5EF4-FFF2-40B4-BE49-F238E27FC236}">
                <a16:creationId xmlns:a16="http://schemas.microsoft.com/office/drawing/2014/main" id="{2C20D3CA-B978-E040-5341-2BB965A379EA}"/>
              </a:ext>
            </a:extLst>
          </p:cNvPr>
          <p:cNvSpPr txBox="1"/>
          <p:nvPr/>
        </p:nvSpPr>
        <p:spPr>
          <a:xfrm>
            <a:off x="611392" y="1778068"/>
            <a:ext cx="11185210" cy="1092607"/>
          </a:xfrm>
          <a:prstGeom prst="rect">
            <a:avLst/>
          </a:prstGeom>
          <a:noFill/>
        </p:spPr>
        <p:txBody>
          <a:bodyPr wrap="square" lIns="0" tIns="0" rIns="0" bIns="0" rtlCol="0">
            <a:spAutoFit/>
          </a:bodyPr>
          <a:lstStyle/>
          <a:p>
            <a:pPr>
              <a:spcAft>
                <a:spcPts val="1200"/>
              </a:spcAft>
            </a:pPr>
            <a:r>
              <a:rPr lang="zh-CN" altLang="en-US" sz="3500" b="1" i="0" dirty="0">
                <a:effectLst/>
                <a:highlight>
                  <a:srgbClr val="FFFFFF"/>
                </a:highlight>
                <a:latin typeface="Microsoft YaHei UI" panose="020B0503020204020204" pitchFamily="34" charset="-122"/>
                <a:ea typeface="Microsoft YaHei UI" panose="020B0503020204020204" pitchFamily="34" charset="-122"/>
              </a:rPr>
              <a:t>学生</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不高于他的老师，但所有</a:t>
            </a:r>
            <a:r>
              <a:rPr lang="zh-CN" altLang="en-US" sz="3500" b="1" i="0" dirty="0">
                <a:effectLst/>
                <a:highlight>
                  <a:srgbClr val="FFFFFF"/>
                </a:highlight>
                <a:latin typeface="Microsoft YaHei UI" panose="020B0503020204020204" pitchFamily="34" charset="-122"/>
                <a:ea typeface="Microsoft YaHei UI" panose="020B0503020204020204" pitchFamily="34" charset="-122"/>
              </a:rPr>
              <a:t>学成的人</a:t>
            </a:r>
            <a:r>
              <a:rPr lang="en-US" altLang="zh-CN" sz="3500" b="1" i="0" dirty="0">
                <a:effectLst/>
                <a:highlight>
                  <a:srgbClr val="FFFFFF"/>
                </a:highlight>
                <a:latin typeface="Microsoft YaHei UI" panose="020B0503020204020204" pitchFamily="34" charset="-122"/>
                <a:ea typeface="Microsoft YaHei UI" panose="020B0503020204020204" pitchFamily="34" charset="-122"/>
              </a:rPr>
              <a:t>(</a:t>
            </a:r>
            <a:r>
              <a:rPr lang="en-US" altLang="ko-KR" sz="3600" b="1" dirty="0">
                <a:solidFill>
                  <a:srgbClr val="000000"/>
                </a:solidFill>
                <a:highlight>
                  <a:srgbClr val="FFFFFF"/>
                </a:highlight>
                <a:latin typeface="Avenir Next LT Pro" panose="020B0504020202020204" pitchFamily="34" charset="77"/>
              </a:rPr>
              <a:t>fully</a:t>
            </a:r>
            <a:r>
              <a:rPr lang="en-US" altLang="ko-KR" sz="3600" dirty="0">
                <a:solidFill>
                  <a:srgbClr val="000000"/>
                </a:solidFill>
                <a:highlight>
                  <a:srgbClr val="FFFFFF"/>
                </a:highlight>
                <a:latin typeface="Avenir Next LT Pro" panose="020B0504020202020204" pitchFamily="34" charset="77"/>
              </a:rPr>
              <a:t> </a:t>
            </a:r>
            <a:r>
              <a:rPr lang="en-US" altLang="ko-KR" sz="3600" b="1" dirty="0">
                <a:solidFill>
                  <a:srgbClr val="000000"/>
                </a:solidFill>
                <a:highlight>
                  <a:srgbClr val="FFFFFF"/>
                </a:highlight>
                <a:latin typeface="Avenir Next LT Pro" panose="020B0504020202020204" pitchFamily="34" charset="77"/>
              </a:rPr>
              <a:t>trained)</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，将会像他的</a:t>
            </a:r>
            <a:r>
              <a:rPr lang="zh-CN" altLang="en-US" sz="3500" b="1" i="0" dirty="0">
                <a:effectLst/>
                <a:highlight>
                  <a:srgbClr val="FFFFFF"/>
                </a:highlight>
                <a:latin typeface="Microsoft YaHei UI" panose="020B0503020204020204" pitchFamily="34" charset="-122"/>
                <a:ea typeface="Microsoft YaHei UI" panose="020B0503020204020204" pitchFamily="34" charset="-122"/>
              </a:rPr>
              <a:t>老师</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一样。</a:t>
            </a:r>
            <a:r>
              <a:rPr lang="zh-CN" altLang="en-US" sz="3400" b="1" dirty="0">
                <a:solidFill>
                  <a:srgbClr val="FFB600"/>
                </a:solidFill>
                <a:effectLst/>
                <a:latin typeface="Microsoft YaHei UI" panose="020B0503020204020204" pitchFamily="34" charset="-122"/>
                <a:ea typeface="Microsoft YaHei UI" panose="020B0503020204020204" pitchFamily="34" charset="-122"/>
              </a:rPr>
              <a:t>路加福音</a:t>
            </a:r>
            <a:r>
              <a:rPr lang="en-US" altLang="zh-CN" sz="3400" b="1" dirty="0">
                <a:solidFill>
                  <a:srgbClr val="FFB600"/>
                </a:solidFill>
                <a:latin typeface="Microsoft YaHei UI" panose="020B0503020204020204" pitchFamily="34" charset="-122"/>
                <a:ea typeface="Microsoft YaHei UI" panose="020B0503020204020204" pitchFamily="34" charset="-122"/>
              </a:rPr>
              <a:t>6</a:t>
            </a:r>
            <a:r>
              <a:rPr lang="en-US" altLang="ko-KR" sz="3400" b="1" dirty="0">
                <a:solidFill>
                  <a:srgbClr val="FFB600"/>
                </a:solidFill>
                <a:effectLst/>
                <a:latin typeface="Microsoft YaHei UI" panose="020B0503020204020204" pitchFamily="34" charset="-122"/>
                <a:ea typeface="Microsoft YaHei UI" panose="020B0503020204020204" pitchFamily="34" charset="-122"/>
              </a:rPr>
              <a:t>:40</a:t>
            </a:r>
            <a:r>
              <a:rPr lang="en-US" altLang="ko-KR" sz="3500" b="1" dirty="0">
                <a:solidFill>
                  <a:srgbClr val="FFB600"/>
                </a:solidFill>
                <a:effectLst/>
                <a:latin typeface="Microsoft YaHei UI" panose="020B0503020204020204" pitchFamily="34" charset="-122"/>
                <a:ea typeface="Microsoft YaHei UI" panose="020B0503020204020204" pitchFamily="34" charset="-122"/>
              </a:rPr>
              <a:t> </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r>
              <a:rPr lang="zh-CN" altLang="en-US" sz="2500" b="1" dirty="0">
                <a:solidFill>
                  <a:srgbClr val="FFB600"/>
                </a:solidFill>
                <a:effectLst/>
                <a:latin typeface="Microsoft YaHei UI" panose="020B0503020204020204" pitchFamily="34" charset="-122"/>
                <a:ea typeface="Microsoft YaHei UI" panose="020B0503020204020204" pitchFamily="34" charset="-122"/>
              </a:rPr>
              <a:t>中文标准译本</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endParaRPr lang="en-US" sz="3500" i="0" dirty="0">
              <a:solidFill>
                <a:srgbClr val="000000"/>
              </a:solidFill>
              <a:effectLst/>
              <a:highlight>
                <a:srgbClr val="FFFFFF"/>
              </a:highlight>
              <a:latin typeface="Microsoft YaHei UI" panose="020B0503020204020204" pitchFamily="34" charset="-122"/>
              <a:ea typeface="Microsoft YaHei UI" panose="020B0503020204020204" pitchFamily="34" charset="-122"/>
            </a:endParaRPr>
          </a:p>
        </p:txBody>
      </p:sp>
      <p:sp>
        <p:nvSpPr>
          <p:cNvPr id="3" name="TextBox 6">
            <a:extLst>
              <a:ext uri="{FF2B5EF4-FFF2-40B4-BE49-F238E27FC236}">
                <a16:creationId xmlns:a16="http://schemas.microsoft.com/office/drawing/2014/main" id="{2D943D9D-0130-1676-2F60-0ACD6C2060A0}"/>
              </a:ext>
            </a:extLst>
          </p:cNvPr>
          <p:cNvSpPr txBox="1"/>
          <p:nvPr/>
        </p:nvSpPr>
        <p:spPr>
          <a:xfrm>
            <a:off x="0" y="382263"/>
            <a:ext cx="12192000" cy="707886"/>
          </a:xfrm>
          <a:prstGeom prst="rect">
            <a:avLst/>
          </a:prstGeom>
          <a:noFill/>
        </p:spPr>
        <p:txBody>
          <a:bodyPr wrap="square" lIns="0" tIns="0" rIns="0" bIns="0" rtlCol="0">
            <a:spAutoFit/>
          </a:bodyPr>
          <a:lstStyle/>
          <a:p>
            <a:pPr algn="ctr"/>
            <a:r>
              <a:rPr lang="ko-KR" altLang="en-US" sz="4600" b="1" dirty="0">
                <a:latin typeface="Microsoft YaHei UI" panose="020B0503020204020204" pitchFamily="34" charset="-122"/>
                <a:ea typeface="Noto Sans CJK KR Black" panose="020B0500000000000000" pitchFamily="34" charset="-128"/>
              </a:rPr>
              <a:t> </a:t>
            </a:r>
            <a:r>
              <a:rPr lang="zh-CN" altLang="en-US" sz="4600" b="1" dirty="0">
                <a:latin typeface="Microsoft YaHei UI" panose="020B0503020204020204" pitchFamily="34" charset="-122"/>
                <a:ea typeface="Microsoft YaHei UI" panose="020B0503020204020204" pitchFamily="34" charset="-122"/>
              </a:rPr>
              <a:t>集体训练，而不是独自尝试。</a:t>
            </a:r>
            <a:endParaRPr lang="en-US" sz="46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3752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54672C-03DA-6AE1-C000-FEF5BF09EFF5}"/>
              </a:ext>
            </a:extLst>
          </p:cNvPr>
          <p:cNvSpPr/>
          <p:nvPr/>
        </p:nvSpPr>
        <p:spPr>
          <a:xfrm>
            <a:off x="4027715" y="0"/>
            <a:ext cx="816428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icrosoft YaHei UI" panose="020B0503020204020204" pitchFamily="34" charset="-122"/>
              <a:ea typeface="Microsoft YaHei UI" panose="020B0503020204020204" pitchFamily="34" charset="-122"/>
            </a:endParaRPr>
          </a:p>
        </p:txBody>
      </p:sp>
      <p:sp>
        <p:nvSpPr>
          <p:cNvPr id="11" name="Rounded Rectangle 10">
            <a:extLst>
              <a:ext uri="{FF2B5EF4-FFF2-40B4-BE49-F238E27FC236}">
                <a16:creationId xmlns:a16="http://schemas.microsoft.com/office/drawing/2014/main" id="{B938697A-5B4D-082E-DA27-884BD0A8F1E8}"/>
              </a:ext>
            </a:extLst>
          </p:cNvPr>
          <p:cNvSpPr/>
          <p:nvPr/>
        </p:nvSpPr>
        <p:spPr>
          <a:xfrm>
            <a:off x="5271408" y="507999"/>
            <a:ext cx="6400800" cy="58420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017883" y="0"/>
            <a:ext cx="723900" cy="6858000"/>
          </a:xfrm>
          <a:prstGeom prst="rect">
            <a:avLst/>
          </a:prstGeom>
        </p:spPr>
      </p:pic>
      <p:sp>
        <p:nvSpPr>
          <p:cNvPr id="2" name="TextBox 1">
            <a:extLst>
              <a:ext uri="{FF2B5EF4-FFF2-40B4-BE49-F238E27FC236}">
                <a16:creationId xmlns:a16="http://schemas.microsoft.com/office/drawing/2014/main" id="{3F02711C-3029-379A-0F7B-ED5C064E9216}"/>
              </a:ext>
            </a:extLst>
          </p:cNvPr>
          <p:cNvSpPr txBox="1"/>
          <p:nvPr/>
        </p:nvSpPr>
        <p:spPr>
          <a:xfrm>
            <a:off x="5984111" y="1313035"/>
            <a:ext cx="5445889" cy="4231928"/>
          </a:xfrm>
          <a:prstGeom prst="rect">
            <a:avLst/>
          </a:prstGeom>
          <a:noFill/>
        </p:spPr>
        <p:txBody>
          <a:bodyPr wrap="square" lIns="0" tIns="0" rIns="0" bIns="0" rtlCol="0">
            <a:spAutoFit/>
          </a:bodyPr>
          <a:lstStyle/>
          <a:p>
            <a:pPr>
              <a:spcAft>
                <a:spcPts val="3000"/>
              </a:spcAft>
            </a:pPr>
            <a:r>
              <a:rPr lang="zh-CN" altLang="en-US" sz="5000" b="1" dirty="0">
                <a:effectLst/>
                <a:latin typeface="Microsoft YaHei UI" panose="020B0503020204020204" pitchFamily="34" charset="-122"/>
                <a:ea typeface="Microsoft YaHei UI" panose="020B0503020204020204" pitchFamily="34" charset="-122"/>
              </a:rPr>
              <a:t>诗篇</a:t>
            </a:r>
            <a:r>
              <a:rPr lang="en-US" altLang="zh-CN" sz="5000" b="1" dirty="0">
                <a:effectLst/>
                <a:latin typeface="Microsoft YaHei UI" panose="020B0503020204020204" pitchFamily="34" charset="-122"/>
                <a:ea typeface="Microsoft YaHei UI" panose="020B0503020204020204" pitchFamily="34" charset="-122"/>
              </a:rPr>
              <a:t>105</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雅歌</a:t>
            </a:r>
            <a:r>
              <a:rPr lang="en-US" altLang="zh-CN" sz="5000" b="1" dirty="0">
                <a:effectLst/>
                <a:latin typeface="Microsoft YaHei UI" panose="020B0503020204020204" pitchFamily="34" charset="-122"/>
                <a:ea typeface="Microsoft YaHei UI" panose="020B0503020204020204" pitchFamily="34" charset="-122"/>
              </a:rPr>
              <a:t>5-8</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约翰福音</a:t>
            </a:r>
            <a:r>
              <a:rPr lang="en-US" altLang="zh-CN" sz="5000" b="1" dirty="0">
                <a:effectLst/>
                <a:latin typeface="Microsoft YaHei UI" panose="020B0503020204020204" pitchFamily="34" charset="-122"/>
                <a:ea typeface="Microsoft YaHei UI" panose="020B0503020204020204" pitchFamily="34" charset="-122"/>
              </a:rPr>
              <a:t>10-11</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诗篇</a:t>
            </a:r>
            <a:r>
              <a:rPr lang="en-US" altLang="zh-CN" sz="5000" b="1" dirty="0">
                <a:latin typeface="Microsoft YaHei UI" panose="020B0503020204020204" pitchFamily="34" charset="-122"/>
                <a:ea typeface="Microsoft YaHei UI" panose="020B0503020204020204" pitchFamily="34" charset="-122"/>
              </a:rPr>
              <a:t>106</a:t>
            </a:r>
            <a:endParaRPr lang="en-US" altLang="zh-CN" sz="5000" b="1" dirty="0">
              <a:effectLst/>
              <a:latin typeface="Microsoft YaHei UI" panose="020B0503020204020204" pitchFamily="34" charset="-122"/>
              <a:ea typeface="Microsoft YaHei UI" panose="020B0503020204020204" pitchFamily="34" charset="-122"/>
            </a:endParaRPr>
          </a:p>
        </p:txBody>
      </p:sp>
      <p:grpSp>
        <p:nvGrpSpPr>
          <p:cNvPr id="4" name="组合 3">
            <a:extLst>
              <a:ext uri="{FF2B5EF4-FFF2-40B4-BE49-F238E27FC236}">
                <a16:creationId xmlns:a16="http://schemas.microsoft.com/office/drawing/2014/main" id="{D18F69C3-6F7F-5273-EC3A-7D20DA273810}"/>
              </a:ext>
            </a:extLst>
          </p:cNvPr>
          <p:cNvGrpSpPr/>
          <p:nvPr/>
        </p:nvGrpSpPr>
        <p:grpSpPr>
          <a:xfrm>
            <a:off x="146649" y="198408"/>
            <a:ext cx="3140015" cy="1138686"/>
            <a:chOff x="146649" y="198408"/>
            <a:chExt cx="3140015" cy="1138686"/>
          </a:xfrm>
        </p:grpSpPr>
        <p:sp>
          <p:nvSpPr>
            <p:cNvPr id="9" name="矩形 8">
              <a:extLst>
                <a:ext uri="{FF2B5EF4-FFF2-40B4-BE49-F238E27FC236}">
                  <a16:creationId xmlns:a16="http://schemas.microsoft.com/office/drawing/2014/main" id="{8DD217F7-0BFE-E152-6DAE-F1982D33178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Microsoft YaHei UI" panose="020B0503020204020204" pitchFamily="34" charset="-122"/>
                <a:ea typeface="Noto Sans CJK KR" panose="020B0500000000000000" pitchFamily="34" charset="-128"/>
              </a:endParaRPr>
            </a:p>
          </p:txBody>
        </p:sp>
        <p:pic>
          <p:nvPicPr>
            <p:cNvPr id="10" name="图片 9" descr="文本&#10;&#10;描述已自动生成">
              <a:extLst>
                <a:ext uri="{FF2B5EF4-FFF2-40B4-BE49-F238E27FC236}">
                  <a16:creationId xmlns:a16="http://schemas.microsoft.com/office/drawing/2014/main" id="{322D9539-F3DF-C9B2-7183-4C4011137FA7}"/>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8" name="TextBox 2">
            <a:extLst>
              <a:ext uri="{FF2B5EF4-FFF2-40B4-BE49-F238E27FC236}">
                <a16:creationId xmlns:a16="http://schemas.microsoft.com/office/drawing/2014/main" id="{10F40056-6236-C55B-805A-09F3BFED61EF}"/>
              </a:ext>
            </a:extLst>
          </p:cNvPr>
          <p:cNvSpPr txBox="1"/>
          <p:nvPr/>
        </p:nvSpPr>
        <p:spPr>
          <a:xfrm>
            <a:off x="594360" y="1450449"/>
            <a:ext cx="2540726" cy="2215991"/>
          </a:xfrm>
          <a:prstGeom prst="rect">
            <a:avLst/>
          </a:prstGeom>
          <a:noFill/>
        </p:spPr>
        <p:txBody>
          <a:bodyPr wrap="square" lIns="0" tIns="0" rIns="0" bIns="0" rtlCol="0">
            <a:spAutoFit/>
          </a:bodyPr>
          <a:lstStyle/>
          <a:p>
            <a:r>
              <a:rPr lang="zh-CN" altLang="en-US" sz="4800" b="1" dirty="0">
                <a:latin typeface="Microsoft YaHei UI" panose="020B0503020204020204" pitchFamily="34" charset="-122"/>
                <a:ea typeface="Microsoft YaHei UI" panose="020B0503020204020204" pitchFamily="34" charset="-122"/>
              </a:rPr>
              <a:t>记录</a:t>
            </a:r>
            <a:endParaRPr lang="en-US" altLang="zh-CN" sz="4800" b="1" dirty="0">
              <a:latin typeface="Microsoft YaHei UI" panose="020B0503020204020204" pitchFamily="34" charset="-122"/>
              <a:ea typeface="Microsoft YaHei UI" panose="020B0503020204020204" pitchFamily="34" charset="-122"/>
            </a:endParaRPr>
          </a:p>
          <a:p>
            <a:r>
              <a:rPr lang="zh-CN" altLang="en-US" sz="4800" b="1" dirty="0">
                <a:latin typeface="Microsoft YaHei UI" panose="020B0503020204020204" pitchFamily="34" charset="-122"/>
                <a:ea typeface="Microsoft YaHei UI" panose="020B0503020204020204" pitchFamily="34" charset="-122"/>
              </a:rPr>
              <a:t>今日的</a:t>
            </a:r>
            <a:endParaRPr lang="en-US" altLang="zh-CN" sz="4800" b="1" dirty="0">
              <a:latin typeface="Microsoft YaHei UI" panose="020B0503020204020204" pitchFamily="34" charset="-122"/>
              <a:ea typeface="Microsoft YaHei UI" panose="020B0503020204020204" pitchFamily="34" charset="-122"/>
            </a:endParaRPr>
          </a:p>
          <a:p>
            <a:r>
              <a:rPr lang="zh-CN" altLang="en-US" sz="4800" b="1" dirty="0">
                <a:solidFill>
                  <a:srgbClr val="FFB600"/>
                </a:solidFill>
                <a:latin typeface="Microsoft YaHei UI" panose="020B0503020204020204" pitchFamily="34" charset="-122"/>
                <a:ea typeface="Microsoft YaHei UI" panose="020B0503020204020204" pitchFamily="34" charset="-122"/>
              </a:rPr>
              <a:t>话语进度</a:t>
            </a:r>
            <a:endParaRPr lang="en-US" sz="4800" b="1" dirty="0">
              <a:solidFill>
                <a:srgbClr val="FFB600"/>
              </a:solidFill>
              <a:latin typeface="Microsoft YaHei UI" panose="020B0503020204020204" pitchFamily="34" charset="-122"/>
              <a:ea typeface="Microsoft YaHei UI" panose="020B0503020204020204" pitchFamily="34" charset="-122"/>
            </a:endParaRPr>
          </a:p>
        </p:txBody>
      </p:sp>
      <p:grpSp>
        <p:nvGrpSpPr>
          <p:cNvPr id="3" name="Group 20">
            <a:extLst>
              <a:ext uri="{FF2B5EF4-FFF2-40B4-BE49-F238E27FC236}">
                <a16:creationId xmlns:a16="http://schemas.microsoft.com/office/drawing/2014/main" id="{7A08FCAB-D253-04A5-A6F1-5AE4DC3CFD32}"/>
              </a:ext>
            </a:extLst>
          </p:cNvPr>
          <p:cNvGrpSpPr/>
          <p:nvPr/>
        </p:nvGrpSpPr>
        <p:grpSpPr>
          <a:xfrm>
            <a:off x="432184" y="3818832"/>
            <a:ext cx="2815448" cy="1333697"/>
            <a:chOff x="322020" y="4715464"/>
            <a:chExt cx="2330026" cy="1097280"/>
          </a:xfrm>
        </p:grpSpPr>
        <p:pic>
          <p:nvPicPr>
            <p:cNvPr id="5" name="Picture 21">
              <a:extLst>
                <a:ext uri="{FF2B5EF4-FFF2-40B4-BE49-F238E27FC236}">
                  <a16:creationId xmlns:a16="http://schemas.microsoft.com/office/drawing/2014/main" id="{36A8CF55-6E85-0128-5357-1443352FA572}"/>
                </a:ext>
              </a:extLst>
            </p:cNvPr>
            <p:cNvPicPr>
              <a:picLocks noChangeAspect="1"/>
            </p:cNvPicPr>
            <p:nvPr/>
          </p:nvPicPr>
          <p:blipFill>
            <a:blip r:embed="rId5"/>
            <a:srcRect/>
            <a:stretch/>
          </p:blipFill>
          <p:spPr>
            <a:xfrm>
              <a:off x="1554766" y="4715464"/>
              <a:ext cx="1097280" cy="1097280"/>
            </a:xfrm>
            <a:prstGeom prst="roundRect">
              <a:avLst>
                <a:gd name="adj" fmla="val 6667"/>
              </a:avLst>
            </a:prstGeom>
          </p:spPr>
        </p:pic>
        <p:pic>
          <p:nvPicPr>
            <p:cNvPr id="6" name="Picture 22">
              <a:extLst>
                <a:ext uri="{FF2B5EF4-FFF2-40B4-BE49-F238E27FC236}">
                  <a16:creationId xmlns:a16="http://schemas.microsoft.com/office/drawing/2014/main" id="{AA979F5F-7D2F-880B-FD9F-A07935551D4B}"/>
                </a:ext>
              </a:extLst>
            </p:cNvPr>
            <p:cNvPicPr>
              <a:picLocks noChangeAspect="1"/>
            </p:cNvPicPr>
            <p:nvPr/>
          </p:nvPicPr>
          <p:blipFill>
            <a:blip r:embed="rId6"/>
            <a:srcRect/>
            <a:stretch/>
          </p:blipFill>
          <p:spPr>
            <a:xfrm>
              <a:off x="322020" y="4715464"/>
              <a:ext cx="1097280" cy="1097280"/>
            </a:xfrm>
            <a:prstGeom prst="roundRect">
              <a:avLst>
                <a:gd name="adj" fmla="val 23334"/>
              </a:avLst>
            </a:prstGeom>
          </p:spPr>
        </p:pic>
      </p:grpSp>
    </p:spTree>
    <p:extLst>
      <p:ext uri="{BB962C8B-B14F-4D97-AF65-F5344CB8AC3E}">
        <p14:creationId xmlns:p14="http://schemas.microsoft.com/office/powerpoint/2010/main" val="179583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FB0F-FAF5-0DE8-2791-F62D8636D4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8EEFAA-3883-C332-AE71-FB148ADC3540}"/>
              </a:ext>
            </a:extLst>
          </p:cNvPr>
          <p:cNvSpPr/>
          <p:nvPr/>
        </p:nvSpPr>
        <p:spPr>
          <a:xfrm>
            <a:off x="3669474" y="0"/>
            <a:ext cx="85225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81C1791-DBB8-EDB7-5C08-AE0692402E88}"/>
              </a:ext>
            </a:extLst>
          </p:cNvPr>
          <p:cNvPicPr>
            <a:picLocks noChangeAspect="1"/>
          </p:cNvPicPr>
          <p:nvPr/>
        </p:nvPicPr>
        <p:blipFill>
          <a:blip r:embed="rId3"/>
          <a:stretch>
            <a:fillRect/>
          </a:stretch>
        </p:blipFill>
        <p:spPr>
          <a:xfrm>
            <a:off x="3466345" y="0"/>
            <a:ext cx="723900" cy="6858000"/>
          </a:xfrm>
          <a:prstGeom prst="rect">
            <a:avLst/>
          </a:prstGeom>
        </p:spPr>
      </p:pic>
      <p:sp>
        <p:nvSpPr>
          <p:cNvPr id="33" name="Rectangle 32">
            <a:extLst>
              <a:ext uri="{FF2B5EF4-FFF2-40B4-BE49-F238E27FC236}">
                <a16:creationId xmlns:a16="http://schemas.microsoft.com/office/drawing/2014/main" id="{B247F5F3-D178-769A-B124-BB92F1E9B44C}"/>
              </a:ext>
            </a:extLst>
          </p:cNvPr>
          <p:cNvSpPr/>
          <p:nvPr/>
        </p:nvSpPr>
        <p:spPr>
          <a:xfrm>
            <a:off x="89284" y="6191152"/>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08DF43EC-6530-0EF7-3556-3789A7F8A037}"/>
              </a:ext>
            </a:extLst>
          </p:cNvPr>
          <p:cNvSpPr/>
          <p:nvPr/>
        </p:nvSpPr>
        <p:spPr>
          <a:xfrm>
            <a:off x="4393374" y="535576"/>
            <a:ext cx="7413882" cy="5819503"/>
          </a:xfrm>
          <a:prstGeom prst="roundRect">
            <a:avLst>
              <a:gd name="adj" fmla="val 46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a:extLst>
              <a:ext uri="{FF2B5EF4-FFF2-40B4-BE49-F238E27FC236}">
                <a16:creationId xmlns:a16="http://schemas.microsoft.com/office/drawing/2014/main" id="{6AF4E223-4AC9-9E59-86F3-8248C01DA0B4}"/>
              </a:ext>
            </a:extLst>
          </p:cNvPr>
          <p:cNvGrpSpPr/>
          <p:nvPr/>
        </p:nvGrpSpPr>
        <p:grpSpPr>
          <a:xfrm>
            <a:off x="146649" y="198408"/>
            <a:ext cx="3140015" cy="1138686"/>
            <a:chOff x="146649" y="198408"/>
            <a:chExt cx="3140015" cy="1138686"/>
          </a:xfrm>
        </p:grpSpPr>
        <p:sp>
          <p:nvSpPr>
            <p:cNvPr id="4" name="矩形 3">
              <a:extLst>
                <a:ext uri="{FF2B5EF4-FFF2-40B4-BE49-F238E27FC236}">
                  <a16:creationId xmlns:a16="http://schemas.microsoft.com/office/drawing/2014/main" id="{2A38DD90-8EAC-C37D-6468-FEA81A82A218}"/>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6" name="图片 5" descr="文本&#10;&#10;描述已自动生成">
              <a:extLst>
                <a:ext uri="{FF2B5EF4-FFF2-40B4-BE49-F238E27FC236}">
                  <a16:creationId xmlns:a16="http://schemas.microsoft.com/office/drawing/2014/main" id="{8D79CE80-8CCE-8DEA-AD30-5A07B286CF82}"/>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7" name="TextBox 6">
            <a:extLst>
              <a:ext uri="{FF2B5EF4-FFF2-40B4-BE49-F238E27FC236}">
                <a16:creationId xmlns:a16="http://schemas.microsoft.com/office/drawing/2014/main" id="{003ECB3C-821D-D66A-8EEA-5912DEB9C837}"/>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信息指南</a:t>
            </a:r>
            <a:endParaRPr lang="en-US" sz="5000" b="1" dirty="0">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0A5EBCB0-CB7B-EDAB-D089-473350FBE9C0}"/>
              </a:ext>
            </a:extLst>
          </p:cNvPr>
          <p:cNvSpPr txBox="1"/>
          <p:nvPr/>
        </p:nvSpPr>
        <p:spPr>
          <a:xfrm>
            <a:off x="4746170" y="1144934"/>
            <a:ext cx="7120033" cy="4698337"/>
          </a:xfrm>
          <a:prstGeom prst="rect">
            <a:avLst/>
          </a:prstGeom>
          <a:noFill/>
        </p:spPr>
        <p:txBody>
          <a:bodyPr wrap="square" lIns="0" tIns="0" rIns="0" bIns="0" rtlCol="0">
            <a:spAutoFit/>
          </a:bodyPr>
          <a:lstStyle>
            <a:defPPr>
              <a:defRPr lang="en-US"/>
            </a:defPPr>
            <a:lvl1pPr>
              <a:lnSpc>
                <a:spcPts val="4600"/>
              </a:lnSpc>
              <a:defRPr sz="3600" b="1">
                <a:latin typeface="Avenir Next LT Pro" panose="020B0504020202020204" pitchFamily="34" charset="77"/>
              </a:defRPr>
            </a:lvl1pPr>
          </a:lstStyle>
          <a:p>
            <a:pPr>
              <a:lnSpc>
                <a:spcPct val="120000"/>
              </a:lnSpc>
              <a:spcAft>
                <a:spcPts val="1800"/>
              </a:spcAft>
            </a:pPr>
            <a:r>
              <a:rPr lang="ko-KR" altLang="en-US" sz="3200" b="0" dirty="0" err="1">
                <a:latin typeface="Microsoft YaHei UI" panose="020B0503020204020204" pitchFamily="34" charset="-122"/>
                <a:ea typeface="Microsoft YaHei UI" panose="020B0503020204020204" pitchFamily="34" charset="-122"/>
              </a:rPr>
              <a:t>为表达对聆听神话语的尊重</a:t>
            </a:r>
            <a:r>
              <a:rPr lang="ko-KR" altLang="en-US" sz="3200" b="0" dirty="0">
                <a:latin typeface="Microsoft YaHei UI" panose="020B0503020204020204" pitchFamily="34" charset="-122"/>
                <a:ea typeface="Microsoft YaHei UI" panose="020B0503020204020204" pitchFamily="34" charset="-122"/>
              </a:rPr>
              <a:t>，</a:t>
            </a:r>
            <a:br>
              <a:rPr lang="en-US" altLang="ko-KR" sz="3200" b="0" dirty="0">
                <a:latin typeface="Microsoft YaHei UI" panose="020B0503020204020204" pitchFamily="34" charset="-122"/>
                <a:ea typeface="Microsoft YaHei UI" panose="020B0503020204020204" pitchFamily="34" charset="-122"/>
              </a:rPr>
            </a:br>
            <a:r>
              <a:rPr lang="zh-TW" altLang="en-US" sz="3200" b="0" dirty="0">
                <a:latin typeface="Microsoft YaHei UI" panose="020B0503020204020204" pitchFamily="34" charset="-122"/>
                <a:ea typeface="Microsoft YaHei UI" panose="020B0503020204020204" pitchFamily="34" charset="-122"/>
              </a:rPr>
              <a:t>聚会中请不要</a:t>
            </a:r>
            <a:r>
              <a:rPr lang="zh-TW" altLang="en-US" sz="3000" b="0" dirty="0">
                <a:latin typeface="Microsoft YaHei UI" panose="020B0503020204020204" pitchFamily="34" charset="-122"/>
                <a:ea typeface="Microsoft YaHei UI" panose="020B0503020204020204" pitchFamily="34" charset="-122"/>
              </a:rPr>
              <a:t>：</a:t>
            </a:r>
            <a:endParaRPr lang="en-US" altLang="zh-TW" sz="3000" b="0"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1. </a:t>
            </a:r>
            <a:r>
              <a:rPr lang="zh-TW" altLang="en-US" dirty="0">
                <a:latin typeface="Microsoft YaHei UI" panose="020B0503020204020204" pitchFamily="34" charset="-122"/>
                <a:ea typeface="Microsoft YaHei UI" panose="020B0503020204020204" pitchFamily="34" charset="-122"/>
              </a:rPr>
              <a:t>饮食</a:t>
            </a:r>
            <a:r>
              <a:rPr lang="zh-CN" altLang="en-US" dirty="0">
                <a:latin typeface="Microsoft YaHei UI" panose="020B0503020204020204" pitchFamily="34" charset="-122"/>
                <a:ea typeface="Microsoft YaHei UI" panose="020B0503020204020204" pitchFamily="34" charset="-122"/>
              </a:rPr>
              <a:t>；</a:t>
            </a:r>
            <a:endParaRPr lang="en-US" altLang="zh-TW"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2. </a:t>
            </a:r>
            <a:r>
              <a:rPr lang="zh-TW" altLang="en-US" dirty="0">
                <a:latin typeface="Microsoft YaHei UI" panose="020B0503020204020204" pitchFamily="34" charset="-122"/>
                <a:ea typeface="Microsoft YaHei UI" panose="020B0503020204020204" pitchFamily="34" charset="-122"/>
              </a:rPr>
              <a:t>使用手机</a:t>
            </a:r>
            <a:r>
              <a:rPr lang="en-US" altLang="zh-TW" dirty="0">
                <a:latin typeface="Microsoft YaHei UI" panose="020B0503020204020204" pitchFamily="34" charset="-122"/>
                <a:ea typeface="Microsoft YaHei UI" panose="020B0503020204020204" pitchFamily="34" charset="-122"/>
              </a:rPr>
              <a:t> (</a:t>
            </a:r>
            <a:r>
              <a:rPr lang="zh-TW" altLang="en-US" dirty="0">
                <a:latin typeface="Microsoft YaHei UI" panose="020B0503020204020204" pitchFamily="34" charset="-122"/>
                <a:ea typeface="Microsoft YaHei UI" panose="020B0503020204020204" pitchFamily="34" charset="-122"/>
              </a:rPr>
              <a:t>除了读经进度表</a:t>
            </a:r>
            <a:r>
              <a:rPr lang="en-US" altLang="zh-TW" dirty="0">
                <a:latin typeface="Microsoft YaHei UI" panose="020B0503020204020204" pitchFamily="34" charset="-122"/>
                <a:ea typeface="Microsoft YaHei UI" panose="020B0503020204020204" pitchFamily="34" charset="-122"/>
              </a:rPr>
              <a:t>)</a:t>
            </a:r>
            <a:r>
              <a:rPr lang="zh-CN" altLang="en-US" dirty="0">
                <a:latin typeface="Microsoft YaHei UI" panose="020B0503020204020204" pitchFamily="34" charset="-122"/>
                <a:ea typeface="Microsoft YaHei UI" panose="020B0503020204020204" pitchFamily="34" charset="-122"/>
              </a:rPr>
              <a:t>；</a:t>
            </a:r>
            <a:endParaRPr lang="en-US" altLang="zh-TW"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3. </a:t>
            </a:r>
            <a:r>
              <a:rPr lang="zh-TW" altLang="en-US" dirty="0">
                <a:latin typeface="Microsoft YaHei UI" panose="020B0503020204020204" pitchFamily="34" charset="-122"/>
                <a:ea typeface="Microsoft YaHei UI" panose="020B0503020204020204" pitchFamily="34" charset="-122"/>
              </a:rPr>
              <a:t>同时做其他事 </a:t>
            </a:r>
            <a:r>
              <a:rPr lang="en-US" altLang="zh-TW" dirty="0">
                <a:latin typeface="Microsoft YaHei UI" panose="020B0503020204020204" pitchFamily="34" charset="-122"/>
                <a:ea typeface="Microsoft YaHei UI" panose="020B0503020204020204" pitchFamily="34" charset="-122"/>
              </a:rPr>
              <a:t>(</a:t>
            </a:r>
            <a:r>
              <a:rPr lang="zh-TW" altLang="en-US" dirty="0">
                <a:latin typeface="Microsoft YaHei UI" panose="020B0503020204020204" pitchFamily="34" charset="-122"/>
                <a:ea typeface="Microsoft YaHei UI" panose="020B0503020204020204" pitchFamily="34" charset="-122"/>
              </a:rPr>
              <a:t>例如跑步机</a:t>
            </a:r>
            <a:r>
              <a:rPr lang="en-US" altLang="zh-TW"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a:t>
            </a:r>
            <a:endParaRPr lang="en-US" altLang="zh-TW" sz="4000"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zh-TW" altLang="en-US" sz="3000" b="0" spc="-100" dirty="0">
                <a:latin typeface="Microsoft YaHei UI" panose="020B0503020204020204" pitchFamily="34" charset="-122"/>
                <a:ea typeface="Microsoft YaHei UI" panose="020B0503020204020204" pitchFamily="34" charset="-122"/>
              </a:rPr>
              <a:t>参加实体聚会时，请以</a:t>
            </a:r>
            <a:r>
              <a:rPr lang="zh-TW" altLang="en-US" sz="3000" u="sng" spc="-100" dirty="0">
                <a:latin typeface="Microsoft YaHei UI" panose="020B0503020204020204" pitchFamily="34" charset="-122"/>
                <a:ea typeface="Microsoft YaHei UI" panose="020B0503020204020204" pitchFamily="34" charset="-122"/>
              </a:rPr>
              <a:t>商务休闲</a:t>
            </a:r>
            <a:r>
              <a:rPr lang="zh-TW" altLang="en-US" sz="3000" b="0" spc="-100" dirty="0">
                <a:latin typeface="Microsoft YaHei UI" panose="020B0503020204020204" pitchFamily="34" charset="-122"/>
                <a:ea typeface="Microsoft YaHei UI" panose="020B0503020204020204" pitchFamily="34" charset="-122"/>
              </a:rPr>
              <a:t>穿着为佳。</a:t>
            </a:r>
            <a:endParaRPr lang="ko-KR" altLang="en-US" sz="3000" b="0" spc="-1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5091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54672C-03DA-6AE1-C000-FEF5BF09EFF5}"/>
              </a:ext>
            </a:extLst>
          </p:cNvPr>
          <p:cNvSpPr/>
          <p:nvPr/>
        </p:nvSpPr>
        <p:spPr>
          <a:xfrm>
            <a:off x="4027714" y="1"/>
            <a:ext cx="816428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007250" y="0"/>
            <a:ext cx="723900" cy="6858000"/>
          </a:xfrm>
          <a:prstGeom prst="rect">
            <a:avLst/>
          </a:prstGeom>
        </p:spPr>
      </p:pic>
      <p:grpSp>
        <p:nvGrpSpPr>
          <p:cNvPr id="16" name="그룹 15">
            <a:extLst>
              <a:ext uri="{FF2B5EF4-FFF2-40B4-BE49-F238E27FC236}">
                <a16:creationId xmlns:a16="http://schemas.microsoft.com/office/drawing/2014/main" id="{A1B5CCF3-D7F3-5EB4-11CD-279C17BFE98F}"/>
              </a:ext>
            </a:extLst>
          </p:cNvPr>
          <p:cNvGrpSpPr/>
          <p:nvPr/>
        </p:nvGrpSpPr>
        <p:grpSpPr>
          <a:xfrm>
            <a:off x="5170796" y="549620"/>
            <a:ext cx="6132735" cy="1633179"/>
            <a:chOff x="4979403" y="400762"/>
            <a:chExt cx="6132735" cy="1633179"/>
          </a:xfrm>
        </p:grpSpPr>
        <p:grpSp>
          <p:nvGrpSpPr>
            <p:cNvPr id="10" name="그룹 9">
              <a:extLst>
                <a:ext uri="{FF2B5EF4-FFF2-40B4-BE49-F238E27FC236}">
                  <a16:creationId xmlns:a16="http://schemas.microsoft.com/office/drawing/2014/main" id="{852F629C-1B5B-DFC5-5185-E51B63674259}"/>
                </a:ext>
              </a:extLst>
            </p:cNvPr>
            <p:cNvGrpSpPr/>
            <p:nvPr/>
          </p:nvGrpSpPr>
          <p:grpSpPr>
            <a:xfrm>
              <a:off x="6534510" y="400762"/>
              <a:ext cx="4577628" cy="1633179"/>
              <a:chOff x="6534510" y="400762"/>
              <a:chExt cx="4577628" cy="1633179"/>
            </a:xfrm>
          </p:grpSpPr>
          <p:sp>
            <p:nvSpPr>
              <p:cNvPr id="9" name="TextBox 8">
                <a:extLst>
                  <a:ext uri="{FF2B5EF4-FFF2-40B4-BE49-F238E27FC236}">
                    <a16:creationId xmlns:a16="http://schemas.microsoft.com/office/drawing/2014/main" id="{AC977005-6B31-74D0-6864-0A113CE28076}"/>
                  </a:ext>
                </a:extLst>
              </p:cNvPr>
              <p:cNvSpPr txBox="1"/>
              <p:nvPr/>
            </p:nvSpPr>
            <p:spPr>
              <a:xfrm>
                <a:off x="6534510" y="400762"/>
                <a:ext cx="4577628" cy="1154162"/>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加入一个PRS小组</a:t>
                </a:r>
                <a:r>
                  <a:rPr lang="zh-CN" altLang="en-US" sz="3500" b="1" dirty="0">
                    <a:latin typeface="Microsoft YaHei UI" panose="020B0503020204020204" pitchFamily="34" charset="-122"/>
                    <a:ea typeface="Microsoft YaHei UI" panose="020B0503020204020204" pitchFamily="34" charset="-122"/>
                  </a:rPr>
                  <a:t>，</a:t>
                </a:r>
              </a:p>
              <a:p>
                <a:pPr>
                  <a:spcAft>
                    <a:spcPts val="600"/>
                  </a:spcAft>
                </a:pPr>
                <a:r>
                  <a:rPr lang="zh-CN" altLang="en-US" sz="3500" b="1" dirty="0">
                    <a:latin typeface="Microsoft YaHei UI" panose="020B0503020204020204" pitchFamily="34" charset="-122"/>
                    <a:ea typeface="Microsoft YaHei UI" panose="020B0503020204020204" pitchFamily="34" charset="-122"/>
                  </a:rPr>
                  <a:t>最好和</a:t>
                </a:r>
                <a:r>
                  <a:rPr lang="en-US" altLang="zh-CN" sz="3500" b="1" dirty="0">
                    <a:latin typeface="Microsoft YaHei UI" panose="020B0503020204020204" pitchFamily="34" charset="-122"/>
                    <a:ea typeface="Microsoft YaHei UI" panose="020B0503020204020204" pitchFamily="34" charset="-122"/>
                  </a:rPr>
                  <a:t>1-2</a:t>
                </a:r>
                <a:r>
                  <a:rPr lang="zh-CN" altLang="en-US" sz="3500" b="1" dirty="0">
                    <a:latin typeface="Microsoft YaHei UI" panose="020B0503020204020204" pitchFamily="34" charset="-122"/>
                    <a:ea typeface="Microsoft YaHei UI" panose="020B0503020204020204" pitchFamily="34" charset="-122"/>
                  </a:rPr>
                  <a:t>个朋友一起</a:t>
                </a:r>
                <a:endParaRPr lang="en-US" sz="3500" b="1" dirty="0">
                  <a:effectLst/>
                  <a:latin typeface="Microsoft YaHei UI" panose="020B0503020204020204" pitchFamily="34" charset="-122"/>
                  <a:ea typeface="Microsoft YaHei UI" panose="020B0503020204020204" pitchFamily="34" charset="-122"/>
                </a:endParaRPr>
              </a:p>
            </p:txBody>
          </p:sp>
          <p:sp>
            <p:nvSpPr>
              <p:cNvPr id="12" name="TextBox 11">
                <a:extLst>
                  <a:ext uri="{FF2B5EF4-FFF2-40B4-BE49-F238E27FC236}">
                    <a16:creationId xmlns:a16="http://schemas.microsoft.com/office/drawing/2014/main" id="{0A843E59-A20F-64AE-D553-23A38E0FBD59}"/>
                  </a:ext>
                </a:extLst>
              </p:cNvPr>
              <p:cNvSpPr txBox="1"/>
              <p:nvPr/>
            </p:nvSpPr>
            <p:spPr>
              <a:xfrm>
                <a:off x="6534510" y="1611005"/>
                <a:ext cx="4385128" cy="422936"/>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en-US" sz="2800" dirty="0">
                    <a:latin typeface="Microsoft YaHei UI" panose="020B0503020204020204" pitchFamily="34" charset="-122"/>
                    <a:ea typeface="Microsoft YaHei UI" panose="020B0503020204020204" pitchFamily="34" charset="-122"/>
                  </a:rPr>
                  <a:t>传道书4:12</a:t>
                </a:r>
                <a:r>
                  <a:rPr lang="zh-CN" altLang="en-US" sz="2800" dirty="0">
                    <a:latin typeface="Microsoft YaHei UI" panose="020B0503020204020204" pitchFamily="34" charset="-122"/>
                    <a:ea typeface="Microsoft YaHei UI" panose="020B0503020204020204" pitchFamily="34" charset="-122"/>
                  </a:rPr>
                  <a:t>，</a:t>
                </a:r>
                <a:r>
                  <a:rPr lang="en-US" sz="2800" dirty="0" err="1">
                    <a:latin typeface="Microsoft YaHei UI" panose="020B0503020204020204" pitchFamily="34" charset="-122"/>
                    <a:ea typeface="Microsoft YaHei UI" panose="020B0503020204020204" pitchFamily="34" charset="-122"/>
                  </a:rPr>
                  <a:t>路加</a:t>
                </a:r>
                <a:r>
                  <a:rPr lang="zh-CN" altLang="en-US" dirty="0">
                    <a:latin typeface="Microsoft YaHei UI" panose="020B0503020204020204" pitchFamily="34" charset="-122"/>
                    <a:ea typeface="Microsoft YaHei UI" panose="020B0503020204020204" pitchFamily="34" charset="-122"/>
                  </a:rPr>
                  <a:t>福音</a:t>
                </a:r>
                <a:r>
                  <a:rPr lang="en-US" sz="2800" dirty="0">
                    <a:latin typeface="Microsoft YaHei UI" panose="020B0503020204020204" pitchFamily="34" charset="-122"/>
                    <a:ea typeface="Microsoft YaHei UI" panose="020B0503020204020204" pitchFamily="34" charset="-122"/>
                  </a:rPr>
                  <a:t>4:16</a:t>
                </a:r>
              </a:p>
            </p:txBody>
          </p:sp>
        </p:grpSp>
        <p:pic>
          <p:nvPicPr>
            <p:cNvPr id="2" name="Picture 1">
              <a:extLst>
                <a:ext uri="{FF2B5EF4-FFF2-40B4-BE49-F238E27FC236}">
                  <a16:creationId xmlns:a16="http://schemas.microsoft.com/office/drawing/2014/main" id="{02CBAA90-05B6-7A85-04E5-B3EB300BA947}"/>
                </a:ext>
              </a:extLst>
            </p:cNvPr>
            <p:cNvPicPr>
              <a:picLocks noChangeAspect="1"/>
            </p:cNvPicPr>
            <p:nvPr/>
          </p:nvPicPr>
          <p:blipFill>
            <a:blip r:embed="rId4"/>
            <a:srcRect/>
            <a:stretch/>
          </p:blipFill>
          <p:spPr>
            <a:xfrm>
              <a:off x="4979403" y="552262"/>
              <a:ext cx="1366038" cy="1366038"/>
            </a:xfrm>
            <a:prstGeom prst="rect">
              <a:avLst/>
            </a:prstGeom>
          </p:spPr>
        </p:pic>
      </p:grpSp>
      <p:grpSp>
        <p:nvGrpSpPr>
          <p:cNvPr id="14" name="그룹 13">
            <a:extLst>
              <a:ext uri="{FF2B5EF4-FFF2-40B4-BE49-F238E27FC236}">
                <a16:creationId xmlns:a16="http://schemas.microsoft.com/office/drawing/2014/main" id="{BAADBAC5-A5CF-31CD-0A81-EA8621D1087A}"/>
              </a:ext>
            </a:extLst>
          </p:cNvPr>
          <p:cNvGrpSpPr/>
          <p:nvPr/>
        </p:nvGrpSpPr>
        <p:grpSpPr>
          <a:xfrm>
            <a:off x="5170795" y="2820410"/>
            <a:ext cx="6129305" cy="1366039"/>
            <a:chOff x="4979402" y="2666934"/>
            <a:chExt cx="6129305" cy="1366039"/>
          </a:xfrm>
        </p:grpSpPr>
        <p:grpSp>
          <p:nvGrpSpPr>
            <p:cNvPr id="11" name="그룹 10">
              <a:extLst>
                <a:ext uri="{FF2B5EF4-FFF2-40B4-BE49-F238E27FC236}">
                  <a16:creationId xmlns:a16="http://schemas.microsoft.com/office/drawing/2014/main" id="{06DE0473-9BA1-8EEB-E56C-ECA3D4333DAB}"/>
                </a:ext>
              </a:extLst>
            </p:cNvPr>
            <p:cNvGrpSpPr/>
            <p:nvPr/>
          </p:nvGrpSpPr>
          <p:grpSpPr>
            <a:xfrm>
              <a:off x="6534509" y="2877877"/>
              <a:ext cx="4574198" cy="996389"/>
              <a:chOff x="6534509" y="2875206"/>
              <a:chExt cx="4574198" cy="996389"/>
            </a:xfrm>
          </p:grpSpPr>
          <p:sp>
            <p:nvSpPr>
              <p:cNvPr id="21" name="TextBox 20">
                <a:extLst>
                  <a:ext uri="{FF2B5EF4-FFF2-40B4-BE49-F238E27FC236}">
                    <a16:creationId xmlns:a16="http://schemas.microsoft.com/office/drawing/2014/main" id="{73FFB514-79B6-049D-10AA-445C35313CE8}"/>
                  </a:ext>
                </a:extLst>
              </p:cNvPr>
              <p:cNvSpPr txBox="1"/>
              <p:nvPr/>
            </p:nvSpPr>
            <p:spPr>
              <a:xfrm>
                <a:off x="6534509" y="2875206"/>
                <a:ext cx="4574198" cy="538609"/>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设定</a:t>
                </a:r>
                <a:r>
                  <a:rPr lang="zh-CN" altLang="en-US" sz="3500" b="1" dirty="0">
                    <a:latin typeface="Microsoft YaHei UI" panose="020B0503020204020204" pitchFamily="34" charset="-122"/>
                    <a:ea typeface="Microsoft YaHei UI" panose="020B0503020204020204" pitchFamily="34" charset="-122"/>
                  </a:rPr>
                  <a:t>一年或两年的</a:t>
                </a:r>
                <a:r>
                  <a:rPr lang="en-US" sz="3500" b="1" dirty="0" err="1">
                    <a:latin typeface="Microsoft YaHei UI" panose="020B0503020204020204" pitchFamily="34" charset="-122"/>
                    <a:ea typeface="Microsoft YaHei UI" panose="020B0503020204020204" pitchFamily="34" charset="-122"/>
                  </a:rPr>
                  <a:t>目标</a:t>
                </a:r>
                <a:endParaRPr lang="en-US" sz="3500" b="1" dirty="0">
                  <a:effectLst/>
                  <a:latin typeface="Microsoft YaHei UI" panose="020B0503020204020204" pitchFamily="34" charset="-122"/>
                  <a:ea typeface="Microsoft YaHei UI" panose="020B0503020204020204" pitchFamily="34" charset="-122"/>
                </a:endParaRPr>
              </a:p>
            </p:txBody>
          </p:sp>
          <p:sp>
            <p:nvSpPr>
              <p:cNvPr id="22" name="TextBox 21">
                <a:extLst>
                  <a:ext uri="{FF2B5EF4-FFF2-40B4-BE49-F238E27FC236}">
                    <a16:creationId xmlns:a16="http://schemas.microsoft.com/office/drawing/2014/main" id="{978C57F4-BA01-700E-A4C6-5517C0AF271B}"/>
                  </a:ext>
                </a:extLst>
              </p:cNvPr>
              <p:cNvSpPr txBox="1"/>
              <p:nvPr/>
            </p:nvSpPr>
            <p:spPr>
              <a:xfrm>
                <a:off x="6534510" y="3458277"/>
                <a:ext cx="4385128" cy="413318"/>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zh-CN" altLang="en-US" dirty="0">
                    <a:latin typeface="Microsoft YaHei UI" panose="020B0503020204020204" pitchFamily="34" charset="-122"/>
                    <a:ea typeface="Microsoft YaHei UI" panose="020B0503020204020204" pitchFamily="34" charset="-122"/>
                  </a:rPr>
                  <a:t>申命记</a:t>
                </a:r>
                <a:r>
                  <a:rPr lang="en-US" altLang="zh-CN" dirty="0">
                    <a:latin typeface="Microsoft YaHei UI" panose="020B0503020204020204" pitchFamily="34" charset="-122"/>
                    <a:ea typeface="Microsoft YaHei UI" panose="020B0503020204020204" pitchFamily="34" charset="-122"/>
                  </a:rPr>
                  <a:t>8:3</a:t>
                </a:r>
                <a:r>
                  <a:rPr lang="zh-CN" altLang="en-US" dirty="0">
                    <a:latin typeface="Microsoft YaHei UI" panose="020B0503020204020204" pitchFamily="34" charset="-122"/>
                    <a:ea typeface="Microsoft YaHei UI" panose="020B0503020204020204" pitchFamily="34" charset="-122"/>
                  </a:rPr>
                  <a:t>，马太福音</a:t>
                </a:r>
                <a:r>
                  <a:rPr lang="en-US" altLang="zh-CN" dirty="0">
                    <a:latin typeface="Microsoft YaHei UI" panose="020B0503020204020204" pitchFamily="34" charset="-122"/>
                    <a:ea typeface="Microsoft YaHei UI" panose="020B0503020204020204" pitchFamily="34" charset="-122"/>
                  </a:rPr>
                  <a:t>4:4</a:t>
                </a:r>
                <a:endParaRPr lang="en-US" dirty="0">
                  <a:latin typeface="Microsoft YaHei UI" panose="020B0503020204020204" pitchFamily="34" charset="-122"/>
                  <a:ea typeface="Microsoft YaHei UI" panose="020B0503020204020204" pitchFamily="34" charset="-122"/>
                </a:endParaRPr>
              </a:p>
            </p:txBody>
          </p:sp>
        </p:grpSp>
        <p:pic>
          <p:nvPicPr>
            <p:cNvPr id="4" name="Picture 3">
              <a:extLst>
                <a:ext uri="{FF2B5EF4-FFF2-40B4-BE49-F238E27FC236}">
                  <a16:creationId xmlns:a16="http://schemas.microsoft.com/office/drawing/2014/main" id="{691F3AE3-D441-BA7A-F78C-1B410A0294D5}"/>
                </a:ext>
              </a:extLst>
            </p:cNvPr>
            <p:cNvPicPr>
              <a:picLocks noChangeAspect="1"/>
            </p:cNvPicPr>
            <p:nvPr/>
          </p:nvPicPr>
          <p:blipFill>
            <a:blip r:embed="rId5"/>
            <a:srcRect/>
            <a:stretch/>
          </p:blipFill>
          <p:spPr>
            <a:xfrm>
              <a:off x="4979402" y="2666934"/>
              <a:ext cx="1366039" cy="1366039"/>
            </a:xfrm>
            <a:prstGeom prst="rect">
              <a:avLst/>
            </a:prstGeom>
          </p:spPr>
        </p:pic>
      </p:grpSp>
      <p:grpSp>
        <p:nvGrpSpPr>
          <p:cNvPr id="15" name="그룹 14">
            <a:extLst>
              <a:ext uri="{FF2B5EF4-FFF2-40B4-BE49-F238E27FC236}">
                <a16:creationId xmlns:a16="http://schemas.microsoft.com/office/drawing/2014/main" id="{3FF4A0E9-F0E6-4399-BE53-BAA51196E1E8}"/>
              </a:ext>
            </a:extLst>
          </p:cNvPr>
          <p:cNvGrpSpPr/>
          <p:nvPr/>
        </p:nvGrpSpPr>
        <p:grpSpPr>
          <a:xfrm>
            <a:off x="5170795" y="4824060"/>
            <a:ext cx="6132736" cy="1366040"/>
            <a:chOff x="4979402" y="4824060"/>
            <a:chExt cx="6132736" cy="1366040"/>
          </a:xfrm>
        </p:grpSpPr>
        <p:grpSp>
          <p:nvGrpSpPr>
            <p:cNvPr id="13" name="그룹 12">
              <a:extLst>
                <a:ext uri="{FF2B5EF4-FFF2-40B4-BE49-F238E27FC236}">
                  <a16:creationId xmlns:a16="http://schemas.microsoft.com/office/drawing/2014/main" id="{2826FB01-DD0C-F68B-38D7-661F0E896C5A}"/>
                </a:ext>
              </a:extLst>
            </p:cNvPr>
            <p:cNvGrpSpPr/>
            <p:nvPr/>
          </p:nvGrpSpPr>
          <p:grpSpPr>
            <a:xfrm>
              <a:off x="6534509" y="4990614"/>
              <a:ext cx="4577629" cy="1000139"/>
              <a:chOff x="6534509" y="5032946"/>
              <a:chExt cx="4577629" cy="1000139"/>
            </a:xfrm>
          </p:grpSpPr>
          <p:sp>
            <p:nvSpPr>
              <p:cNvPr id="26" name="TextBox 25">
                <a:extLst>
                  <a:ext uri="{FF2B5EF4-FFF2-40B4-BE49-F238E27FC236}">
                    <a16:creationId xmlns:a16="http://schemas.microsoft.com/office/drawing/2014/main" id="{5E05F0E6-F740-A408-A3A5-66544E65F457}"/>
                  </a:ext>
                </a:extLst>
              </p:cNvPr>
              <p:cNvSpPr txBox="1"/>
              <p:nvPr/>
            </p:nvSpPr>
            <p:spPr>
              <a:xfrm>
                <a:off x="6534509" y="5032946"/>
                <a:ext cx="3192965" cy="538609"/>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记录和分享进度</a:t>
                </a:r>
                <a:endParaRPr lang="en-US" sz="3500" b="1" dirty="0">
                  <a:effectLst/>
                  <a:latin typeface="Microsoft YaHei UI" panose="020B0503020204020204" pitchFamily="34" charset="-122"/>
                  <a:ea typeface="Microsoft YaHei UI" panose="020B0503020204020204" pitchFamily="34" charset="-122"/>
                </a:endParaRPr>
              </a:p>
            </p:txBody>
          </p:sp>
          <p:sp>
            <p:nvSpPr>
              <p:cNvPr id="27" name="TextBox 26">
                <a:extLst>
                  <a:ext uri="{FF2B5EF4-FFF2-40B4-BE49-F238E27FC236}">
                    <a16:creationId xmlns:a16="http://schemas.microsoft.com/office/drawing/2014/main" id="{23AF2CC9-0DAE-F016-2483-6A9C72DDA0C0}"/>
                  </a:ext>
                </a:extLst>
              </p:cNvPr>
              <p:cNvSpPr txBox="1"/>
              <p:nvPr/>
            </p:nvSpPr>
            <p:spPr>
              <a:xfrm>
                <a:off x="6534509" y="5606686"/>
                <a:ext cx="4577629" cy="426399"/>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en-US" dirty="0">
                    <a:latin typeface="Microsoft YaHei UI" panose="020B0503020204020204" pitchFamily="34" charset="-122"/>
                    <a:ea typeface="Microsoft YaHei UI" panose="020B0503020204020204" pitchFamily="34" charset="-122"/>
                  </a:rPr>
                  <a:t>箴言27:17</a:t>
                </a:r>
                <a:r>
                  <a:rPr lang="zh-CN" altLang="en-US" dirty="0">
                    <a:latin typeface="Microsoft YaHei UI" panose="020B0503020204020204" pitchFamily="34" charset="-122"/>
                    <a:ea typeface="Microsoft YaHei UI" panose="020B0503020204020204" pitchFamily="34" charset="-122"/>
                  </a:rPr>
                  <a:t>，提摩太前书</a:t>
                </a:r>
                <a:r>
                  <a:rPr lang="en-US" dirty="0">
                    <a:latin typeface="Microsoft YaHei UI" panose="020B0503020204020204" pitchFamily="34" charset="-122"/>
                    <a:ea typeface="Microsoft YaHei UI" panose="020B0503020204020204" pitchFamily="34" charset="-122"/>
                  </a:rPr>
                  <a:t>4:15</a:t>
                </a:r>
              </a:p>
            </p:txBody>
          </p:sp>
        </p:grpSp>
        <p:pic>
          <p:nvPicPr>
            <p:cNvPr id="5" name="Picture 4">
              <a:extLst>
                <a:ext uri="{FF2B5EF4-FFF2-40B4-BE49-F238E27FC236}">
                  <a16:creationId xmlns:a16="http://schemas.microsoft.com/office/drawing/2014/main" id="{F665CFDB-8181-4414-3FA2-8CB983C99A1C}"/>
                </a:ext>
              </a:extLst>
            </p:cNvPr>
            <p:cNvPicPr>
              <a:picLocks noChangeAspect="1"/>
            </p:cNvPicPr>
            <p:nvPr/>
          </p:nvPicPr>
          <p:blipFill>
            <a:blip r:embed="rId6"/>
            <a:srcRect/>
            <a:stretch/>
          </p:blipFill>
          <p:spPr>
            <a:xfrm>
              <a:off x="4979402" y="4824060"/>
              <a:ext cx="1366040" cy="1366040"/>
            </a:xfrm>
            <a:prstGeom prst="rect">
              <a:avLst/>
            </a:prstGeom>
          </p:spPr>
        </p:pic>
      </p:grpSp>
      <p:grpSp>
        <p:nvGrpSpPr>
          <p:cNvPr id="6" name="组合 5">
            <a:extLst>
              <a:ext uri="{FF2B5EF4-FFF2-40B4-BE49-F238E27FC236}">
                <a16:creationId xmlns:a16="http://schemas.microsoft.com/office/drawing/2014/main" id="{830CFD96-033E-D4EE-3DF4-AFBE6FB035B0}"/>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E40EE9E4-1C8C-E6AF-6768-0237F5C56213}"/>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8" name="图片 7" descr="文本&#10;&#10;描述已自动生成">
              <a:extLst>
                <a:ext uri="{FF2B5EF4-FFF2-40B4-BE49-F238E27FC236}">
                  <a16:creationId xmlns:a16="http://schemas.microsoft.com/office/drawing/2014/main" id="{8B20F42E-42FF-33C5-3E4A-2F1B013987B2}"/>
                </a:ext>
              </a:extLst>
            </p:cNvPr>
            <p:cNvPicPr>
              <a:picLocks noChangeAspect="1"/>
            </p:cNvPicPr>
            <p:nvPr/>
          </p:nvPicPr>
          <p:blipFill>
            <a:blip r:embed="rId7"/>
            <a:stretch>
              <a:fillRect/>
            </a:stretch>
          </p:blipFill>
          <p:spPr>
            <a:xfrm>
              <a:off x="432184" y="307824"/>
              <a:ext cx="2854480" cy="652306"/>
            </a:xfrm>
            <a:prstGeom prst="rect">
              <a:avLst/>
            </a:prstGeom>
          </p:spPr>
        </p:pic>
      </p:grpSp>
      <p:sp>
        <p:nvSpPr>
          <p:cNvPr id="17" name="TextBox 16">
            <a:extLst>
              <a:ext uri="{FF2B5EF4-FFF2-40B4-BE49-F238E27FC236}">
                <a16:creationId xmlns:a16="http://schemas.microsoft.com/office/drawing/2014/main" id="{7694C5B4-A9A1-6795-80B0-04EB38C96869}"/>
              </a:ext>
            </a:extLst>
          </p:cNvPr>
          <p:cNvSpPr txBox="1"/>
          <p:nvPr/>
        </p:nvSpPr>
        <p:spPr>
          <a:xfrm>
            <a:off x="594360" y="2567538"/>
            <a:ext cx="3427880" cy="2693301"/>
          </a:xfrm>
          <a:prstGeom prst="rect">
            <a:avLst/>
          </a:prstGeom>
          <a:noFill/>
        </p:spPr>
        <p:txBody>
          <a:bodyPr wrap="square" lIns="0" tIns="0" rIns="0" bIns="0" rtlCol="0">
            <a:spAutoFit/>
          </a:bodyPr>
          <a:lstStyle>
            <a:defPPr>
              <a:defRPr lang="en-US"/>
            </a:defPPr>
            <a:lvl1pPr>
              <a:lnSpc>
                <a:spcPts val="5400"/>
              </a:lnSpc>
              <a:defRPr sz="4800" b="1">
                <a:latin typeface="Avenir Next LT Pro" panose="020B0504020202020204" pitchFamily="34" charset="77"/>
                <a:ea typeface="DIN 2014 Bold" panose="020B0504020202020204" pitchFamily="34" charset="77"/>
              </a:defRPr>
            </a:lvl1pPr>
          </a:lstStyle>
          <a:p>
            <a:pPr>
              <a:lnSpc>
                <a:spcPct val="120000"/>
              </a:lnSpc>
            </a:pPr>
            <a:r>
              <a:rPr lang="en-US" sz="5000" dirty="0" err="1">
                <a:solidFill>
                  <a:schemeClr val="tx1"/>
                </a:solidFill>
                <a:latin typeface="Microsoft YaHei UI" panose="020B0503020204020204" pitchFamily="34" charset="-122"/>
                <a:ea typeface="Microsoft YaHei UI" panose="020B0503020204020204" pitchFamily="34" charset="-122"/>
              </a:rPr>
              <a:t>聆听</a:t>
            </a:r>
            <a:r>
              <a:rPr lang="en-US" sz="5000" dirty="0">
                <a:solidFill>
                  <a:schemeClr val="tx1"/>
                </a:solidFill>
                <a:latin typeface="Microsoft YaHei UI" panose="020B0503020204020204" pitchFamily="34" charset="-122"/>
                <a:ea typeface="Microsoft YaHei UI" panose="020B0503020204020204" pitchFamily="34" charset="-122"/>
              </a:rPr>
              <a:t>/</a:t>
            </a:r>
            <a:r>
              <a:rPr lang="zh-CN" altLang="en-US" sz="5000" dirty="0">
                <a:solidFill>
                  <a:schemeClr val="tx1"/>
                </a:solidFill>
                <a:latin typeface="Microsoft YaHei UI" panose="020B0503020204020204" pitchFamily="34" charset="-122"/>
                <a:ea typeface="Microsoft YaHei UI" panose="020B0503020204020204" pitchFamily="34" charset="-122"/>
              </a:rPr>
              <a:t>阅读</a:t>
            </a:r>
            <a:r>
              <a:rPr lang="en-US" sz="5000" dirty="0" err="1">
                <a:solidFill>
                  <a:schemeClr val="tx1"/>
                </a:solidFill>
                <a:latin typeface="Microsoft YaHei UI" panose="020B0503020204020204" pitchFamily="34" charset="-122"/>
                <a:ea typeface="Microsoft YaHei UI" panose="020B0503020204020204" pitchFamily="34" charset="-122"/>
              </a:rPr>
              <a:t>圣经的</a:t>
            </a:r>
            <a:br>
              <a:rPr lang="en-US" sz="5000" dirty="0">
                <a:solidFill>
                  <a:srgbClr val="FFB600"/>
                </a:solidFill>
                <a:latin typeface="Microsoft YaHei UI" panose="020B0503020204020204" pitchFamily="34" charset="-122"/>
                <a:ea typeface="Microsoft YaHei UI" panose="020B0503020204020204" pitchFamily="34" charset="-122"/>
              </a:rPr>
            </a:br>
            <a:r>
              <a:rPr lang="en-US" sz="5000" dirty="0" err="1">
                <a:solidFill>
                  <a:srgbClr val="FFB600"/>
                </a:solidFill>
                <a:latin typeface="Microsoft YaHei UI" panose="020B0503020204020204" pitchFamily="34" charset="-122"/>
                <a:ea typeface="Microsoft YaHei UI" panose="020B0503020204020204" pitchFamily="34" charset="-122"/>
              </a:rPr>
              <a:t>三步制胜法</a:t>
            </a:r>
            <a:endParaRPr lang="en-US" sz="50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32397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289069" y="280422"/>
            <a:ext cx="11613862" cy="2054869"/>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B157578F-0C2E-26F2-E86F-85ACBCA65D51}"/>
              </a:ext>
            </a:extLst>
          </p:cNvPr>
          <p:cNvSpPr txBox="1"/>
          <p:nvPr/>
        </p:nvSpPr>
        <p:spPr>
          <a:xfrm>
            <a:off x="1217871" y="1108046"/>
            <a:ext cx="4813474" cy="1000274"/>
          </a:xfrm>
          <a:prstGeom prst="rect">
            <a:avLst/>
          </a:prstGeom>
          <a:noFill/>
        </p:spPr>
        <p:txBody>
          <a:bodyPr wrap="square" lIns="0" tIns="0" rIns="0" bIns="0" rtlCol="0">
            <a:spAutoFit/>
          </a:bodyPr>
          <a:lstStyle/>
          <a:p>
            <a:pPr>
              <a:spcBef>
                <a:spcPts val="600"/>
              </a:spcBef>
            </a:pP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传道书</a:t>
            </a:r>
            <a:r>
              <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4:12 </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和合本</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endPar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a:spcBef>
                <a:spcPts val="600"/>
              </a:spcBef>
            </a:pPr>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人攻胜孤身一人，若有二人便能敌挡他；</a:t>
            </a:r>
            <a:br>
              <a:rPr lang="en-US" altLang="zh-CN" sz="2000" dirty="0">
                <a:solidFill>
                  <a:srgbClr val="000000"/>
                </a:solidFill>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b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三股合成的绳子不容易折断</a:t>
            </a:r>
            <a:r>
              <a:rPr lang="zh-CN" altLang="en-US" sz="2000" b="1" dirty="0">
                <a:solidFill>
                  <a:srgbClr val="000000"/>
                </a:solidFill>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3" name="Picture 2">
            <a:extLst>
              <a:ext uri="{FF2B5EF4-FFF2-40B4-BE49-F238E27FC236}">
                <a16:creationId xmlns:a16="http://schemas.microsoft.com/office/drawing/2014/main" id="{FB9E0D28-0E6D-C939-D260-016EAD03FF37}"/>
              </a:ext>
            </a:extLst>
          </p:cNvPr>
          <p:cNvPicPr>
            <a:picLocks noChangeAspect="1"/>
          </p:cNvPicPr>
          <p:nvPr/>
        </p:nvPicPr>
        <p:blipFill>
          <a:blip r:embed="rId3"/>
          <a:srcRect/>
          <a:stretch/>
        </p:blipFill>
        <p:spPr>
          <a:xfrm>
            <a:off x="411437" y="424540"/>
            <a:ext cx="644638" cy="644638"/>
          </a:xfrm>
          <a:prstGeom prst="rect">
            <a:avLst/>
          </a:prstGeom>
        </p:spPr>
      </p:pic>
      <p:sp>
        <p:nvSpPr>
          <p:cNvPr id="11" name="TextBox 10">
            <a:extLst>
              <a:ext uri="{FF2B5EF4-FFF2-40B4-BE49-F238E27FC236}">
                <a16:creationId xmlns:a16="http://schemas.microsoft.com/office/drawing/2014/main" id="{CBFFA382-25D6-D45E-A684-693E217E1932}"/>
              </a:ext>
            </a:extLst>
          </p:cNvPr>
          <p:cNvSpPr txBox="1"/>
          <p:nvPr/>
        </p:nvSpPr>
        <p:spPr>
          <a:xfrm>
            <a:off x="1217871" y="510891"/>
            <a:ext cx="10379962" cy="436017"/>
          </a:xfrm>
          <a:prstGeom prst="rect">
            <a:avLst/>
          </a:prstGeom>
          <a:noFill/>
        </p:spPr>
        <p:txBody>
          <a:bodyPr wrap="square" lIns="0" tIns="0" rIns="0" bIns="0" rtlCol="0">
            <a:spAutoFit/>
          </a:bodyPr>
          <a:lstStyle/>
          <a:p>
            <a:pPr marL="0" marR="0" lvl="0" indent="0" algn="l" defTabSz="914400" rtl="0" eaLnBrk="1" fontAlgn="auto" latinLnBrk="0" hangingPunct="1">
              <a:lnSpc>
                <a:spcPts val="3400"/>
              </a:lnSpc>
              <a:spcBef>
                <a:spcPts val="0"/>
              </a:spcBef>
              <a:spcAft>
                <a:spcPts val="600"/>
              </a:spcAft>
              <a:buClrTx/>
              <a:buSzTx/>
              <a:buFontTx/>
              <a:buNone/>
              <a:tabLst/>
              <a:defRPr/>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1</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加入一个PRS小组</a:t>
            </a:r>
            <a:r>
              <a:rPr lang="en-US" altLang="ko-KR" sz="3000" b="1" dirty="0">
                <a:latin typeface="Microsoft YaHei UI" panose="020B0503020204020204" pitchFamily="34" charset="-122"/>
                <a:ea typeface="Microsoft YaHei UI" panose="020B0503020204020204" pitchFamily="34" charset="-122"/>
              </a:rPr>
              <a:t>,</a:t>
            </a:r>
            <a:r>
              <a:rPr lang="ko-KR" altLang="en-US" sz="3000" b="1" dirty="0">
                <a:latin typeface="Microsoft YaHei UI" panose="020B0503020204020204" pitchFamily="34" charset="-122"/>
                <a:ea typeface="Noto Sans CJK KR Black" panose="020B0500000000000000" pitchFamily="34" charset="-128"/>
              </a:rPr>
              <a:t> </a:t>
            </a:r>
            <a:r>
              <a:rPr lang="zh-CN" altLang="en-US" sz="3000" b="1" dirty="0">
                <a:latin typeface="Microsoft YaHei UI" panose="020B0503020204020204" pitchFamily="34" charset="-122"/>
                <a:ea typeface="Microsoft YaHei UI" panose="020B0503020204020204" pitchFamily="34" charset="-122"/>
              </a:rPr>
              <a:t>最好和</a:t>
            </a:r>
            <a:r>
              <a:rPr lang="en-US" altLang="zh-CN" sz="3000" b="1" dirty="0">
                <a:latin typeface="Microsoft YaHei UI" panose="020B0503020204020204" pitchFamily="34" charset="-122"/>
                <a:ea typeface="Microsoft YaHei UI" panose="020B0503020204020204" pitchFamily="34" charset="-122"/>
              </a:rPr>
              <a:t>1-2</a:t>
            </a:r>
            <a:r>
              <a:rPr lang="zh-CN" altLang="en-US" sz="3000" b="1" dirty="0">
                <a:latin typeface="Microsoft YaHei UI" panose="020B0503020204020204" pitchFamily="34" charset="-122"/>
                <a:ea typeface="Microsoft YaHei UI" panose="020B0503020204020204" pitchFamily="34" charset="-122"/>
              </a:rPr>
              <a:t>个朋友一起</a:t>
            </a:r>
          </a:p>
        </p:txBody>
      </p:sp>
      <p:sp>
        <p:nvSpPr>
          <p:cNvPr id="13" name="Rounded Rectangle 12">
            <a:extLst>
              <a:ext uri="{FF2B5EF4-FFF2-40B4-BE49-F238E27FC236}">
                <a16:creationId xmlns:a16="http://schemas.microsoft.com/office/drawing/2014/main" id="{E3523E32-1C4B-1952-E924-70895C07C45B}"/>
              </a:ext>
            </a:extLst>
          </p:cNvPr>
          <p:cNvSpPr/>
          <p:nvPr/>
        </p:nvSpPr>
        <p:spPr>
          <a:xfrm>
            <a:off x="289069" y="2430620"/>
            <a:ext cx="11613862" cy="224122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47214F9A-C3C1-AD82-4D8A-6E91032F0D8C}"/>
              </a:ext>
            </a:extLst>
          </p:cNvPr>
          <p:cNvSpPr txBox="1"/>
          <p:nvPr/>
        </p:nvSpPr>
        <p:spPr>
          <a:xfrm>
            <a:off x="1217869" y="3223325"/>
            <a:ext cx="5524676" cy="1231106"/>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申命记</a:t>
            </a:r>
            <a:r>
              <a:rPr kumimoji="0" lang="en-US" altLang="ko-KR"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8:3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祂苦炼你，任你饥饿，将你和你列祖所不认识的吗哪赐给你吃，使你知道，</a:t>
            </a: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人活着不是单靠食物，</a:t>
            </a:r>
            <a:endParaRPr lang="en-US" altLang="zh-CN"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乃是靠耶和华口里所出的一切话。</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
        <p:nvSpPr>
          <p:cNvPr id="16" name="TextBox 15">
            <a:extLst>
              <a:ext uri="{FF2B5EF4-FFF2-40B4-BE49-F238E27FC236}">
                <a16:creationId xmlns:a16="http://schemas.microsoft.com/office/drawing/2014/main" id="{B3C66176-8047-BEDB-8758-6FFEA53343B4}"/>
              </a:ext>
            </a:extLst>
          </p:cNvPr>
          <p:cNvSpPr txBox="1"/>
          <p:nvPr/>
        </p:nvSpPr>
        <p:spPr>
          <a:xfrm>
            <a:off x="7064273" y="3223325"/>
            <a:ext cx="4695520" cy="1231106"/>
          </a:xfrm>
          <a:prstGeom prst="rect">
            <a:avLst/>
          </a:prstGeom>
          <a:noFill/>
        </p:spPr>
        <p:txBody>
          <a:bodyPr wrap="square" lIns="0" tIns="0" rIns="0" bIns="0" rtlCol="0">
            <a:spAutoFit/>
          </a:bodyPr>
          <a:lstStyle/>
          <a:p>
            <a:pPr>
              <a:spcBef>
                <a:spcPts val="600"/>
              </a:spcBef>
            </a:pPr>
            <a:r>
              <a:rPr lang="zh-CN" altLang="en-US"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马太福音</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4:4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耶稣却回答说：“经上记着说：</a:t>
            </a: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 ‘人活着不是单靠食物，</a:t>
            </a: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 乃是靠神口里所出的</a:t>
            </a:r>
            <a:r>
              <a:rPr lang="zh-CN" altLang="en-US" sz="2000" b="1"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一切话</a:t>
            </a:r>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4" name="Picture 3">
            <a:extLst>
              <a:ext uri="{FF2B5EF4-FFF2-40B4-BE49-F238E27FC236}">
                <a16:creationId xmlns:a16="http://schemas.microsoft.com/office/drawing/2014/main" id="{5773E17E-5B33-20FD-B9CB-A2B740CDBC9B}"/>
              </a:ext>
            </a:extLst>
          </p:cNvPr>
          <p:cNvPicPr>
            <a:picLocks noChangeAspect="1"/>
          </p:cNvPicPr>
          <p:nvPr/>
        </p:nvPicPr>
        <p:blipFill>
          <a:blip r:embed="rId4"/>
          <a:srcRect/>
          <a:stretch/>
        </p:blipFill>
        <p:spPr>
          <a:xfrm>
            <a:off x="411437" y="2621277"/>
            <a:ext cx="641023" cy="641023"/>
          </a:xfrm>
          <a:prstGeom prst="rect">
            <a:avLst/>
          </a:prstGeom>
        </p:spPr>
      </p:pic>
      <p:sp>
        <p:nvSpPr>
          <p:cNvPr id="12" name="TextBox 11">
            <a:extLst>
              <a:ext uri="{FF2B5EF4-FFF2-40B4-BE49-F238E27FC236}">
                <a16:creationId xmlns:a16="http://schemas.microsoft.com/office/drawing/2014/main" id="{97DFA6EE-4B4B-3ACB-6C90-5397F2103024}"/>
              </a:ext>
            </a:extLst>
          </p:cNvPr>
          <p:cNvSpPr txBox="1"/>
          <p:nvPr/>
        </p:nvSpPr>
        <p:spPr>
          <a:xfrm>
            <a:off x="1217871" y="2618108"/>
            <a:ext cx="5846402" cy="461665"/>
          </a:xfrm>
          <a:prstGeom prst="rect">
            <a:avLst/>
          </a:prstGeom>
          <a:noFill/>
        </p:spPr>
        <p:txBody>
          <a:bodyPr wrap="square" lIns="0" tIns="0" rIns="0" bIns="0" rtlCol="0">
            <a:spAutoFit/>
          </a:bodyPr>
          <a:lstStyle/>
          <a:p>
            <a:pPr>
              <a:spcAft>
                <a:spcPts val="600"/>
              </a:spcAft>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2</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设定</a:t>
            </a:r>
            <a:r>
              <a:rPr lang="zh-CN" altLang="en-US" sz="3000" b="1" dirty="0">
                <a:latin typeface="Microsoft YaHei UI" panose="020B0503020204020204" pitchFamily="34" charset="-122"/>
                <a:ea typeface="Microsoft YaHei UI" panose="020B0503020204020204" pitchFamily="34" charset="-122"/>
              </a:rPr>
              <a:t>一年或两年的</a:t>
            </a:r>
            <a:r>
              <a:rPr lang="en-US" altLang="ko-KR" sz="3000" b="1" dirty="0" err="1">
                <a:latin typeface="Microsoft YaHei UI" panose="020B0503020204020204" pitchFamily="34" charset="-122"/>
                <a:ea typeface="Microsoft YaHei UI" panose="020B0503020204020204" pitchFamily="34" charset="-122"/>
              </a:rPr>
              <a:t>目标</a:t>
            </a:r>
            <a:endParaRPr lang="en-US" altLang="ko-KR" sz="3000" b="1" dirty="0">
              <a:solidFill>
                <a:srgbClr val="FFB600"/>
              </a:solidFill>
              <a:effectLst/>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442EA3AC-8B48-2313-273A-90108776C406}"/>
              </a:ext>
            </a:extLst>
          </p:cNvPr>
          <p:cNvSpPr/>
          <p:nvPr/>
        </p:nvSpPr>
        <p:spPr>
          <a:xfrm>
            <a:off x="289069" y="4757259"/>
            <a:ext cx="11613862" cy="184907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8" name="TextBox 17">
            <a:extLst>
              <a:ext uri="{FF2B5EF4-FFF2-40B4-BE49-F238E27FC236}">
                <a16:creationId xmlns:a16="http://schemas.microsoft.com/office/drawing/2014/main" id="{E68B19F3-149A-E10C-96D5-90C851159F69}"/>
              </a:ext>
            </a:extLst>
          </p:cNvPr>
          <p:cNvSpPr txBox="1"/>
          <p:nvPr/>
        </p:nvSpPr>
        <p:spPr>
          <a:xfrm>
            <a:off x="1217870" y="5488825"/>
            <a:ext cx="4878130" cy="923330"/>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箴言</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27:17 </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a:t>
            </a:r>
            <a:r>
              <a:rPr lang="zh-CN" altLang="en-US"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新译本</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铁磨铁，磨得锋利；</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朋友互相切磋，才智也变得敏锐。</a:t>
            </a:r>
            <a:endParaRPr lang="en-US" sz="2000" b="1"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
        <p:nvSpPr>
          <p:cNvPr id="19" name="TextBox 18">
            <a:extLst>
              <a:ext uri="{FF2B5EF4-FFF2-40B4-BE49-F238E27FC236}">
                <a16:creationId xmlns:a16="http://schemas.microsoft.com/office/drawing/2014/main" id="{11319E9E-6ACD-D44A-F806-27C78244EC4D}"/>
              </a:ext>
            </a:extLst>
          </p:cNvPr>
          <p:cNvSpPr txBox="1"/>
          <p:nvPr/>
        </p:nvSpPr>
        <p:spPr>
          <a:xfrm>
            <a:off x="7064273" y="5488825"/>
            <a:ext cx="4659691" cy="923330"/>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提摩太前书</a:t>
            </a:r>
            <a:r>
              <a:rPr kumimoji="0" lang="en-US" altLang="ko-KR"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4:15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这些事你要殷勤去做，并要在此专心，</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使众人看出你的长进来。</a:t>
            </a:r>
            <a:endParaRPr lang="en-US" sz="2000" b="1" dirty="0">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6" name="Picture 5">
            <a:extLst>
              <a:ext uri="{FF2B5EF4-FFF2-40B4-BE49-F238E27FC236}">
                <a16:creationId xmlns:a16="http://schemas.microsoft.com/office/drawing/2014/main" id="{293BD20C-889E-1E1B-9020-72B434DFA6CE}"/>
              </a:ext>
            </a:extLst>
          </p:cNvPr>
          <p:cNvPicPr>
            <a:picLocks noChangeAspect="1"/>
          </p:cNvPicPr>
          <p:nvPr/>
        </p:nvPicPr>
        <p:blipFill>
          <a:blip r:embed="rId5"/>
          <a:srcRect/>
          <a:stretch/>
        </p:blipFill>
        <p:spPr>
          <a:xfrm>
            <a:off x="411437" y="4874105"/>
            <a:ext cx="639864" cy="639864"/>
          </a:xfrm>
          <a:prstGeom prst="rect">
            <a:avLst/>
          </a:prstGeom>
        </p:spPr>
      </p:pic>
      <p:sp>
        <p:nvSpPr>
          <p:cNvPr id="20" name="TextBox 19">
            <a:extLst>
              <a:ext uri="{FF2B5EF4-FFF2-40B4-BE49-F238E27FC236}">
                <a16:creationId xmlns:a16="http://schemas.microsoft.com/office/drawing/2014/main" id="{35B5C241-1A56-3328-3D6A-95886C380883}"/>
              </a:ext>
            </a:extLst>
          </p:cNvPr>
          <p:cNvSpPr txBox="1"/>
          <p:nvPr/>
        </p:nvSpPr>
        <p:spPr>
          <a:xfrm>
            <a:off x="1217870" y="4944527"/>
            <a:ext cx="4277239" cy="461665"/>
          </a:xfrm>
          <a:prstGeom prst="rect">
            <a:avLst/>
          </a:prstGeom>
          <a:noFill/>
        </p:spPr>
        <p:txBody>
          <a:bodyPr wrap="square" lIns="0" tIns="0" rIns="0" bIns="0" rtlCol="0">
            <a:spAutoFit/>
          </a:bodyPr>
          <a:lstStyle/>
          <a:p>
            <a:pPr>
              <a:spcAft>
                <a:spcPts val="600"/>
              </a:spcAft>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3</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记录和分享进度</a:t>
            </a:r>
            <a:endParaRPr lang="en-US" altLang="ko-KR" sz="3000" b="1" dirty="0">
              <a:solidFill>
                <a:srgbClr val="FFB600"/>
              </a:solidFill>
              <a:effectLst/>
              <a:latin typeface="Microsoft YaHei UI" panose="020B0503020204020204" pitchFamily="34" charset="-122"/>
              <a:ea typeface="Microsoft YaHei UI" panose="020B0503020204020204" pitchFamily="34" charset="-122"/>
            </a:endParaRPr>
          </a:p>
        </p:txBody>
      </p:sp>
      <p:sp>
        <p:nvSpPr>
          <p:cNvPr id="8" name="TextBox 14">
            <a:extLst>
              <a:ext uri="{FF2B5EF4-FFF2-40B4-BE49-F238E27FC236}">
                <a16:creationId xmlns:a16="http://schemas.microsoft.com/office/drawing/2014/main" id="{725454CE-CF0F-2C71-E388-F21C2A6DCAA4}"/>
              </a:ext>
            </a:extLst>
          </p:cNvPr>
          <p:cNvSpPr txBox="1"/>
          <p:nvPr/>
        </p:nvSpPr>
        <p:spPr>
          <a:xfrm>
            <a:off x="7064273" y="1043205"/>
            <a:ext cx="4659691" cy="1231106"/>
          </a:xfrm>
          <a:prstGeom prst="rect">
            <a:avLst/>
          </a:prstGeom>
          <a:noFill/>
        </p:spPr>
        <p:txBody>
          <a:bodyPr wrap="square" lIns="0" tIns="0" rIns="0" bIns="0" rtlCol="0">
            <a:spAutoFit/>
          </a:bodyPr>
          <a:lstStyle/>
          <a:p>
            <a:pPr>
              <a:spcBef>
                <a:spcPts val="600"/>
              </a:spcBef>
            </a:pP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路加福音</a:t>
            </a:r>
            <a:r>
              <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4:16 (</a:t>
            </a: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和合本</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耶稣来到拿撒勒，就是祂长大的地方。</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在安息日，照祂</a:t>
            </a: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平常的规矩</a:t>
            </a:r>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进了会堂，</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站起来要念圣经。</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Tree>
    <p:extLst>
      <p:ext uri="{BB962C8B-B14F-4D97-AF65-F5344CB8AC3E}">
        <p14:creationId xmlns:p14="http://schemas.microsoft.com/office/powerpoint/2010/main" val="98763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6964248-E01F-EF37-6C8B-B3343F634830}"/>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47" name="TextBox 46">
            <a:extLst>
              <a:ext uri="{FF2B5EF4-FFF2-40B4-BE49-F238E27FC236}">
                <a16:creationId xmlns:a16="http://schemas.microsoft.com/office/drawing/2014/main" id="{49A8D1DD-2C98-AB32-71BB-B6AA781A4ED2}"/>
              </a:ext>
            </a:extLst>
          </p:cNvPr>
          <p:cNvSpPr txBox="1"/>
          <p:nvPr/>
        </p:nvSpPr>
        <p:spPr>
          <a:xfrm>
            <a:off x="0" y="255421"/>
            <a:ext cx="12192000" cy="707886"/>
          </a:xfrm>
          <a:prstGeom prst="rect">
            <a:avLst/>
          </a:prstGeom>
          <a:noFill/>
        </p:spPr>
        <p:txBody>
          <a:bodyPr wrap="square" lIns="0" tIns="0" rIns="0" bIns="0" rtlCol="0">
            <a:spAutoFit/>
          </a:bodyPr>
          <a:lstStyle/>
          <a:p>
            <a:pPr algn="ctr"/>
            <a:r>
              <a:rPr lang="en-US" sz="4500" b="1" dirty="0">
                <a:latin typeface="Microsoft YaHei UI" panose="020B0503020204020204" pitchFamily="34" charset="-122"/>
                <a:ea typeface="Microsoft YaHei UI" panose="020B0503020204020204" pitchFamily="34" charset="-122"/>
              </a:rPr>
              <a:t>2026</a:t>
            </a:r>
            <a:r>
              <a:rPr lang="zh-CN" altLang="en-US" sz="4500" b="1" dirty="0">
                <a:latin typeface="Microsoft YaHei UI" panose="020B0503020204020204" pitchFamily="34" charset="-122"/>
                <a:ea typeface="Microsoft YaHei UI" panose="020B0503020204020204" pitchFamily="34" charset="-122"/>
              </a:rPr>
              <a:t>年周四</a:t>
            </a:r>
            <a:r>
              <a:rPr lang="en-US" altLang="zh-CN" sz="4500" b="1" dirty="0">
                <a:latin typeface="Microsoft YaHei UI" panose="020B0503020204020204" pitchFamily="34" charset="-122"/>
                <a:ea typeface="Microsoft YaHei UI" panose="020B0503020204020204" pitchFamily="34" charset="-122"/>
              </a:rPr>
              <a:t>PRS</a:t>
            </a:r>
            <a:r>
              <a:rPr lang="zh-CN" altLang="en-US" sz="4500" b="1" dirty="0">
                <a:latin typeface="Microsoft YaHei UI" panose="020B0503020204020204" pitchFamily="34" charset="-122"/>
                <a:ea typeface="Microsoft YaHei UI" panose="020B0503020204020204" pitchFamily="34" charset="-122"/>
              </a:rPr>
              <a:t>的计划</a:t>
            </a:r>
            <a:endParaRPr lang="en-US" sz="4500" b="1" dirty="0">
              <a:latin typeface="Microsoft YaHei UI" panose="020B0503020204020204" pitchFamily="34" charset="-122"/>
              <a:ea typeface="Microsoft YaHei UI" panose="020B0503020204020204" pitchFamily="34" charset="-122"/>
            </a:endParaRPr>
          </a:p>
        </p:txBody>
      </p:sp>
      <p:sp>
        <p:nvSpPr>
          <p:cNvPr id="68" name="Rounded Rectangle 48">
            <a:extLst>
              <a:ext uri="{FF2B5EF4-FFF2-40B4-BE49-F238E27FC236}">
                <a16:creationId xmlns:a16="http://schemas.microsoft.com/office/drawing/2014/main" id="{6C72DFAC-BECA-2BE1-B4C8-7C892E463F96}"/>
              </a:ext>
            </a:extLst>
          </p:cNvPr>
          <p:cNvSpPr/>
          <p:nvPr/>
        </p:nvSpPr>
        <p:spPr>
          <a:xfrm>
            <a:off x="15405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69" name="Round Same Side Corner Rectangle 49">
            <a:extLst>
              <a:ext uri="{FF2B5EF4-FFF2-40B4-BE49-F238E27FC236}">
                <a16:creationId xmlns:a16="http://schemas.microsoft.com/office/drawing/2014/main" id="{12DF74B8-0A83-4452-028C-AE51863951DB}"/>
              </a:ext>
            </a:extLst>
          </p:cNvPr>
          <p:cNvSpPr/>
          <p:nvPr/>
        </p:nvSpPr>
        <p:spPr>
          <a:xfrm>
            <a:off x="154050"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0" name="TextBox 50">
            <a:extLst>
              <a:ext uri="{FF2B5EF4-FFF2-40B4-BE49-F238E27FC236}">
                <a16:creationId xmlns:a16="http://schemas.microsoft.com/office/drawing/2014/main" id="{6703A6D4-7E12-0B7D-ED8F-10B0D227C983}"/>
              </a:ext>
            </a:extLst>
          </p:cNvPr>
          <p:cNvSpPr txBox="1"/>
          <p:nvPr/>
        </p:nvSpPr>
        <p:spPr>
          <a:xfrm>
            <a:off x="153986"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71" name="TextBox 51">
            <a:extLst>
              <a:ext uri="{FF2B5EF4-FFF2-40B4-BE49-F238E27FC236}">
                <a16:creationId xmlns:a16="http://schemas.microsoft.com/office/drawing/2014/main" id="{3548DC67-51AA-5F64-D347-03A0D12CA827}"/>
              </a:ext>
            </a:extLst>
          </p:cNvPr>
          <p:cNvSpPr txBox="1"/>
          <p:nvPr/>
        </p:nvSpPr>
        <p:spPr>
          <a:xfrm>
            <a:off x="159082" y="1752940"/>
            <a:ext cx="1847175" cy="1223412"/>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约伯记</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路加福音</a:t>
            </a:r>
            <a:endParaRPr lang="en-US" altLang="zh-CN" dirty="0">
              <a:latin typeface="Microsoft YaHei UI" panose="020B0503020204020204" pitchFamily="34" charset="-122"/>
              <a:ea typeface="Microsoft YaHei UI" panose="020B0503020204020204" pitchFamily="34" charset="-122"/>
            </a:endParaRPr>
          </a:p>
        </p:txBody>
      </p:sp>
      <p:sp>
        <p:nvSpPr>
          <p:cNvPr id="72" name="Rounded Rectangle 53">
            <a:extLst>
              <a:ext uri="{FF2B5EF4-FFF2-40B4-BE49-F238E27FC236}">
                <a16:creationId xmlns:a16="http://schemas.microsoft.com/office/drawing/2014/main" id="{1456A81A-E03D-9E36-E521-6553389D72BF}"/>
              </a:ext>
            </a:extLst>
          </p:cNvPr>
          <p:cNvSpPr/>
          <p:nvPr/>
        </p:nvSpPr>
        <p:spPr>
          <a:xfrm>
            <a:off x="216037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3" name="Rounded Rectangle 54">
            <a:extLst>
              <a:ext uri="{FF2B5EF4-FFF2-40B4-BE49-F238E27FC236}">
                <a16:creationId xmlns:a16="http://schemas.microsoft.com/office/drawing/2014/main" id="{ADD9F42C-FC90-D77B-A09F-1096397873BF}"/>
              </a:ext>
            </a:extLst>
          </p:cNvPr>
          <p:cNvSpPr/>
          <p:nvPr/>
        </p:nvSpPr>
        <p:spPr>
          <a:xfrm>
            <a:off x="416670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4" name="Rounded Rectangle 55">
            <a:extLst>
              <a:ext uri="{FF2B5EF4-FFF2-40B4-BE49-F238E27FC236}">
                <a16:creationId xmlns:a16="http://schemas.microsoft.com/office/drawing/2014/main" id="{99F78AFE-AAEC-7CCA-81E3-E9E802CAD0D0}"/>
              </a:ext>
            </a:extLst>
          </p:cNvPr>
          <p:cNvSpPr/>
          <p:nvPr/>
        </p:nvSpPr>
        <p:spPr>
          <a:xfrm>
            <a:off x="617302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5" name="Rounded Rectangle 56">
            <a:extLst>
              <a:ext uri="{FF2B5EF4-FFF2-40B4-BE49-F238E27FC236}">
                <a16:creationId xmlns:a16="http://schemas.microsoft.com/office/drawing/2014/main" id="{D43788E2-8C7E-3AF6-0358-D977AA6314F9}"/>
              </a:ext>
            </a:extLst>
          </p:cNvPr>
          <p:cNvSpPr/>
          <p:nvPr/>
        </p:nvSpPr>
        <p:spPr>
          <a:xfrm>
            <a:off x="817935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6" name="Rounded Rectangle 57">
            <a:extLst>
              <a:ext uri="{FF2B5EF4-FFF2-40B4-BE49-F238E27FC236}">
                <a16:creationId xmlns:a16="http://schemas.microsoft.com/office/drawing/2014/main" id="{8D714280-2C34-1287-0E73-B4BE9915CFB6}"/>
              </a:ext>
            </a:extLst>
          </p:cNvPr>
          <p:cNvSpPr/>
          <p:nvPr/>
        </p:nvSpPr>
        <p:spPr>
          <a:xfrm>
            <a:off x="1018567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7" name="Round Same Side Corner Rectangle 58">
            <a:extLst>
              <a:ext uri="{FF2B5EF4-FFF2-40B4-BE49-F238E27FC236}">
                <a16:creationId xmlns:a16="http://schemas.microsoft.com/office/drawing/2014/main" id="{5DD2B2AC-7B26-90B6-632B-8D912DD47491}"/>
              </a:ext>
            </a:extLst>
          </p:cNvPr>
          <p:cNvSpPr/>
          <p:nvPr/>
        </p:nvSpPr>
        <p:spPr>
          <a:xfrm>
            <a:off x="2160373"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8" name="Round Same Side Corner Rectangle 59">
            <a:extLst>
              <a:ext uri="{FF2B5EF4-FFF2-40B4-BE49-F238E27FC236}">
                <a16:creationId xmlns:a16="http://schemas.microsoft.com/office/drawing/2014/main" id="{0B1CF52A-8BB5-33F9-7E76-9ED35DA76DC4}"/>
              </a:ext>
            </a:extLst>
          </p:cNvPr>
          <p:cNvSpPr/>
          <p:nvPr/>
        </p:nvSpPr>
        <p:spPr>
          <a:xfrm>
            <a:off x="4166694"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9" name="Round Same Side Corner Rectangle 60">
            <a:extLst>
              <a:ext uri="{FF2B5EF4-FFF2-40B4-BE49-F238E27FC236}">
                <a16:creationId xmlns:a16="http://schemas.microsoft.com/office/drawing/2014/main" id="{FCC8AB2B-33C4-6956-E4C3-5DC480427765}"/>
              </a:ext>
            </a:extLst>
          </p:cNvPr>
          <p:cNvSpPr/>
          <p:nvPr/>
        </p:nvSpPr>
        <p:spPr>
          <a:xfrm>
            <a:off x="6173011"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0" name="Round Same Side Corner Rectangle 61">
            <a:extLst>
              <a:ext uri="{FF2B5EF4-FFF2-40B4-BE49-F238E27FC236}">
                <a16:creationId xmlns:a16="http://schemas.microsoft.com/office/drawing/2014/main" id="{48522634-C4E8-52B9-7C7C-6698C49862D3}"/>
              </a:ext>
            </a:extLst>
          </p:cNvPr>
          <p:cNvSpPr/>
          <p:nvPr/>
        </p:nvSpPr>
        <p:spPr>
          <a:xfrm>
            <a:off x="8179320"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1" name="Round Same Side Corner Rectangle 62">
            <a:extLst>
              <a:ext uri="{FF2B5EF4-FFF2-40B4-BE49-F238E27FC236}">
                <a16:creationId xmlns:a16="http://schemas.microsoft.com/office/drawing/2014/main" id="{EB59F479-595A-6E91-E91D-4D0295929FAC}"/>
              </a:ext>
            </a:extLst>
          </p:cNvPr>
          <p:cNvSpPr/>
          <p:nvPr/>
        </p:nvSpPr>
        <p:spPr>
          <a:xfrm>
            <a:off x="10185613"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2" name="TextBox 87">
            <a:extLst>
              <a:ext uri="{FF2B5EF4-FFF2-40B4-BE49-F238E27FC236}">
                <a16:creationId xmlns:a16="http://schemas.microsoft.com/office/drawing/2014/main" id="{BFC5D0EA-7635-1A2F-D5EB-BCA5E7E01C30}"/>
              </a:ext>
            </a:extLst>
          </p:cNvPr>
          <p:cNvSpPr txBox="1"/>
          <p:nvPr/>
        </p:nvSpPr>
        <p:spPr>
          <a:xfrm>
            <a:off x="2160243"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2</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3" name="TextBox 88">
            <a:extLst>
              <a:ext uri="{FF2B5EF4-FFF2-40B4-BE49-F238E27FC236}">
                <a16:creationId xmlns:a16="http://schemas.microsoft.com/office/drawing/2014/main" id="{71E23746-0EF3-325A-51BD-E669281FE404}"/>
              </a:ext>
            </a:extLst>
          </p:cNvPr>
          <p:cNvSpPr txBox="1"/>
          <p:nvPr/>
        </p:nvSpPr>
        <p:spPr>
          <a:xfrm>
            <a:off x="2165339" y="1752940"/>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传道书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雅歌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84" name="TextBox 89">
            <a:extLst>
              <a:ext uri="{FF2B5EF4-FFF2-40B4-BE49-F238E27FC236}">
                <a16:creationId xmlns:a16="http://schemas.microsoft.com/office/drawing/2014/main" id="{31F78B74-29B9-AE4F-5DFA-BDACAC759AAA}"/>
              </a:ext>
            </a:extLst>
          </p:cNvPr>
          <p:cNvSpPr txBox="1"/>
          <p:nvPr/>
        </p:nvSpPr>
        <p:spPr>
          <a:xfrm>
            <a:off x="4161336"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3</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5" name="TextBox 90">
            <a:extLst>
              <a:ext uri="{FF2B5EF4-FFF2-40B4-BE49-F238E27FC236}">
                <a16:creationId xmlns:a16="http://schemas.microsoft.com/office/drawing/2014/main" id="{455C61CC-39C3-D55D-CE95-C46DE84123A1}"/>
              </a:ext>
            </a:extLst>
          </p:cNvPr>
          <p:cNvSpPr txBox="1"/>
          <p:nvPr/>
        </p:nvSpPr>
        <p:spPr>
          <a:xfrm>
            <a:off x="4166432" y="1752940"/>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传道书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雅歌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86" name="TextBox 91">
            <a:extLst>
              <a:ext uri="{FF2B5EF4-FFF2-40B4-BE49-F238E27FC236}">
                <a16:creationId xmlns:a16="http://schemas.microsoft.com/office/drawing/2014/main" id="{3960503E-6B7E-EB2A-0F17-BBF12816FA67}"/>
              </a:ext>
            </a:extLst>
          </p:cNvPr>
          <p:cNvSpPr txBox="1"/>
          <p:nvPr/>
        </p:nvSpPr>
        <p:spPr>
          <a:xfrm>
            <a:off x="6172997"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4</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7" name="TextBox 92">
            <a:extLst>
              <a:ext uri="{FF2B5EF4-FFF2-40B4-BE49-F238E27FC236}">
                <a16:creationId xmlns:a16="http://schemas.microsoft.com/office/drawing/2014/main" id="{BDDE67BD-37D2-6DCD-9428-315DD1013A98}"/>
              </a:ext>
            </a:extLst>
          </p:cNvPr>
          <p:cNvSpPr txBox="1"/>
          <p:nvPr/>
        </p:nvSpPr>
        <p:spPr>
          <a:xfrm>
            <a:off x="6178093"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以赛亚书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122" name="TextBox 93">
            <a:extLst>
              <a:ext uri="{FF2B5EF4-FFF2-40B4-BE49-F238E27FC236}">
                <a16:creationId xmlns:a16="http://schemas.microsoft.com/office/drawing/2014/main" id="{86238882-8C83-7AEE-4C67-0D7531E66AFB}"/>
              </a:ext>
            </a:extLst>
          </p:cNvPr>
          <p:cNvSpPr txBox="1"/>
          <p:nvPr/>
        </p:nvSpPr>
        <p:spPr>
          <a:xfrm>
            <a:off x="8176790"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5</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3" name="TextBox 94">
            <a:extLst>
              <a:ext uri="{FF2B5EF4-FFF2-40B4-BE49-F238E27FC236}">
                <a16:creationId xmlns:a16="http://schemas.microsoft.com/office/drawing/2014/main" id="{05060CEE-0A1C-A324-8C7E-67D2C25DA7EC}"/>
              </a:ext>
            </a:extLst>
          </p:cNvPr>
          <p:cNvSpPr txBox="1"/>
          <p:nvPr/>
        </p:nvSpPr>
        <p:spPr>
          <a:xfrm>
            <a:off x="8181886"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以赛亚书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24" name="TextBox 95">
            <a:extLst>
              <a:ext uri="{FF2B5EF4-FFF2-40B4-BE49-F238E27FC236}">
                <a16:creationId xmlns:a16="http://schemas.microsoft.com/office/drawing/2014/main" id="{1AED334E-7A15-982A-8861-33903CFD1BD2}"/>
              </a:ext>
            </a:extLst>
          </p:cNvPr>
          <p:cNvSpPr txBox="1"/>
          <p:nvPr/>
        </p:nvSpPr>
        <p:spPr>
          <a:xfrm>
            <a:off x="10183099"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6</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5" name="TextBox 96">
            <a:extLst>
              <a:ext uri="{FF2B5EF4-FFF2-40B4-BE49-F238E27FC236}">
                <a16:creationId xmlns:a16="http://schemas.microsoft.com/office/drawing/2014/main" id="{C86B1FC3-4A43-623D-93B2-6FF766B19918}"/>
              </a:ext>
            </a:extLst>
          </p:cNvPr>
          <p:cNvSpPr txBox="1"/>
          <p:nvPr/>
        </p:nvSpPr>
        <p:spPr>
          <a:xfrm>
            <a:off x="10188195"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26" name="Rounded Rectangle 97">
            <a:extLst>
              <a:ext uri="{FF2B5EF4-FFF2-40B4-BE49-F238E27FC236}">
                <a16:creationId xmlns:a16="http://schemas.microsoft.com/office/drawing/2014/main" id="{29DB9404-52CB-478C-9F1C-752DA28EEC4B}"/>
              </a:ext>
            </a:extLst>
          </p:cNvPr>
          <p:cNvSpPr/>
          <p:nvPr/>
        </p:nvSpPr>
        <p:spPr>
          <a:xfrm>
            <a:off x="15405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27" name="Round Same Side Corner Rectangle 98">
            <a:extLst>
              <a:ext uri="{FF2B5EF4-FFF2-40B4-BE49-F238E27FC236}">
                <a16:creationId xmlns:a16="http://schemas.microsoft.com/office/drawing/2014/main" id="{E56F6D9F-1D80-1CC6-F768-CE0E35DB3EB0}"/>
              </a:ext>
            </a:extLst>
          </p:cNvPr>
          <p:cNvSpPr/>
          <p:nvPr/>
        </p:nvSpPr>
        <p:spPr>
          <a:xfrm>
            <a:off x="154050"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28" name="TextBox 99">
            <a:extLst>
              <a:ext uri="{FF2B5EF4-FFF2-40B4-BE49-F238E27FC236}">
                <a16:creationId xmlns:a16="http://schemas.microsoft.com/office/drawing/2014/main" id="{4C5E448E-5E0E-B5D7-FC9A-455A58077280}"/>
              </a:ext>
            </a:extLst>
          </p:cNvPr>
          <p:cNvSpPr txBox="1"/>
          <p:nvPr/>
        </p:nvSpPr>
        <p:spPr>
          <a:xfrm>
            <a:off x="153986"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7</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9" name="TextBox 100">
            <a:extLst>
              <a:ext uri="{FF2B5EF4-FFF2-40B4-BE49-F238E27FC236}">
                <a16:creationId xmlns:a16="http://schemas.microsoft.com/office/drawing/2014/main" id="{D6A9089F-E286-C3A4-C86A-3D3A3247C96A}"/>
              </a:ext>
            </a:extLst>
          </p:cNvPr>
          <p:cNvSpPr txBox="1"/>
          <p:nvPr/>
        </p:nvSpPr>
        <p:spPr>
          <a:xfrm>
            <a:off x="159082" y="4580623"/>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30" name="Rounded Rectangle 101">
            <a:extLst>
              <a:ext uri="{FF2B5EF4-FFF2-40B4-BE49-F238E27FC236}">
                <a16:creationId xmlns:a16="http://schemas.microsoft.com/office/drawing/2014/main" id="{4AFE501C-6AF5-4E6A-E295-0F14F6C2E073}"/>
              </a:ext>
            </a:extLst>
          </p:cNvPr>
          <p:cNvSpPr/>
          <p:nvPr/>
        </p:nvSpPr>
        <p:spPr>
          <a:xfrm>
            <a:off x="216037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1" name="Rounded Rectangle 102">
            <a:extLst>
              <a:ext uri="{FF2B5EF4-FFF2-40B4-BE49-F238E27FC236}">
                <a16:creationId xmlns:a16="http://schemas.microsoft.com/office/drawing/2014/main" id="{91010E88-AF9F-36E0-3D99-9A9F4ED4069C}"/>
              </a:ext>
            </a:extLst>
          </p:cNvPr>
          <p:cNvSpPr/>
          <p:nvPr/>
        </p:nvSpPr>
        <p:spPr>
          <a:xfrm>
            <a:off x="416670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2" name="Rounded Rectangle 103">
            <a:extLst>
              <a:ext uri="{FF2B5EF4-FFF2-40B4-BE49-F238E27FC236}">
                <a16:creationId xmlns:a16="http://schemas.microsoft.com/office/drawing/2014/main" id="{A8811CA2-7287-5FF9-393C-9497A5A4A9A7}"/>
              </a:ext>
            </a:extLst>
          </p:cNvPr>
          <p:cNvSpPr/>
          <p:nvPr/>
        </p:nvSpPr>
        <p:spPr>
          <a:xfrm>
            <a:off x="617302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3" name="Rounded Rectangle 104">
            <a:extLst>
              <a:ext uri="{FF2B5EF4-FFF2-40B4-BE49-F238E27FC236}">
                <a16:creationId xmlns:a16="http://schemas.microsoft.com/office/drawing/2014/main" id="{EFD12AF3-0D61-DE13-48C0-1F339DFB1E48}"/>
              </a:ext>
            </a:extLst>
          </p:cNvPr>
          <p:cNvSpPr/>
          <p:nvPr/>
        </p:nvSpPr>
        <p:spPr>
          <a:xfrm>
            <a:off x="817935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4" name="Rounded Rectangle 105">
            <a:extLst>
              <a:ext uri="{FF2B5EF4-FFF2-40B4-BE49-F238E27FC236}">
                <a16:creationId xmlns:a16="http://schemas.microsoft.com/office/drawing/2014/main" id="{FC26A5ED-A0EE-2D7E-76BA-FD3ED0336241}"/>
              </a:ext>
            </a:extLst>
          </p:cNvPr>
          <p:cNvSpPr/>
          <p:nvPr/>
        </p:nvSpPr>
        <p:spPr>
          <a:xfrm>
            <a:off x="1018567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5" name="Round Same Side Corner Rectangle 106">
            <a:extLst>
              <a:ext uri="{FF2B5EF4-FFF2-40B4-BE49-F238E27FC236}">
                <a16:creationId xmlns:a16="http://schemas.microsoft.com/office/drawing/2014/main" id="{3CEC3437-DBA0-E658-F238-836E733F91F0}"/>
              </a:ext>
            </a:extLst>
          </p:cNvPr>
          <p:cNvSpPr/>
          <p:nvPr/>
        </p:nvSpPr>
        <p:spPr>
          <a:xfrm>
            <a:off x="2160373"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6" name="Round Same Side Corner Rectangle 107">
            <a:extLst>
              <a:ext uri="{FF2B5EF4-FFF2-40B4-BE49-F238E27FC236}">
                <a16:creationId xmlns:a16="http://schemas.microsoft.com/office/drawing/2014/main" id="{EB0F6DE7-A37D-43B0-76B8-BBC79AF58AF3}"/>
              </a:ext>
            </a:extLst>
          </p:cNvPr>
          <p:cNvSpPr/>
          <p:nvPr/>
        </p:nvSpPr>
        <p:spPr>
          <a:xfrm>
            <a:off x="4166694"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7" name="Round Same Side Corner Rectangle 108">
            <a:extLst>
              <a:ext uri="{FF2B5EF4-FFF2-40B4-BE49-F238E27FC236}">
                <a16:creationId xmlns:a16="http://schemas.microsoft.com/office/drawing/2014/main" id="{7655C1FD-4534-90D4-62CD-462243DD2CD1}"/>
              </a:ext>
            </a:extLst>
          </p:cNvPr>
          <p:cNvSpPr/>
          <p:nvPr/>
        </p:nvSpPr>
        <p:spPr>
          <a:xfrm>
            <a:off x="6173011"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8" name="Round Same Side Corner Rectangle 109">
            <a:extLst>
              <a:ext uri="{FF2B5EF4-FFF2-40B4-BE49-F238E27FC236}">
                <a16:creationId xmlns:a16="http://schemas.microsoft.com/office/drawing/2014/main" id="{A4B06330-DD19-2775-40B1-71AA5A91D09F}"/>
              </a:ext>
            </a:extLst>
          </p:cNvPr>
          <p:cNvSpPr/>
          <p:nvPr/>
        </p:nvSpPr>
        <p:spPr>
          <a:xfrm>
            <a:off x="8179320"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9" name="Round Same Side Corner Rectangle 110">
            <a:extLst>
              <a:ext uri="{FF2B5EF4-FFF2-40B4-BE49-F238E27FC236}">
                <a16:creationId xmlns:a16="http://schemas.microsoft.com/office/drawing/2014/main" id="{84AB9B69-0006-5C35-7BF7-8C664197937D}"/>
              </a:ext>
            </a:extLst>
          </p:cNvPr>
          <p:cNvSpPr/>
          <p:nvPr/>
        </p:nvSpPr>
        <p:spPr>
          <a:xfrm>
            <a:off x="10185613"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0" name="TextBox 111">
            <a:extLst>
              <a:ext uri="{FF2B5EF4-FFF2-40B4-BE49-F238E27FC236}">
                <a16:creationId xmlns:a16="http://schemas.microsoft.com/office/drawing/2014/main" id="{44DECB3D-ABAC-5D2F-3CAE-C4F14249C27C}"/>
              </a:ext>
            </a:extLst>
          </p:cNvPr>
          <p:cNvSpPr txBox="1"/>
          <p:nvPr/>
        </p:nvSpPr>
        <p:spPr>
          <a:xfrm>
            <a:off x="2160243"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8</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1" name="TextBox 112">
            <a:extLst>
              <a:ext uri="{FF2B5EF4-FFF2-40B4-BE49-F238E27FC236}">
                <a16:creationId xmlns:a16="http://schemas.microsoft.com/office/drawing/2014/main" id="{9584EAC2-757A-146F-2BE3-E78ABFB9B625}"/>
              </a:ext>
            </a:extLst>
          </p:cNvPr>
          <p:cNvSpPr txBox="1"/>
          <p:nvPr/>
        </p:nvSpPr>
        <p:spPr>
          <a:xfrm>
            <a:off x="2165339" y="4580623"/>
            <a:ext cx="1847175" cy="1223412"/>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罗马书</a:t>
            </a:r>
            <a:endParaRPr lang="en-US" altLang="ko-KR" dirty="0">
              <a:latin typeface="Microsoft YaHei UI" panose="020B0503020204020204" pitchFamily="34" charset="-122"/>
              <a:ea typeface="Microsoft YaHei UI" panose="020B0503020204020204" pitchFamily="34" charset="-122"/>
            </a:endParaRPr>
          </a:p>
        </p:txBody>
      </p:sp>
      <p:sp>
        <p:nvSpPr>
          <p:cNvPr id="142" name="TextBox 113">
            <a:extLst>
              <a:ext uri="{FF2B5EF4-FFF2-40B4-BE49-F238E27FC236}">
                <a16:creationId xmlns:a16="http://schemas.microsoft.com/office/drawing/2014/main" id="{6943B533-8425-F872-4A8E-4333B09F1D4B}"/>
              </a:ext>
            </a:extLst>
          </p:cNvPr>
          <p:cNvSpPr txBox="1"/>
          <p:nvPr/>
        </p:nvSpPr>
        <p:spPr>
          <a:xfrm>
            <a:off x="4161336"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9</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3" name="TextBox 114">
            <a:extLst>
              <a:ext uri="{FF2B5EF4-FFF2-40B4-BE49-F238E27FC236}">
                <a16:creationId xmlns:a16="http://schemas.microsoft.com/office/drawing/2014/main" id="{1555A808-2AC5-A16A-88A5-5D367C13C5B4}"/>
              </a:ext>
            </a:extLst>
          </p:cNvPr>
          <p:cNvSpPr txBox="1"/>
          <p:nvPr/>
        </p:nvSpPr>
        <p:spPr>
          <a:xfrm>
            <a:off x="4166432" y="4580623"/>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耶利米哀歌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罗马书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p:txBody>
      </p:sp>
      <p:sp>
        <p:nvSpPr>
          <p:cNvPr id="144" name="TextBox 115">
            <a:extLst>
              <a:ext uri="{FF2B5EF4-FFF2-40B4-BE49-F238E27FC236}">
                <a16:creationId xmlns:a16="http://schemas.microsoft.com/office/drawing/2014/main" id="{6004D319-C60B-A56F-2146-1121D2517CA1}"/>
              </a:ext>
            </a:extLst>
          </p:cNvPr>
          <p:cNvSpPr txBox="1"/>
          <p:nvPr/>
        </p:nvSpPr>
        <p:spPr>
          <a:xfrm>
            <a:off x="6172997"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10</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5" name="TextBox 116">
            <a:extLst>
              <a:ext uri="{FF2B5EF4-FFF2-40B4-BE49-F238E27FC236}">
                <a16:creationId xmlns:a16="http://schemas.microsoft.com/office/drawing/2014/main" id="{53FC059E-C84F-AFB4-FE74-40981A352C1F}"/>
              </a:ext>
            </a:extLst>
          </p:cNvPr>
          <p:cNvSpPr txBox="1"/>
          <p:nvPr/>
        </p:nvSpPr>
        <p:spPr>
          <a:xfrm>
            <a:off x="6178093" y="4580623"/>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p:txBody>
      </p:sp>
      <p:sp>
        <p:nvSpPr>
          <p:cNvPr id="146" name="TextBox 117">
            <a:extLst>
              <a:ext uri="{FF2B5EF4-FFF2-40B4-BE49-F238E27FC236}">
                <a16:creationId xmlns:a16="http://schemas.microsoft.com/office/drawing/2014/main" id="{44A74E6A-25DD-6B7E-D6AE-BFD0B5B2ED02}"/>
              </a:ext>
            </a:extLst>
          </p:cNvPr>
          <p:cNvSpPr txBox="1"/>
          <p:nvPr/>
        </p:nvSpPr>
        <p:spPr>
          <a:xfrm>
            <a:off x="8176790"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11</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7" name="TextBox 118">
            <a:extLst>
              <a:ext uri="{FF2B5EF4-FFF2-40B4-BE49-F238E27FC236}">
                <a16:creationId xmlns:a16="http://schemas.microsoft.com/office/drawing/2014/main" id="{DCE49D68-CE76-48B7-F9CE-10342FD48AD9}"/>
              </a:ext>
            </a:extLst>
          </p:cNvPr>
          <p:cNvSpPr txBox="1"/>
          <p:nvPr/>
        </p:nvSpPr>
        <p:spPr>
          <a:xfrm>
            <a:off x="8181886" y="4580623"/>
            <a:ext cx="1847175" cy="1223412"/>
          </a:xfrm>
          <a:prstGeom prst="rect">
            <a:avLst/>
          </a:prstGeom>
          <a:noFill/>
        </p:spPr>
        <p:txBody>
          <a:bodyPr wrap="square" lIns="182880" tIns="0" rIns="0" bIns="0" rtlCol="0">
            <a:spAutoFit/>
          </a:bodyPr>
          <a:lstStyle/>
          <a:p>
            <a:pPr>
              <a:spcAft>
                <a:spcPts val="300"/>
              </a:spcAft>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哥林多后书</a:t>
            </a:r>
            <a:endParaRPr lang="en-US" altLang="ko-KR" dirty="0">
              <a:latin typeface="Microsoft YaHei UI" panose="020B0503020204020204" pitchFamily="34" charset="-122"/>
              <a:ea typeface="Microsoft YaHei UI" panose="020B0503020204020204" pitchFamily="34" charset="-122"/>
            </a:endParaRPr>
          </a:p>
        </p:txBody>
      </p:sp>
      <p:sp>
        <p:nvSpPr>
          <p:cNvPr id="148" name="TextBox 119">
            <a:extLst>
              <a:ext uri="{FF2B5EF4-FFF2-40B4-BE49-F238E27FC236}">
                <a16:creationId xmlns:a16="http://schemas.microsoft.com/office/drawing/2014/main" id="{4A66C49A-8407-D94E-7F4E-DD204A8FE1F0}"/>
              </a:ext>
            </a:extLst>
          </p:cNvPr>
          <p:cNvSpPr txBox="1"/>
          <p:nvPr/>
        </p:nvSpPr>
        <p:spPr>
          <a:xfrm>
            <a:off x="10183099"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12</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9" name="TextBox 120">
            <a:extLst>
              <a:ext uri="{FF2B5EF4-FFF2-40B4-BE49-F238E27FC236}">
                <a16:creationId xmlns:a16="http://schemas.microsoft.com/office/drawing/2014/main" id="{880FA2E3-89CE-9CBB-80A4-CD20DEF91BFE}"/>
              </a:ext>
            </a:extLst>
          </p:cNvPr>
          <p:cNvSpPr txBox="1"/>
          <p:nvPr/>
        </p:nvSpPr>
        <p:spPr>
          <a:xfrm>
            <a:off x="10194733" y="4579594"/>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但以理书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哥林多后书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加拉太书</a:t>
            </a:r>
            <a:endParaRPr lang="en-US" altLang="ko-KR" dirty="0">
              <a:latin typeface="Microsoft YaHei UI" panose="020B0503020204020204" pitchFamily="34" charset="-122"/>
              <a:ea typeface="Microsoft YaHei UI" panose="020B0503020204020204" pitchFamily="34" charset="-122"/>
            </a:endParaRPr>
          </a:p>
        </p:txBody>
      </p:sp>
      <p:sp>
        <p:nvSpPr>
          <p:cNvPr id="150" name="Rounded Rectangle 6">
            <a:extLst>
              <a:ext uri="{FF2B5EF4-FFF2-40B4-BE49-F238E27FC236}">
                <a16:creationId xmlns:a16="http://schemas.microsoft.com/office/drawing/2014/main" id="{4CD61014-8D89-5CB0-E588-7E4062AFAD4C}"/>
              </a:ext>
            </a:extLst>
          </p:cNvPr>
          <p:cNvSpPr/>
          <p:nvPr/>
        </p:nvSpPr>
        <p:spPr>
          <a:xfrm>
            <a:off x="4155968" y="1196764"/>
            <a:ext cx="1852273" cy="2651760"/>
          </a:xfrm>
          <a:prstGeom prst="roundRect">
            <a:avLst>
              <a:gd name="adj" fmla="val 5174"/>
            </a:avLst>
          </a:prstGeom>
          <a:noFill/>
          <a:ln w="57150">
            <a:solidFill>
              <a:srgbClr val="FB8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2004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565133" y="0"/>
            <a:ext cx="862686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21287" y="0"/>
            <a:ext cx="723900" cy="6858000"/>
          </a:xfrm>
          <a:prstGeom prst="rect">
            <a:avLst/>
          </a:prstGeom>
        </p:spPr>
      </p:pic>
      <p:sp>
        <p:nvSpPr>
          <p:cNvPr id="4" name="TextBox 15">
            <a:extLst>
              <a:ext uri="{FF2B5EF4-FFF2-40B4-BE49-F238E27FC236}">
                <a16:creationId xmlns:a16="http://schemas.microsoft.com/office/drawing/2014/main" id="{F5ABC167-8447-ABFB-E856-25B3831CFAFD}"/>
              </a:ext>
            </a:extLst>
          </p:cNvPr>
          <p:cNvSpPr txBox="1"/>
          <p:nvPr/>
        </p:nvSpPr>
        <p:spPr>
          <a:xfrm>
            <a:off x="433700" y="2544122"/>
            <a:ext cx="3114121" cy="1699119"/>
          </a:xfrm>
          <a:prstGeom prst="rect">
            <a:avLst/>
          </a:prstGeom>
          <a:noFill/>
        </p:spPr>
        <p:txBody>
          <a:bodyPr wrap="square" lIns="0" tIns="0" rIns="0" bIns="0" rtlCol="0">
            <a:spAutoFit/>
          </a:bodyPr>
          <a:lstStyle/>
          <a:p>
            <a:pPr>
              <a:lnSpc>
                <a:spcPct val="120000"/>
              </a:lnSpc>
            </a:pPr>
            <a:r>
              <a:rPr lang="zh-CN" altLang="en-US" sz="4800" b="1" dirty="0">
                <a:latin typeface="Microsoft YaHei UI" panose="020B0503020204020204" pitchFamily="34" charset="-122"/>
                <a:ea typeface="Microsoft YaHei UI" panose="020B0503020204020204" pitchFamily="34" charset="-122"/>
              </a:rPr>
              <a:t>整全的</a:t>
            </a:r>
            <a:br>
              <a:rPr lang="en-US" sz="4800" b="1" dirty="0">
                <a:latin typeface="Microsoft YaHei UI" panose="020B0503020204020204" pitchFamily="34" charset="-122"/>
                <a:ea typeface="Microsoft YaHei UI" panose="020B0503020204020204" pitchFamily="34" charset="-122"/>
              </a:rPr>
            </a:br>
            <a:r>
              <a:rPr lang="zh-CN" altLang="en-US" sz="4800" b="1" dirty="0">
                <a:solidFill>
                  <a:srgbClr val="FFB600"/>
                </a:solidFill>
                <a:latin typeface="Microsoft YaHei UI" panose="020B0503020204020204" pitchFamily="34" charset="-122"/>
                <a:ea typeface="Microsoft YaHei UI" panose="020B0503020204020204" pitchFamily="34" charset="-122"/>
              </a:rPr>
              <a:t>基督徒学习</a:t>
            </a:r>
            <a:endParaRPr lang="en-US" sz="3600" b="1" dirty="0">
              <a:latin typeface="Microsoft YaHei UI" panose="020B0503020204020204" pitchFamily="34" charset="-122"/>
              <a:ea typeface="Microsoft YaHei UI" panose="020B0503020204020204" pitchFamily="34" charset="-122"/>
            </a:endParaRPr>
          </a:p>
        </p:txBody>
      </p:sp>
      <p:grpSp>
        <p:nvGrpSpPr>
          <p:cNvPr id="6" name="组合 5">
            <a:extLst>
              <a:ext uri="{FF2B5EF4-FFF2-40B4-BE49-F238E27FC236}">
                <a16:creationId xmlns:a16="http://schemas.microsoft.com/office/drawing/2014/main" id="{48B63700-F771-7E4F-752E-8A49B41472CE}"/>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81C98DFA-5BA1-E66B-8383-5FE60B7B224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SC Regular" panose="020B0500000000000000" pitchFamily="34" charset="-127"/>
              </a:endParaRPr>
            </a:p>
          </p:txBody>
        </p:sp>
        <p:pic>
          <p:nvPicPr>
            <p:cNvPr id="9" name="图片 8" descr="文本&#10;&#10;描述已自动生成">
              <a:extLst>
                <a:ext uri="{FF2B5EF4-FFF2-40B4-BE49-F238E27FC236}">
                  <a16:creationId xmlns:a16="http://schemas.microsoft.com/office/drawing/2014/main" id="{245F069B-0749-E7B3-E8D6-80EFB292C69C}"/>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7" name="Rounded Rectangle 1">
            <a:extLst>
              <a:ext uri="{FF2B5EF4-FFF2-40B4-BE49-F238E27FC236}">
                <a16:creationId xmlns:a16="http://schemas.microsoft.com/office/drawing/2014/main" id="{4CD546AE-865F-3F25-7A40-B3EF9D8C46E5}"/>
              </a:ext>
            </a:extLst>
          </p:cNvPr>
          <p:cNvSpPr/>
          <p:nvPr/>
        </p:nvSpPr>
        <p:spPr>
          <a:xfrm>
            <a:off x="4229568" y="354249"/>
            <a:ext cx="7591012"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E2C824-AD7E-3D64-4F0E-C553C3DD2802}"/>
              </a:ext>
            </a:extLst>
          </p:cNvPr>
          <p:cNvSpPr txBox="1"/>
          <p:nvPr/>
        </p:nvSpPr>
        <p:spPr>
          <a:xfrm>
            <a:off x="4942093" y="1462918"/>
            <a:ext cx="6211780" cy="1290290"/>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pPr algn="l">
              <a:lnSpc>
                <a:spcPts val="5200"/>
              </a:lnSpc>
            </a:pPr>
            <a:r>
              <a:rPr lang="zh-CN" altLang="en-US" sz="3800" b="0" spc="-150" dirty="0">
                <a:latin typeface="Microsoft YaHei UI" panose="020B0503020204020204" pitchFamily="34" charset="-122"/>
                <a:ea typeface="Microsoft YaHei UI" panose="020B0503020204020204" pitchFamily="34" charset="-122"/>
              </a:rPr>
              <a:t>你要以</a:t>
            </a:r>
            <a:r>
              <a:rPr lang="zh-CN" altLang="en-US" sz="3800" spc="-150" dirty="0">
                <a:latin typeface="Microsoft YaHei UI" panose="020B0503020204020204" pitchFamily="34" charset="-122"/>
                <a:ea typeface="Microsoft YaHei UI" panose="020B0503020204020204" pitchFamily="34" charset="-122"/>
              </a:rPr>
              <a:t>宣读</a:t>
            </a:r>
            <a:r>
              <a:rPr lang="zh-CN" altLang="en-US" sz="3800" b="0" spc="-150" dirty="0">
                <a:latin typeface="Microsoft YaHei UI" panose="020B0503020204020204" pitchFamily="34" charset="-122"/>
                <a:ea typeface="Microsoft YaHei UI" panose="020B0503020204020204" pitchFamily="34" charset="-122"/>
              </a:rPr>
              <a:t>、</a:t>
            </a:r>
            <a:r>
              <a:rPr lang="zh-CN" altLang="en-US" sz="3800" spc="-150" dirty="0">
                <a:latin typeface="Microsoft YaHei UI" panose="020B0503020204020204" pitchFamily="34" charset="-122"/>
                <a:ea typeface="Microsoft YaHei UI" panose="020B0503020204020204" pitchFamily="34" charset="-122"/>
              </a:rPr>
              <a:t>劝勉</a:t>
            </a:r>
            <a:r>
              <a:rPr lang="zh-CN" altLang="en-US" sz="3800" b="0" spc="-150" dirty="0">
                <a:latin typeface="Microsoft YaHei UI" panose="020B0503020204020204" pitchFamily="34" charset="-122"/>
                <a:ea typeface="Microsoft YaHei UI" panose="020B0503020204020204" pitchFamily="34" charset="-122"/>
              </a:rPr>
              <a:t>、</a:t>
            </a:r>
            <a:r>
              <a:rPr lang="zh-CN" altLang="en-US" sz="3800" spc="-150" dirty="0">
                <a:latin typeface="Microsoft YaHei UI" panose="020B0503020204020204" pitchFamily="34" charset="-122"/>
                <a:ea typeface="Microsoft YaHei UI" panose="020B0503020204020204" pitchFamily="34" charset="-122"/>
              </a:rPr>
              <a:t>教导</a:t>
            </a:r>
            <a:r>
              <a:rPr lang="zh-CN" altLang="en-US" sz="3800" b="0" spc="-150" dirty="0">
                <a:latin typeface="Microsoft YaHei UI" panose="020B0503020204020204" pitchFamily="34" charset="-122"/>
                <a:ea typeface="Microsoft YaHei UI" panose="020B0503020204020204" pitchFamily="34" charset="-122"/>
              </a:rPr>
              <a:t>为念，</a:t>
            </a:r>
            <a:br>
              <a:rPr lang="en-US" altLang="zh-CN" sz="3800" b="0" spc="-150" dirty="0">
                <a:latin typeface="Microsoft YaHei UI" panose="020B0503020204020204" pitchFamily="34" charset="-122"/>
                <a:ea typeface="Microsoft YaHei UI" panose="020B0503020204020204" pitchFamily="34" charset="-122"/>
              </a:rPr>
            </a:br>
            <a:r>
              <a:rPr lang="zh-CN" altLang="en-US" sz="3800" b="0" spc="-150" dirty="0">
                <a:latin typeface="Microsoft YaHei UI" panose="020B0503020204020204" pitchFamily="34" charset="-122"/>
                <a:ea typeface="Microsoft YaHei UI" panose="020B0503020204020204" pitchFamily="34" charset="-122"/>
              </a:rPr>
              <a:t>直等到我来</a:t>
            </a:r>
            <a:r>
              <a:rPr lang="zh-CN" altLang="en-US" sz="4000" b="0" spc="-150" dirty="0">
                <a:latin typeface="Microsoft YaHei UI" panose="020B0503020204020204" pitchFamily="34" charset="-122"/>
                <a:ea typeface="Microsoft YaHei UI" panose="020B0503020204020204" pitchFamily="34" charset="-122"/>
              </a:rPr>
              <a:t>。</a:t>
            </a:r>
          </a:p>
        </p:txBody>
      </p:sp>
      <p:sp>
        <p:nvSpPr>
          <p:cNvPr id="11" name="TextBox 10">
            <a:extLst>
              <a:ext uri="{FF2B5EF4-FFF2-40B4-BE49-F238E27FC236}">
                <a16:creationId xmlns:a16="http://schemas.microsoft.com/office/drawing/2014/main" id="{AAB6A69D-3117-961E-5AD5-957DF24A2B84}"/>
              </a:ext>
            </a:extLst>
          </p:cNvPr>
          <p:cNvSpPr txBox="1"/>
          <p:nvPr/>
        </p:nvSpPr>
        <p:spPr>
          <a:xfrm>
            <a:off x="4502391" y="3147461"/>
            <a:ext cx="5851994" cy="492443"/>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latin typeface="Microsoft YaHei UI" panose="020B0503020204020204" pitchFamily="34" charset="-122"/>
                <a:ea typeface="Microsoft YaHei UI" panose="020B0503020204020204" pitchFamily="34" charset="-122"/>
              </a:rPr>
              <a:t>宣读圣经</a:t>
            </a:r>
            <a:r>
              <a:rPr lang="en-US" sz="3200" b="1" dirty="0">
                <a:effectLst/>
                <a:latin typeface="Microsoft YaHei UI" panose="020B0503020204020204" pitchFamily="34" charset="-122"/>
                <a:ea typeface="Microsoft YaHei UI" panose="020B0503020204020204" pitchFamily="34" charset="-122"/>
              </a:rPr>
              <a:t>：</a:t>
            </a:r>
            <a:r>
              <a:rPr lang="zh-CN" altLang="en-US" sz="3200" b="1" dirty="0">
                <a:effectLst/>
                <a:latin typeface="Microsoft YaHei UI" panose="020B0503020204020204" pitchFamily="34" charset="-122"/>
                <a:ea typeface="Microsoft YaHei UI" panose="020B0503020204020204" pitchFamily="34" charset="-122"/>
              </a:rPr>
              <a:t>共同 </a:t>
            </a:r>
            <a:r>
              <a:rPr lang="en-US" altLang="zh-CN" sz="3200" b="1" dirty="0">
                <a:latin typeface="Microsoft YaHei UI" panose="020B0503020204020204" pitchFamily="34" charset="-122"/>
                <a:ea typeface="Microsoft YaHei UI" panose="020B0503020204020204" pitchFamily="34" charset="-122"/>
              </a:rPr>
              <a:t>&amp; </a:t>
            </a:r>
            <a:r>
              <a:rPr lang="zh-CN" altLang="en-US" sz="3200" b="1" dirty="0">
                <a:latin typeface="Microsoft YaHei UI" panose="020B0503020204020204" pitchFamily="34" charset="-122"/>
                <a:ea typeface="Microsoft YaHei UI" panose="020B0503020204020204" pitchFamily="34" charset="-122"/>
              </a:rPr>
              <a:t>个人</a:t>
            </a:r>
            <a:endParaRPr lang="en-US" sz="3200" b="1" dirty="0">
              <a:effectLst/>
              <a:latin typeface="Microsoft YaHei UI" panose="020B0503020204020204" pitchFamily="34" charset="-122"/>
              <a:ea typeface="Microsoft YaHei UI" panose="020B0503020204020204" pitchFamily="34" charset="-122"/>
            </a:endParaRPr>
          </a:p>
        </p:txBody>
      </p:sp>
      <p:sp>
        <p:nvSpPr>
          <p:cNvPr id="12" name="TextBox 11">
            <a:extLst>
              <a:ext uri="{FF2B5EF4-FFF2-40B4-BE49-F238E27FC236}">
                <a16:creationId xmlns:a16="http://schemas.microsoft.com/office/drawing/2014/main" id="{0EF99270-E313-6C05-9BBA-7D4D806F586F}"/>
              </a:ext>
            </a:extLst>
          </p:cNvPr>
          <p:cNvSpPr txBox="1"/>
          <p:nvPr/>
        </p:nvSpPr>
        <p:spPr>
          <a:xfrm>
            <a:off x="4502391" y="4004095"/>
            <a:ext cx="6481748" cy="492443"/>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latin typeface="Microsoft YaHei UI" panose="020B0503020204020204" pitchFamily="34" charset="-122"/>
                <a:ea typeface="Microsoft YaHei UI" panose="020B0503020204020204" pitchFamily="34" charset="-122"/>
              </a:rPr>
              <a:t>劝勉：主日证道中的话语</a:t>
            </a:r>
            <a:endParaRPr lang="en-US" sz="3200" b="1" dirty="0">
              <a:effectLst/>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92ABD1E1-6033-0ADD-8A71-68D32019D475}"/>
              </a:ext>
            </a:extLst>
          </p:cNvPr>
          <p:cNvSpPr txBox="1"/>
          <p:nvPr/>
        </p:nvSpPr>
        <p:spPr>
          <a:xfrm>
            <a:off x="4502391" y="4866274"/>
            <a:ext cx="7140259" cy="984885"/>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effectLst/>
                <a:latin typeface="Microsoft YaHei UI" panose="020B0503020204020204" pitchFamily="34" charset="-122"/>
                <a:ea typeface="Microsoft YaHei UI" panose="020B0503020204020204" pitchFamily="34" charset="-122"/>
              </a:rPr>
              <a:t>教导</a:t>
            </a:r>
            <a:r>
              <a:rPr lang="zh-CN" altLang="en-US" sz="3200" b="1" dirty="0">
                <a:latin typeface="Microsoft YaHei UI" panose="020B0503020204020204" pitchFamily="34" charset="-122"/>
                <a:ea typeface="Microsoft YaHei UI" panose="020B0503020204020204" pitchFamily="34" charset="-122"/>
              </a:rPr>
              <a:t>：</a:t>
            </a:r>
            <a:r>
              <a:rPr lang="zh-CN" altLang="en-US" sz="3200" b="1" dirty="0">
                <a:effectLst/>
                <a:latin typeface="Microsoft YaHei UI" panose="020B0503020204020204" pitchFamily="34" charset="-122"/>
                <a:ea typeface="Microsoft YaHei UI" panose="020B0503020204020204" pitchFamily="34" charset="-122"/>
              </a:rPr>
              <a:t>读书 </a:t>
            </a:r>
            <a:r>
              <a:rPr lang="en-US" altLang="zh-CN" sz="3200" b="1" dirty="0">
                <a:effectLst/>
                <a:latin typeface="Microsoft YaHei UI" panose="020B0503020204020204" pitchFamily="34" charset="-122"/>
                <a:ea typeface="Microsoft YaHei UI" panose="020B0503020204020204" pitchFamily="34" charset="-122"/>
              </a:rPr>
              <a:t>(JSU</a:t>
            </a:r>
            <a:r>
              <a:rPr lang="zh-CN" altLang="en-US" sz="3200" b="1" dirty="0">
                <a:latin typeface="Microsoft YaHei UI" panose="020B0503020204020204" pitchFamily="34" charset="-122"/>
                <a:ea typeface="Microsoft YaHei UI" panose="020B0503020204020204" pitchFamily="34" charset="-122"/>
              </a:rPr>
              <a:t>读书会</a:t>
            </a:r>
            <a:r>
              <a:rPr lang="en-US" altLang="zh-CN" sz="3200" b="1" dirty="0">
                <a:effectLst/>
                <a:latin typeface="Microsoft YaHei UI" panose="020B0503020204020204" pitchFamily="34" charset="-122"/>
                <a:ea typeface="Microsoft YaHei UI" panose="020B0503020204020204" pitchFamily="34" charset="-122"/>
              </a:rPr>
              <a:t> &amp; </a:t>
            </a:r>
            <a:r>
              <a:rPr lang="zh-CN" altLang="en-US" sz="3200" b="1" dirty="0">
                <a:effectLst/>
                <a:latin typeface="Microsoft YaHei UI" panose="020B0503020204020204" pitchFamily="34" charset="-122"/>
                <a:ea typeface="Microsoft YaHei UI" panose="020B0503020204020204" pitchFamily="34" charset="-122"/>
              </a:rPr>
              <a:t>个人阅读</a:t>
            </a:r>
            <a:r>
              <a:rPr lang="en-US" altLang="zh-CN" sz="3200" b="1" dirty="0">
                <a:effectLst/>
                <a:latin typeface="Microsoft YaHei UI" panose="020B0503020204020204" pitchFamily="34" charset="-122"/>
                <a:ea typeface="Microsoft YaHei UI" panose="020B0503020204020204" pitchFamily="34" charset="-122"/>
              </a:rPr>
              <a:t>)</a:t>
            </a:r>
            <a:br>
              <a:rPr lang="en-US" altLang="ko-KR" sz="3200" b="1" dirty="0">
                <a:latin typeface="Microsoft YaHei UI" panose="020B0503020204020204" pitchFamily="34" charset="-122"/>
                <a:ea typeface="Microsoft YaHei UI" panose="020B0503020204020204" pitchFamily="34" charset="-122"/>
              </a:rPr>
            </a:br>
            <a:r>
              <a:rPr lang="en-US" altLang="ko-KR" sz="3200" b="1" dirty="0">
                <a:latin typeface="Microsoft YaHei UI" panose="020B0503020204020204" pitchFamily="34" charset="-122"/>
                <a:ea typeface="Microsoft YaHei UI" panose="020B0503020204020204" pitchFamily="34" charset="-122"/>
              </a:rPr>
              <a:t>          </a:t>
            </a:r>
            <a:r>
              <a:rPr lang="zh-CN" altLang="en-US" sz="3200" b="1" dirty="0">
                <a:effectLst/>
                <a:latin typeface="Microsoft YaHei UI" panose="020B0503020204020204" pitchFamily="34" charset="-122"/>
                <a:ea typeface="Microsoft YaHei UI" panose="020B0503020204020204" pitchFamily="34" charset="-122"/>
              </a:rPr>
              <a:t>查经学习</a:t>
            </a:r>
            <a:endParaRPr lang="en-US" altLang="ko-KR" sz="3200" b="1" dirty="0">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84B1313D-16A5-47E4-4547-98C24FBD4FB3}"/>
              </a:ext>
            </a:extLst>
          </p:cNvPr>
          <p:cNvSpPr txBox="1"/>
          <p:nvPr/>
        </p:nvSpPr>
        <p:spPr>
          <a:xfrm>
            <a:off x="4229568" y="718687"/>
            <a:ext cx="7591012" cy="626518"/>
          </a:xfrm>
          <a:prstGeom prst="rect">
            <a:avLst/>
          </a:prstGeom>
          <a:noFill/>
        </p:spPr>
        <p:txBody>
          <a:bodyPr wrap="square" lIns="0" tIns="0" rIns="0" bIns="0" rtlCol="0">
            <a:spAutoFit/>
          </a:bodyPr>
          <a:lstStyle/>
          <a:p>
            <a:pPr algn="ctr">
              <a:lnSpc>
                <a:spcPct val="120000"/>
              </a:lnSpc>
            </a:pPr>
            <a:r>
              <a:rPr lang="zh-CN" altLang="en-US" sz="3700" b="1" dirty="0">
                <a:solidFill>
                  <a:srgbClr val="FFB600"/>
                </a:solidFill>
                <a:latin typeface="Microsoft YaHei UI" panose="020B0503020204020204" pitchFamily="34" charset="-122"/>
                <a:ea typeface="Microsoft YaHei UI" panose="020B0503020204020204" pitchFamily="34" charset="-122"/>
              </a:rPr>
              <a:t>提摩太前书</a:t>
            </a:r>
            <a:r>
              <a:rPr lang="en-US" altLang="zh-CN" sz="3700" b="1" dirty="0">
                <a:solidFill>
                  <a:srgbClr val="FFB600"/>
                </a:solidFill>
                <a:latin typeface="Microsoft YaHei UI" panose="020B0503020204020204" pitchFamily="34" charset="-122"/>
                <a:ea typeface="Microsoft YaHei UI" panose="020B0503020204020204" pitchFamily="34" charset="-122"/>
              </a:rPr>
              <a:t>4:1</a:t>
            </a:r>
            <a:r>
              <a:rPr lang="en-US" altLang="ko-KR" sz="3700" b="1" dirty="0">
                <a:solidFill>
                  <a:srgbClr val="FFB600"/>
                </a:solidFill>
                <a:latin typeface="Microsoft YaHei UI" panose="020B0503020204020204" pitchFamily="34" charset="-122"/>
                <a:ea typeface="Microsoft YaHei UI" panose="020B0503020204020204" pitchFamily="34" charset="-122"/>
              </a:rPr>
              <a:t>3</a:t>
            </a:r>
            <a:endParaRPr lang="en-US" sz="3700" b="1" dirty="0">
              <a:solidFill>
                <a:srgbClr val="FFB6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98960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a:extLst>
              <a:ext uri="{FF2B5EF4-FFF2-40B4-BE49-F238E27FC236}">
                <a16:creationId xmlns:a16="http://schemas.microsoft.com/office/drawing/2014/main" id="{CF31FF42-793A-3EE4-BAFE-259F701B7BB2}"/>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2" name="TextBox 21">
            <a:extLst>
              <a:ext uri="{FF2B5EF4-FFF2-40B4-BE49-F238E27FC236}">
                <a16:creationId xmlns:a16="http://schemas.microsoft.com/office/drawing/2014/main" id="{45E8E5D8-D8CE-040D-D065-E01A5693BC35}"/>
              </a:ext>
            </a:extLst>
          </p:cNvPr>
          <p:cNvSpPr txBox="1"/>
          <p:nvPr/>
        </p:nvSpPr>
        <p:spPr>
          <a:xfrm>
            <a:off x="234658" y="372708"/>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o-KR" alt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PRS &amp; JSU </a:t>
            </a:r>
            <a:r>
              <a:rPr kumimoji="0" lang="zh-TW" alt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聚会</a:t>
            </a:r>
            <a:endParaRPr kumimoji="0" lang="en-US" sz="4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27" name="Rounded Rectangle 23">
            <a:extLst>
              <a:ext uri="{FF2B5EF4-FFF2-40B4-BE49-F238E27FC236}">
                <a16:creationId xmlns:a16="http://schemas.microsoft.com/office/drawing/2014/main" id="{F3F939F2-7280-6F0C-743C-FAED2743B23D}"/>
              </a:ext>
            </a:extLst>
          </p:cNvPr>
          <p:cNvSpPr/>
          <p:nvPr/>
        </p:nvSpPr>
        <p:spPr>
          <a:xfrm>
            <a:off x="4454083" y="1312126"/>
            <a:ext cx="3457777" cy="4527166"/>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8" name="TextBox 4">
            <a:extLst>
              <a:ext uri="{FF2B5EF4-FFF2-40B4-BE49-F238E27FC236}">
                <a16:creationId xmlns:a16="http://schemas.microsoft.com/office/drawing/2014/main" id="{0247F21D-9646-45B5-490E-EEB28423B568}"/>
              </a:ext>
            </a:extLst>
          </p:cNvPr>
          <p:cNvSpPr txBox="1"/>
          <p:nvPr/>
        </p:nvSpPr>
        <p:spPr>
          <a:xfrm>
            <a:off x="5131887" y="3206828"/>
            <a:ext cx="2640890" cy="1119665"/>
          </a:xfrm>
          <a:prstGeom prst="rect">
            <a:avLst/>
          </a:prstGeom>
          <a:noFill/>
        </p:spPr>
        <p:txBody>
          <a:bodyPr wrap="square" lIns="182880" tIns="0" rIns="18288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PRS</a:t>
            </a:r>
            <a:r>
              <a:rPr kumimoji="0" lang="zh-TW" alt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宣读圣经</a:t>
            </a:r>
            <a:br>
              <a:rPr kumimoji="0" 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b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圣经顺序阅读</a:t>
            </a:r>
            <a:endPar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endParaRPr>
          </a:p>
          <a:p>
            <a:pPr marL="0" marR="0" lvl="0" indent="0" algn="l" defTabSz="914400" rtl="0" eaLnBrk="1" fontAlgn="auto" latinLnBrk="0" hangingPunct="1">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45</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分钟计划</a:t>
            </a:r>
            <a:endParaRPr kumimoji="0" lang="en-US" altLang="zh-TW"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endParaRPr>
          </a:p>
        </p:txBody>
      </p:sp>
      <p:sp>
        <p:nvSpPr>
          <p:cNvPr id="29" name="Round Same Side Corner Rectangle 36">
            <a:extLst>
              <a:ext uri="{FF2B5EF4-FFF2-40B4-BE49-F238E27FC236}">
                <a16:creationId xmlns:a16="http://schemas.microsoft.com/office/drawing/2014/main" id="{B98CED83-088D-B490-ABA0-5EDB68B38AD1}"/>
              </a:ext>
            </a:extLst>
          </p:cNvPr>
          <p:cNvSpPr/>
          <p:nvPr/>
        </p:nvSpPr>
        <p:spPr>
          <a:xfrm>
            <a:off x="4452272" y="1312125"/>
            <a:ext cx="3459587"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1" name="TextBox 24">
            <a:extLst>
              <a:ext uri="{FF2B5EF4-FFF2-40B4-BE49-F238E27FC236}">
                <a16:creationId xmlns:a16="http://schemas.microsoft.com/office/drawing/2014/main" id="{243EF222-5006-8A31-4A8F-EE0CEE800801}"/>
              </a:ext>
            </a:extLst>
          </p:cNvPr>
          <p:cNvSpPr txBox="1"/>
          <p:nvPr/>
        </p:nvSpPr>
        <p:spPr>
          <a:xfrm>
            <a:off x="4558444" y="1469883"/>
            <a:ext cx="3378577" cy="369332"/>
          </a:xfrm>
          <a:prstGeom prst="rect">
            <a:avLst/>
          </a:prstGeom>
          <a:noFill/>
        </p:spPr>
        <p:txBody>
          <a:bodyPr wrap="square" lIns="274320" tIns="0" rIns="27432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每周</a:t>
            </a:r>
            <a:r>
              <a:rPr lang="zh-CN" altLang="en-US" sz="2400" b="1" dirty="0">
                <a:solidFill>
                  <a:prstClr val="black"/>
                </a:solidFill>
                <a:latin typeface="Microsoft YaHei UI" panose="020B0503020204020204" pitchFamily="34" charset="-122"/>
                <a:ea typeface="Microsoft YaHei UI" panose="020B0503020204020204" pitchFamily="34" charset="-122"/>
              </a:rPr>
              <a:t>四</a:t>
            </a:r>
            <a:r>
              <a:rPr kumimoji="0" lang="en-US" altLang="zh-TW"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zh-CN"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首尔</a:t>
            </a:r>
            <a:r>
              <a:rPr kumimoji="0" lang="zh-TW"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时间</a:t>
            </a:r>
            <a:r>
              <a:rPr kumimoji="0" lang="en-US" altLang="zh-TW"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endParaRPr kumimoji="0" lang="en-US" sz="2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2" name="Rectangle 39">
            <a:extLst>
              <a:ext uri="{FF2B5EF4-FFF2-40B4-BE49-F238E27FC236}">
                <a16:creationId xmlns:a16="http://schemas.microsoft.com/office/drawing/2014/main" id="{FE432177-6096-CF14-AB4A-B4F91E917780}"/>
              </a:ext>
            </a:extLst>
          </p:cNvPr>
          <p:cNvSpPr/>
          <p:nvPr/>
        </p:nvSpPr>
        <p:spPr>
          <a:xfrm>
            <a:off x="4452272" y="1973633"/>
            <a:ext cx="3459587"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3" name="TextBox 25">
            <a:extLst>
              <a:ext uri="{FF2B5EF4-FFF2-40B4-BE49-F238E27FC236}">
                <a16:creationId xmlns:a16="http://schemas.microsoft.com/office/drawing/2014/main" id="{895E5457-0E12-E3C3-B21C-EAA54E22985E}"/>
              </a:ext>
            </a:extLst>
          </p:cNvPr>
          <p:cNvSpPr txBox="1"/>
          <p:nvPr/>
        </p:nvSpPr>
        <p:spPr>
          <a:xfrm>
            <a:off x="5162006" y="2146057"/>
            <a:ext cx="2481564" cy="746230"/>
          </a:xfrm>
          <a:prstGeom prst="rect">
            <a:avLst/>
          </a:prstGeom>
          <a:noFill/>
        </p:spPr>
        <p:txBody>
          <a:bodyPr wrap="square" lIns="0" tIns="0" rIns="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PRS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09</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3</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0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10:30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JSU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30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11:30</a:t>
            </a:r>
            <a:endPar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4" name="TextBox 1">
            <a:extLst>
              <a:ext uri="{FF2B5EF4-FFF2-40B4-BE49-F238E27FC236}">
                <a16:creationId xmlns:a16="http://schemas.microsoft.com/office/drawing/2014/main" id="{C6F0F44C-103F-063C-6660-554EA2E9C2CE}"/>
              </a:ext>
            </a:extLst>
          </p:cNvPr>
          <p:cNvSpPr txBox="1"/>
          <p:nvPr/>
        </p:nvSpPr>
        <p:spPr>
          <a:xfrm>
            <a:off x="5131887" y="4466627"/>
            <a:ext cx="2479212" cy="1113510"/>
          </a:xfrm>
          <a:prstGeom prst="rect">
            <a:avLst/>
          </a:prstGeom>
          <a:noFill/>
        </p:spPr>
        <p:txBody>
          <a:bodyPr wrap="square" lIns="182880" tIns="0" rIns="18288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JSU</a:t>
            </a:r>
            <a:r>
              <a:rPr kumimoji="0" lang="zh-TW" alt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读书会</a:t>
            </a:r>
            <a:br>
              <a:rPr kumimoji="0" lang="en-US" sz="22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返璞归真</a:t>
            </a:r>
            <a:br>
              <a:rPr kumimoji="0" lang="en-US" altLang="ko-KR"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br>
            <a:r>
              <a:rPr lang="en-US" altLang="ko-KR" dirty="0">
                <a:solidFill>
                  <a:prstClr val="black"/>
                </a:solidFill>
                <a:latin typeface="Microsoft YaHei UI" panose="020B0503020204020204" pitchFamily="34" charset="-122"/>
                <a:ea typeface="Microsoft YaHei UI" panose="020B0503020204020204" pitchFamily="34" charset="-122"/>
                <a:sym typeface="Avenir"/>
              </a:rPr>
              <a:t>C.S.</a:t>
            </a:r>
            <a:r>
              <a:rPr lang="zh-CN" altLang="en-US" dirty="0">
                <a:solidFill>
                  <a:prstClr val="black"/>
                </a:solidFill>
                <a:latin typeface="Microsoft YaHei UI" panose="020B0503020204020204" pitchFamily="34" charset="-122"/>
                <a:ea typeface="Microsoft YaHei UI" panose="020B0503020204020204" pitchFamily="34" charset="-122"/>
                <a:sym typeface="Avenir"/>
              </a:rPr>
              <a:t>路易斯</a:t>
            </a:r>
            <a:endParaRPr kumimoji="0" lang="en-US" altLang="ko-Kore-US"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46" name="그림 72">
            <a:extLst>
              <a:ext uri="{FF2B5EF4-FFF2-40B4-BE49-F238E27FC236}">
                <a16:creationId xmlns:a16="http://schemas.microsoft.com/office/drawing/2014/main" id="{58C7D1D6-48EA-20E4-9E12-D1AA6B87B307}"/>
              </a:ext>
            </a:extLst>
          </p:cNvPr>
          <p:cNvPicPr>
            <a:picLocks noChangeAspect="1"/>
          </p:cNvPicPr>
          <p:nvPr/>
        </p:nvPicPr>
        <p:blipFill>
          <a:blip r:embed="rId3"/>
          <a:srcRect l="16064" t="59211" r="10657" b="7280"/>
          <a:stretch>
            <a:fillRect/>
          </a:stretch>
        </p:blipFill>
        <p:spPr>
          <a:xfrm>
            <a:off x="4678061" y="2594333"/>
            <a:ext cx="358416" cy="260207"/>
          </a:xfrm>
          <a:prstGeom prst="rect">
            <a:avLst/>
          </a:prstGeom>
        </p:spPr>
      </p:pic>
      <p:pic>
        <p:nvPicPr>
          <p:cNvPr id="53" name="그림 2">
            <a:extLst>
              <a:ext uri="{FF2B5EF4-FFF2-40B4-BE49-F238E27FC236}">
                <a16:creationId xmlns:a16="http://schemas.microsoft.com/office/drawing/2014/main" id="{26A71B6D-9182-3326-5680-AD1DB581A8EE}"/>
              </a:ext>
            </a:extLst>
          </p:cNvPr>
          <p:cNvPicPr>
            <a:picLocks noChangeAspect="1"/>
          </p:cNvPicPr>
          <p:nvPr/>
        </p:nvPicPr>
        <p:blipFill>
          <a:blip r:embed="rId4"/>
          <a:srcRect l="21798" t="49252" r="15045"/>
          <a:stretch>
            <a:fillRect/>
          </a:stretch>
        </p:blipFill>
        <p:spPr>
          <a:xfrm>
            <a:off x="4720906" y="2190598"/>
            <a:ext cx="278188" cy="390083"/>
          </a:xfrm>
          <a:prstGeom prst="rect">
            <a:avLst/>
          </a:prstGeom>
        </p:spPr>
      </p:pic>
      <p:sp>
        <p:nvSpPr>
          <p:cNvPr id="58" name="文本框 13">
            <a:extLst>
              <a:ext uri="{FF2B5EF4-FFF2-40B4-BE49-F238E27FC236}">
                <a16:creationId xmlns:a16="http://schemas.microsoft.com/office/drawing/2014/main" id="{8F3ABD7D-2319-6EC2-46A8-BC929AFDE6D8}"/>
              </a:ext>
            </a:extLst>
          </p:cNvPr>
          <p:cNvSpPr txBox="1"/>
          <p:nvPr/>
        </p:nvSpPr>
        <p:spPr>
          <a:xfrm>
            <a:off x="5055007" y="5971907"/>
            <a:ext cx="2596171" cy="663964"/>
          </a:xfrm>
          <a:prstGeom prst="rect">
            <a:avLst/>
          </a:prstGeom>
          <a:noFill/>
        </p:spPr>
        <p:txBody>
          <a:bodyPr wrap="square">
            <a:spAutoFit/>
          </a:bodyPr>
          <a:lstStyle/>
          <a:p>
            <a:pPr>
              <a:lnSpc>
                <a:spcPts val="2260"/>
              </a:lnSpc>
            </a:pPr>
            <a:r>
              <a:rPr lang="en-US" altLang="zh-CN" b="1" dirty="0">
                <a:latin typeface="Microsoft YaHei UI" panose="020B0503020204020204" pitchFamily="34" charset="-122"/>
                <a:ea typeface="Microsoft YaHei UI" panose="020B0503020204020204" pitchFamily="34" charset="-122"/>
              </a:rPr>
              <a:t>Zoom:</a:t>
            </a:r>
            <a:r>
              <a:rPr lang="zh-CN" altLang="en-US" b="1" dirty="0">
                <a:latin typeface="Microsoft YaHei UI" panose="020B0503020204020204" pitchFamily="34" charset="-122"/>
                <a:ea typeface="Microsoft YaHei UI" panose="020B0503020204020204" pitchFamily="34" charset="-122"/>
              </a:rPr>
              <a:t> </a:t>
            </a:r>
            <a:r>
              <a:rPr lang="en-US" altLang="zh-CN" dirty="0">
                <a:latin typeface="Microsoft YaHei UI" panose="020B0503020204020204" pitchFamily="34" charset="-122"/>
                <a:ea typeface="Microsoft YaHei UI" panose="020B0503020204020204" pitchFamily="34" charset="-122"/>
              </a:rPr>
              <a:t>779 588 5296</a:t>
            </a:r>
            <a:endParaRPr lang="en-US" altLang="zh-CN" spc="300" dirty="0">
              <a:latin typeface="Microsoft YaHei UI" panose="020B0503020204020204" pitchFamily="34" charset="-122"/>
              <a:ea typeface="Microsoft YaHei UI" panose="020B0503020204020204" pitchFamily="34" charset="-122"/>
            </a:endParaRPr>
          </a:p>
          <a:p>
            <a:pPr>
              <a:lnSpc>
                <a:spcPts val="2260"/>
              </a:lnSpc>
            </a:pPr>
            <a:r>
              <a:rPr lang="zh-CN" altLang="en-US" b="1" spc="300" dirty="0">
                <a:latin typeface="Microsoft YaHei UI" panose="020B0503020204020204" pitchFamily="34" charset="-122"/>
                <a:ea typeface="Microsoft YaHei UI" panose="020B0503020204020204" pitchFamily="34" charset="-122"/>
              </a:rPr>
              <a:t>密码</a:t>
            </a:r>
            <a:r>
              <a:rPr lang="en-US" altLang="ko-KR" b="1" spc="300" dirty="0">
                <a:latin typeface="Microsoft YaHei UI" panose="020B0503020204020204" pitchFamily="34" charset="-122"/>
                <a:ea typeface="Microsoft YaHei UI" panose="020B0503020204020204" pitchFamily="34" charset="-122"/>
              </a:rPr>
              <a:t>:</a:t>
            </a:r>
            <a:r>
              <a:rPr lang="ko-KR" altLang="en-US" b="1" dirty="0">
                <a:latin typeface="Microsoft YaHei UI" panose="020B0503020204020204" pitchFamily="34" charset="-122"/>
                <a:ea typeface="Noto Sans CJK KR" panose="020B0500000000000000" pitchFamily="34" charset="-128"/>
              </a:rPr>
              <a:t> </a:t>
            </a:r>
            <a:r>
              <a:rPr lang="en-US" altLang="zh-CN" dirty="0">
                <a:latin typeface="Microsoft YaHei UI" panose="020B0503020204020204" pitchFamily="34" charset="-122"/>
                <a:ea typeface="Microsoft YaHei UI" panose="020B0503020204020204" pitchFamily="34" charset="-122"/>
              </a:rPr>
              <a:t>1975</a:t>
            </a:r>
            <a:endParaRPr lang="ko-KR" altLang="en-US" dirty="0">
              <a:latin typeface="Microsoft YaHei UI" panose="020B0503020204020204" pitchFamily="34" charset="-122"/>
              <a:ea typeface="Noto Sans CJK KR" panose="020B0500000000000000" pitchFamily="34" charset="-128"/>
            </a:endParaRPr>
          </a:p>
        </p:txBody>
      </p:sp>
    </p:spTree>
    <p:extLst>
      <p:ext uri="{BB962C8B-B14F-4D97-AF65-F5344CB8AC3E}">
        <p14:creationId xmlns:p14="http://schemas.microsoft.com/office/powerpoint/2010/main" val="127659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a:extLst>
              <a:ext uri="{FF2B5EF4-FFF2-40B4-BE49-F238E27FC236}">
                <a16:creationId xmlns:a16="http://schemas.microsoft.com/office/drawing/2014/main" id="{CEEB2C4D-F3E8-3D3C-3AD7-47CC90074AE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Rounded Rectangle 1">
            <a:extLst>
              <a:ext uri="{FF2B5EF4-FFF2-40B4-BE49-F238E27FC236}">
                <a16:creationId xmlns:a16="http://schemas.microsoft.com/office/drawing/2014/main" id="{6E1382D7-556F-D0C0-C293-8CE4E1E38C78}"/>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D9B5C036-CA49-E819-D41B-F834DAC9948D}"/>
              </a:ext>
            </a:extLst>
          </p:cNvPr>
          <p:cNvSpPr txBox="1"/>
          <p:nvPr/>
        </p:nvSpPr>
        <p:spPr>
          <a:xfrm>
            <a:off x="1860884" y="443584"/>
            <a:ext cx="8726905" cy="769441"/>
          </a:xfrm>
          <a:prstGeom prst="rect">
            <a:avLst/>
          </a:prstGeom>
          <a:noFill/>
        </p:spPr>
        <p:txBody>
          <a:bodyPr wrap="square" lIns="0" tIns="0" rIns="0" bIns="0" rtlCol="0">
            <a:spAutoFit/>
          </a:bodyPr>
          <a:lstStyle/>
          <a:p>
            <a:pPr algn="ctr"/>
            <a:r>
              <a:rPr lang="zh-CN" altLang="en-US" sz="5000" b="1" dirty="0">
                <a:latin typeface="Microsoft YaHei UI" panose="020B0503020204020204" pitchFamily="34" charset="-122"/>
                <a:ea typeface="Microsoft YaHei UI" panose="020B0503020204020204" pitchFamily="34" charset="-122"/>
              </a:rPr>
              <a:t>更多信息，请登录我们的主页。</a:t>
            </a:r>
            <a:endParaRPr lang="en-US" altLang="ko-KR" sz="5000" dirty="0">
              <a:latin typeface="Microsoft YaHei UI" panose="020B0503020204020204" pitchFamily="34" charset="-122"/>
              <a:ea typeface="Microsoft YaHei UI" panose="020B0503020204020204" pitchFamily="34" charset="-122"/>
            </a:endParaRPr>
          </a:p>
        </p:txBody>
      </p:sp>
      <p:sp>
        <p:nvSpPr>
          <p:cNvPr id="9" name="Rounded Rectangle 18">
            <a:extLst>
              <a:ext uri="{FF2B5EF4-FFF2-40B4-BE49-F238E27FC236}">
                <a16:creationId xmlns:a16="http://schemas.microsoft.com/office/drawing/2014/main" id="{B5F571ED-2DE5-D058-C924-8C3D33513C95}"/>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0" name="Round Same Side Corner Rectangle 11">
            <a:extLst>
              <a:ext uri="{FF2B5EF4-FFF2-40B4-BE49-F238E27FC236}">
                <a16:creationId xmlns:a16="http://schemas.microsoft.com/office/drawing/2014/main" id="{6CEB57C9-85B5-8663-557B-90C29529B318}"/>
              </a:ext>
            </a:extLst>
          </p:cNvPr>
          <p:cNvSpPr/>
          <p:nvPr/>
        </p:nvSpPr>
        <p:spPr>
          <a:xfrm>
            <a:off x="6447974" y="1551529"/>
            <a:ext cx="5038063"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Round Same Side Corner Rectangle 35">
            <a:extLst>
              <a:ext uri="{FF2B5EF4-FFF2-40B4-BE49-F238E27FC236}">
                <a16:creationId xmlns:a16="http://schemas.microsoft.com/office/drawing/2014/main" id="{A754ED83-0B7F-4095-B735-7C58906C12E1}"/>
              </a:ext>
            </a:extLst>
          </p:cNvPr>
          <p:cNvSpPr/>
          <p:nvPr/>
        </p:nvSpPr>
        <p:spPr>
          <a:xfrm>
            <a:off x="703948" y="1551529"/>
            <a:ext cx="5040079"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47116A12-476E-C3AB-65C4-3864C18AF3D4}"/>
              </a:ext>
            </a:extLst>
          </p:cNvPr>
          <p:cNvSpPr txBox="1"/>
          <p:nvPr/>
        </p:nvSpPr>
        <p:spPr>
          <a:xfrm>
            <a:off x="705963" y="1777009"/>
            <a:ext cx="5038064"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0"/>
                <a:ea typeface="Microsoft YaHei UI" panose="020B0503020204020204" pitchFamily="34" charset="-122"/>
              </a:rPr>
              <a:t>https://zh-cn.prsi.org</a:t>
            </a:r>
            <a:endParaRPr lang="en-US" sz="2400" dirty="0">
              <a:latin typeface="Avenir Next LT Pro" panose="020B0504020202020204" pitchFamily="34" charset="0"/>
              <a:ea typeface="Microsoft YaHei UI" panose="020B0503020204020204" pitchFamily="34" charset="-122"/>
            </a:endParaRPr>
          </a:p>
        </p:txBody>
      </p:sp>
      <p:sp>
        <p:nvSpPr>
          <p:cNvPr id="17" name="TextBox 16">
            <a:extLst>
              <a:ext uri="{FF2B5EF4-FFF2-40B4-BE49-F238E27FC236}">
                <a16:creationId xmlns:a16="http://schemas.microsoft.com/office/drawing/2014/main" id="{DF2380DE-62AA-CB39-1537-B8F8271EC3B2}"/>
              </a:ext>
            </a:extLst>
          </p:cNvPr>
          <p:cNvSpPr txBox="1"/>
          <p:nvPr/>
        </p:nvSpPr>
        <p:spPr>
          <a:xfrm>
            <a:off x="6449987" y="1777009"/>
            <a:ext cx="5036050" cy="369332"/>
          </a:xfrm>
          <a:prstGeom prst="rect">
            <a:avLst/>
          </a:prstGeom>
          <a:noFill/>
        </p:spPr>
        <p:txBody>
          <a:bodyPr wrap="square" lIns="274320" tIns="0" rIns="274320" bIns="0" rtlCol="0">
            <a:spAutoFit/>
          </a:bodyPr>
          <a:lstStyle/>
          <a:p>
            <a:pPr algn="ctr"/>
            <a:r>
              <a:rPr lang="en-US" sz="2400" b="1" dirty="0" err="1">
                <a:latin typeface="Avenir Next LT Pro" panose="020B0504020202020204" pitchFamily="34" charset="0"/>
                <a:ea typeface="Microsoft YaHei UI" panose="020B0503020204020204" pitchFamily="34" charset="-122"/>
              </a:rPr>
              <a:t>www.justshowup.club</a:t>
            </a:r>
            <a:endParaRPr lang="en-US" sz="2400" b="1" dirty="0">
              <a:latin typeface="Avenir Next LT Pro" panose="020B0504020202020204" pitchFamily="34" charset="0"/>
              <a:ea typeface="Microsoft YaHei UI" panose="020B0503020204020204" pitchFamily="34" charset="-122"/>
            </a:endParaRPr>
          </a:p>
        </p:txBody>
      </p:sp>
      <p:pic>
        <p:nvPicPr>
          <p:cNvPr id="18" name="Picture 10" descr="A picture containing text&#10;&#10;Description automatically generated">
            <a:extLst>
              <a:ext uri="{FF2B5EF4-FFF2-40B4-BE49-F238E27FC236}">
                <a16:creationId xmlns:a16="http://schemas.microsoft.com/office/drawing/2014/main" id="{912F058B-8C1B-BDC1-6EF6-A1E2D01319E8}"/>
              </a:ext>
            </a:extLst>
          </p:cNvPr>
          <p:cNvPicPr>
            <a:picLocks noChangeAspect="1"/>
          </p:cNvPicPr>
          <p:nvPr/>
        </p:nvPicPr>
        <p:blipFill>
          <a:blip r:embed="rId2"/>
          <a:stretch>
            <a:fillRect/>
          </a:stretch>
        </p:blipFill>
        <p:spPr>
          <a:xfrm>
            <a:off x="7476090" y="3193659"/>
            <a:ext cx="3111666" cy="1498446"/>
          </a:xfrm>
          <a:prstGeom prst="rect">
            <a:avLst/>
          </a:prstGeom>
        </p:spPr>
      </p:pic>
      <p:sp>
        <p:nvSpPr>
          <p:cNvPr id="21" name="Rectangle 2">
            <a:extLst>
              <a:ext uri="{FF2B5EF4-FFF2-40B4-BE49-F238E27FC236}">
                <a16:creationId xmlns:a16="http://schemas.microsoft.com/office/drawing/2014/main" id="{83DE40F5-0597-2F24-A71C-D6E779471167}"/>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22" name="图片 5" descr="文本&#10;&#10;描述已自动生成">
            <a:extLst>
              <a:ext uri="{FF2B5EF4-FFF2-40B4-BE49-F238E27FC236}">
                <a16:creationId xmlns:a16="http://schemas.microsoft.com/office/drawing/2014/main" id="{42FBCD19-3631-5ED3-A040-BA4A53131D7D}"/>
              </a:ext>
            </a:extLst>
          </p:cNvPr>
          <p:cNvPicPr>
            <a:picLocks noChangeAspect="1"/>
          </p:cNvPicPr>
          <p:nvPr/>
        </p:nvPicPr>
        <p:blipFill>
          <a:blip r:embed="rId3"/>
          <a:stretch>
            <a:fillRect/>
          </a:stretch>
        </p:blipFill>
        <p:spPr>
          <a:xfrm>
            <a:off x="1509986" y="3331176"/>
            <a:ext cx="3271148" cy="1584928"/>
          </a:xfrm>
          <a:prstGeom prst="rect">
            <a:avLst/>
          </a:prstGeom>
        </p:spPr>
      </p:pic>
      <p:sp>
        <p:nvSpPr>
          <p:cNvPr id="23" name="TextBox 22">
            <a:extLst>
              <a:ext uri="{FF2B5EF4-FFF2-40B4-BE49-F238E27FC236}">
                <a16:creationId xmlns:a16="http://schemas.microsoft.com/office/drawing/2014/main" id="{51CE4DFE-E6CE-C2AF-71EE-847F83C1E282}"/>
              </a:ext>
            </a:extLst>
          </p:cNvPr>
          <p:cNvSpPr txBox="1"/>
          <p:nvPr/>
        </p:nvSpPr>
        <p:spPr>
          <a:xfrm>
            <a:off x="7680406" y="4876391"/>
            <a:ext cx="3111666" cy="523220"/>
          </a:xfrm>
          <a:prstGeom prst="rect">
            <a:avLst/>
          </a:prstGeom>
          <a:noFill/>
        </p:spPr>
        <p:txBody>
          <a:bodyPr wrap="square">
            <a:spAutoFit/>
          </a:bodyPr>
          <a:lstStyle/>
          <a:p>
            <a:pPr algn="ctr"/>
            <a:r>
              <a:rPr lang="zh-CN" altLang="en-US" sz="2700" spc="1300" dirty="0">
                <a:latin typeface="Microsoft YaHei UI" panose="020B0503020204020204" pitchFamily="34" charset="-122"/>
                <a:ea typeface="Microsoft YaHei UI" panose="020B0503020204020204" pitchFamily="34" charset="-122"/>
              </a:rPr>
              <a:t>读 书 社 群</a:t>
            </a:r>
            <a:endParaRPr lang="en-US" altLang="ko-KR" sz="2700" spc="13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1139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A31F-E936-B555-67D2-2B7A42286A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B90E5B2-13B1-BA62-7EE4-DEBEB6A72149}"/>
              </a:ext>
            </a:extLst>
          </p:cNvPr>
          <p:cNvSpPr/>
          <p:nvPr/>
        </p:nvSpPr>
        <p:spPr>
          <a:xfrm>
            <a:off x="3669474" y="0"/>
            <a:ext cx="85225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37F0D419-10EB-037C-958C-B12B8507267E}"/>
              </a:ext>
            </a:extLst>
          </p:cNvPr>
          <p:cNvPicPr>
            <a:picLocks noChangeAspect="1"/>
          </p:cNvPicPr>
          <p:nvPr/>
        </p:nvPicPr>
        <p:blipFill>
          <a:blip r:embed="rId3"/>
          <a:stretch>
            <a:fillRect/>
          </a:stretch>
        </p:blipFill>
        <p:spPr>
          <a:xfrm>
            <a:off x="3466345" y="0"/>
            <a:ext cx="723900" cy="6858000"/>
          </a:xfrm>
          <a:prstGeom prst="rect">
            <a:avLst/>
          </a:prstGeom>
        </p:spPr>
      </p:pic>
      <p:sp>
        <p:nvSpPr>
          <p:cNvPr id="3" name="Rounded Rectangle 2">
            <a:extLst>
              <a:ext uri="{FF2B5EF4-FFF2-40B4-BE49-F238E27FC236}">
                <a16:creationId xmlns:a16="http://schemas.microsoft.com/office/drawing/2014/main" id="{A85BE2A1-2000-D6C2-2CCE-CA8AF1478BD6}"/>
              </a:ext>
            </a:extLst>
          </p:cNvPr>
          <p:cNvSpPr/>
          <p:nvPr/>
        </p:nvSpPr>
        <p:spPr>
          <a:xfrm>
            <a:off x="4393374" y="899556"/>
            <a:ext cx="7413882" cy="5058888"/>
          </a:xfrm>
          <a:prstGeom prst="roundRect">
            <a:avLst>
              <a:gd name="adj" fmla="val 5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82A2AB38-6BC5-A29C-10EE-4001B6A1EE15}"/>
              </a:ext>
            </a:extLst>
          </p:cNvPr>
          <p:cNvSpPr txBox="1"/>
          <p:nvPr/>
        </p:nvSpPr>
        <p:spPr>
          <a:xfrm>
            <a:off x="5024745" y="1301973"/>
            <a:ext cx="6218060" cy="615553"/>
          </a:xfrm>
          <a:prstGeom prst="rect">
            <a:avLst/>
          </a:prstGeom>
          <a:noFill/>
        </p:spPr>
        <p:txBody>
          <a:bodyPr wrap="square" lIns="0" tIns="0" rIns="0" bIns="0" rtlCol="0">
            <a:spAutoFit/>
          </a:bodyPr>
          <a:lstStyle/>
          <a:p>
            <a:r>
              <a:rPr lang="zh-TW" altLang="en-US" sz="4000" b="1" dirty="0">
                <a:solidFill>
                  <a:srgbClr val="121212"/>
                </a:solidFill>
                <a:latin typeface="Microsoft YaHei UI Light" panose="020B0502040204020203" pitchFamily="34" charset="-122"/>
                <a:ea typeface="Microsoft YaHei UI Light" panose="020B0502040204020203" pitchFamily="34" charset="-122"/>
              </a:rPr>
              <a:t>我们建议</a:t>
            </a:r>
            <a:endParaRPr lang="en-US" sz="4000" b="1" dirty="0">
              <a:solidFill>
                <a:srgbClr val="121212"/>
              </a:solidFill>
              <a:effectLst/>
              <a:latin typeface="Microsoft YaHei UI Light" panose="020B0502040204020203" pitchFamily="34" charset="-122"/>
              <a:ea typeface="Microsoft YaHei UI Light" panose="020B0502040204020203" pitchFamily="34" charset="-122"/>
            </a:endParaRPr>
          </a:p>
        </p:txBody>
      </p:sp>
      <p:sp>
        <p:nvSpPr>
          <p:cNvPr id="33" name="Rectangle 32">
            <a:extLst>
              <a:ext uri="{FF2B5EF4-FFF2-40B4-BE49-F238E27FC236}">
                <a16:creationId xmlns:a16="http://schemas.microsoft.com/office/drawing/2014/main" id="{0FB8D9EE-F4CF-EB3F-A166-16E39D41776D}"/>
              </a:ext>
            </a:extLst>
          </p:cNvPr>
          <p:cNvSpPr/>
          <p:nvPr/>
        </p:nvSpPr>
        <p:spPr>
          <a:xfrm>
            <a:off x="1" y="6215743"/>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6" name="组合 5">
            <a:extLst>
              <a:ext uri="{FF2B5EF4-FFF2-40B4-BE49-F238E27FC236}">
                <a16:creationId xmlns:a16="http://schemas.microsoft.com/office/drawing/2014/main" id="{70F0BD9D-F43B-6803-5724-6334A7BB8DB3}"/>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790599D2-0E2B-9F4A-DD94-01EFFD65016A}"/>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10" name="图片 9" descr="文本&#10;&#10;描述已自动生成">
              <a:extLst>
                <a:ext uri="{FF2B5EF4-FFF2-40B4-BE49-F238E27FC236}">
                  <a16:creationId xmlns:a16="http://schemas.microsoft.com/office/drawing/2014/main" id="{93556A7F-E728-599C-DA8C-1C36572F70EE}"/>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22" name="TextBox 3">
            <a:extLst>
              <a:ext uri="{FF2B5EF4-FFF2-40B4-BE49-F238E27FC236}">
                <a16:creationId xmlns:a16="http://schemas.microsoft.com/office/drawing/2014/main" id="{A5EDD37F-B7C3-FA89-2DE2-F3A628D9318E}"/>
              </a:ext>
            </a:extLst>
          </p:cNvPr>
          <p:cNvSpPr txBox="1"/>
          <p:nvPr/>
        </p:nvSpPr>
        <p:spPr>
          <a:xfrm>
            <a:off x="5024745" y="1984741"/>
            <a:ext cx="6218060" cy="3599512"/>
          </a:xfrm>
          <a:prstGeom prst="rect">
            <a:avLst/>
          </a:prstGeom>
          <a:noFill/>
        </p:spPr>
        <p:txBody>
          <a:bodyPr wrap="square" lIns="0" tIns="0" rIns="0" bIns="0" rtlCol="0">
            <a:spAutoFit/>
          </a:bodyPr>
          <a:lstStyle/>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1. </a:t>
            </a:r>
            <a:r>
              <a:rPr lang="zh-CN" altLang="en-US" sz="4000" b="1" dirty="0">
                <a:solidFill>
                  <a:srgbClr val="121212"/>
                </a:solidFill>
                <a:latin typeface="Microsoft YaHei UI" panose="020B0503020204020204" pitchFamily="34" charset="-122"/>
                <a:ea typeface="Microsoft YaHei UI" panose="020B0503020204020204" pitchFamily="34" charset="-122"/>
              </a:rPr>
              <a:t>单纯聆听</a:t>
            </a:r>
            <a:br>
              <a:rPr lang="zh-CN" altLang="en-US" sz="4000" b="1" dirty="0">
                <a:solidFill>
                  <a:srgbClr val="121212"/>
                </a:solidFill>
                <a:latin typeface="Microsoft YaHei UI" panose="020B0503020204020204" pitchFamily="34" charset="-122"/>
                <a:ea typeface="Microsoft YaHei UI" panose="020B0503020204020204" pitchFamily="34" charset="-122"/>
              </a:rPr>
            </a:br>
            <a:r>
              <a:rPr lang="zh-CN" altLang="en-US" sz="4000" b="1" dirty="0">
                <a:solidFill>
                  <a:srgbClr val="121212"/>
                </a:solidFill>
                <a:latin typeface="Microsoft YaHei UI" panose="020B0503020204020204" pitchFamily="34" charset="-122"/>
                <a:ea typeface="Microsoft YaHei UI" panose="020B0503020204020204" pitchFamily="34" charset="-122"/>
              </a:rPr>
              <a:t>    或者</a:t>
            </a:r>
          </a:p>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2. </a:t>
            </a:r>
            <a:r>
              <a:rPr lang="zh-CN" altLang="en-US" sz="4000" b="1" dirty="0">
                <a:solidFill>
                  <a:srgbClr val="121212"/>
                </a:solidFill>
                <a:latin typeface="Microsoft YaHei UI" panose="020B0503020204020204" pitchFamily="34" charset="-122"/>
                <a:ea typeface="Microsoft YaHei UI" panose="020B0503020204020204" pitchFamily="34" charset="-122"/>
              </a:rPr>
              <a:t>一边听、一边阅读屏幕</a:t>
            </a:r>
            <a:endParaRPr lang="en-US" altLang="zh-CN" sz="4000" b="1" dirty="0">
              <a:solidFill>
                <a:srgbClr val="121212"/>
              </a:solidFill>
              <a:latin typeface="Microsoft YaHei UI" panose="020B0503020204020204" pitchFamily="34" charset="-122"/>
              <a:ea typeface="Microsoft YaHei UI" panose="020B0503020204020204" pitchFamily="34" charset="-122"/>
            </a:endParaRPr>
          </a:p>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    </a:t>
            </a:r>
            <a:r>
              <a:rPr lang="zh-CN" altLang="en-US" sz="4000" b="1" dirty="0">
                <a:solidFill>
                  <a:srgbClr val="121212"/>
                </a:solidFill>
                <a:latin typeface="Microsoft YaHei UI" panose="020B0503020204020204" pitchFamily="34" charset="-122"/>
                <a:ea typeface="Microsoft YaHei UI" panose="020B0503020204020204" pitchFamily="34" charset="-122"/>
              </a:rPr>
              <a:t>或纸本经文。</a:t>
            </a:r>
          </a:p>
        </p:txBody>
      </p:sp>
      <p:sp>
        <p:nvSpPr>
          <p:cNvPr id="7" name="TextBox 6">
            <a:extLst>
              <a:ext uri="{FF2B5EF4-FFF2-40B4-BE49-F238E27FC236}">
                <a16:creationId xmlns:a16="http://schemas.microsoft.com/office/drawing/2014/main" id="{D58FA787-84DD-4481-53F4-D14A08A9CBC6}"/>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cs typeface="Noto Sans" panose="020B0502040504020204" pitchFamily="34" charset="0"/>
              </a:rPr>
              <a:t>宣读圣经</a:t>
            </a:r>
            <a:endParaRPr lang="en-US" altLang="zh-CN" sz="5000" b="1" dirty="0">
              <a:latin typeface="Microsoft YaHei UI" panose="020B0503020204020204" pitchFamily="34" charset="-122"/>
              <a:ea typeface="Microsoft YaHei UI" panose="020B0503020204020204" pitchFamily="34" charset="-122"/>
              <a:cs typeface="Noto Sans" panose="020B0502040504020204" pitchFamily="34" charset="0"/>
            </a:endParaRPr>
          </a:p>
          <a:p>
            <a:r>
              <a:rPr lang="zh-CN" altLang="en-US" sz="5000" b="1" dirty="0">
                <a:solidFill>
                  <a:srgbClr val="FFB600"/>
                </a:solidFill>
                <a:latin typeface="Microsoft YaHei UI" panose="020B0503020204020204" pitchFamily="34" charset="-122"/>
                <a:ea typeface="Microsoft YaHei UI" panose="020B0503020204020204" pitchFamily="34" charset="-122"/>
                <a:cs typeface="Noto Sans" panose="020B0502040504020204" pitchFamily="34" charset="0"/>
              </a:rPr>
              <a:t>聚会指南</a:t>
            </a:r>
            <a:endParaRPr lang="en-US" altLang="ko-KR" sz="5000" b="1" dirty="0">
              <a:latin typeface="Microsoft YaHei UI" panose="020B0503020204020204" pitchFamily="34" charset="-122"/>
              <a:ea typeface="Microsoft YaHei UI" panose="020B0503020204020204" pitchFamily="34" charset="-122"/>
              <a:cs typeface="Noto Sans" panose="020B0502040504020204" pitchFamily="34" charset="0"/>
            </a:endParaRPr>
          </a:p>
        </p:txBody>
      </p:sp>
    </p:spTree>
    <p:extLst>
      <p:ext uri="{BB962C8B-B14F-4D97-AF65-F5344CB8AC3E}">
        <p14:creationId xmlns:p14="http://schemas.microsoft.com/office/powerpoint/2010/main" val="354406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06979A-00CC-7E3D-3E16-80BA606E471A}"/>
              </a:ext>
            </a:extLst>
          </p:cNvPr>
          <p:cNvGrpSpPr/>
          <p:nvPr/>
        </p:nvGrpSpPr>
        <p:grpSpPr>
          <a:xfrm>
            <a:off x="0" y="-20548"/>
            <a:ext cx="12192000" cy="6899096"/>
            <a:chOff x="0" y="-20548"/>
            <a:chExt cx="12192000" cy="6899096"/>
          </a:xfrm>
        </p:grpSpPr>
        <p:sp>
          <p:nvSpPr>
            <p:cNvPr id="5" name="Rectangle 4">
              <a:extLst>
                <a:ext uri="{FF2B5EF4-FFF2-40B4-BE49-F238E27FC236}">
                  <a16:creationId xmlns:a16="http://schemas.microsoft.com/office/drawing/2014/main" id="{D1DC3B1D-8157-F076-81D0-4074078A932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36CC87D-AC57-9546-7B29-0D92E80123E6}"/>
                </a:ext>
              </a:extLst>
            </p:cNvPr>
            <p:cNvPicPr>
              <a:picLocks noChangeAspect="1"/>
            </p:cNvPicPr>
            <p:nvPr/>
          </p:nvPicPr>
          <p:blipFill>
            <a:blip r:embed="rId3"/>
            <a:stretch>
              <a:fillRect/>
            </a:stretch>
          </p:blipFill>
          <p:spPr>
            <a:xfrm rot="16200000">
              <a:off x="5734051" y="3087598"/>
              <a:ext cx="723900" cy="6858000"/>
            </a:xfrm>
            <a:prstGeom prst="rect">
              <a:avLst/>
            </a:prstGeom>
          </p:spPr>
        </p:pic>
        <p:pic>
          <p:nvPicPr>
            <p:cNvPr id="7" name="Picture 6">
              <a:extLst>
                <a:ext uri="{FF2B5EF4-FFF2-40B4-BE49-F238E27FC236}">
                  <a16:creationId xmlns:a16="http://schemas.microsoft.com/office/drawing/2014/main" id="{01F48D85-9785-BE6F-D8EB-51C9BB45FA8B}"/>
                </a:ext>
              </a:extLst>
            </p:cNvPr>
            <p:cNvPicPr>
              <a:picLocks noChangeAspect="1"/>
            </p:cNvPicPr>
            <p:nvPr/>
          </p:nvPicPr>
          <p:blipFill>
            <a:blip r:embed="rId3"/>
            <a:stretch>
              <a:fillRect/>
            </a:stretch>
          </p:blipFill>
          <p:spPr>
            <a:xfrm rot="5400000">
              <a:off x="5734051" y="-3087598"/>
              <a:ext cx="723900" cy="6858000"/>
            </a:xfrm>
            <a:prstGeom prst="rect">
              <a:avLst/>
            </a:prstGeom>
          </p:spPr>
        </p:pic>
        <p:sp>
          <p:nvSpPr>
            <p:cNvPr id="9" name="Rectangle 8">
              <a:extLst>
                <a:ext uri="{FF2B5EF4-FFF2-40B4-BE49-F238E27FC236}">
                  <a16:creationId xmlns:a16="http://schemas.microsoft.com/office/drawing/2014/main" id="{E55B7CC8-46F2-C636-E473-047AF660ED1D}"/>
                </a:ext>
              </a:extLst>
            </p:cNvPr>
            <p:cNvSpPr/>
            <p:nvPr/>
          </p:nvSpPr>
          <p:spPr>
            <a:xfrm>
              <a:off x="0" y="0"/>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1E8144-D1AA-8308-2CE5-B0C6D665F362}"/>
                </a:ext>
              </a:extLst>
            </p:cNvPr>
            <p:cNvSpPr/>
            <p:nvPr/>
          </p:nvSpPr>
          <p:spPr>
            <a:xfrm>
              <a:off x="0" y="6426485"/>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872363-FA6B-B56B-2310-EA01D339D7B2}"/>
                </a:ext>
              </a:extLst>
            </p:cNvPr>
            <p:cNvSpPr/>
            <p:nvPr/>
          </p:nvSpPr>
          <p:spPr>
            <a:xfrm>
              <a:off x="0" y="0"/>
              <a:ext cx="472611"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41377-2CB0-1A7F-F0FF-901EBD990454}"/>
                </a:ext>
              </a:extLst>
            </p:cNvPr>
            <p:cNvSpPr/>
            <p:nvPr/>
          </p:nvSpPr>
          <p:spPr>
            <a:xfrm>
              <a:off x="11719388" y="1"/>
              <a:ext cx="472612"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12">
            <a:extLst>
              <a:ext uri="{FF2B5EF4-FFF2-40B4-BE49-F238E27FC236}">
                <a16:creationId xmlns:a16="http://schemas.microsoft.com/office/drawing/2014/main" id="{8C58B10F-3D92-762F-DDEC-4DCA2125234E}"/>
              </a:ext>
            </a:extLst>
          </p:cNvPr>
          <p:cNvPicPr>
            <a:picLocks noChangeAspect="1"/>
          </p:cNvPicPr>
          <p:nvPr/>
        </p:nvPicPr>
        <p:blipFill>
          <a:blip r:embed="rId4"/>
          <a:stretch>
            <a:fillRect/>
          </a:stretch>
        </p:blipFill>
        <p:spPr>
          <a:xfrm>
            <a:off x="1172397" y="2455847"/>
            <a:ext cx="9847207" cy="2250284"/>
          </a:xfrm>
          <a:prstGeom prst="rect">
            <a:avLst/>
          </a:prstGeom>
        </p:spPr>
      </p:pic>
      <p:sp>
        <p:nvSpPr>
          <p:cNvPr id="2" name="TextBox 1">
            <a:extLst>
              <a:ext uri="{FF2B5EF4-FFF2-40B4-BE49-F238E27FC236}">
                <a16:creationId xmlns:a16="http://schemas.microsoft.com/office/drawing/2014/main" id="{05CA4D9C-294B-C094-86FE-46E02BD75A4B}"/>
              </a:ext>
            </a:extLst>
          </p:cNvPr>
          <p:cNvSpPr txBox="1"/>
          <p:nvPr/>
        </p:nvSpPr>
        <p:spPr>
          <a:xfrm>
            <a:off x="989623" y="5846870"/>
            <a:ext cx="10412186" cy="307777"/>
          </a:xfrm>
          <a:prstGeom prst="rect">
            <a:avLst/>
          </a:prstGeom>
          <a:noFill/>
        </p:spPr>
        <p:txBody>
          <a:bodyPr wrap="square" lIns="0" tIns="0" rIns="0" bIns="0" rtlCol="0">
            <a:spAutoFit/>
          </a:bodyPr>
          <a:lstStyle/>
          <a:p>
            <a:pPr algn="r"/>
            <a:r>
              <a:rPr lang="en-US" altLang="zh-CN" sz="2000" dirty="0">
                <a:latin typeface="Microsoft YaHei UI" panose="020B0503020204020204" pitchFamily="34" charset="-122"/>
                <a:ea typeface="Microsoft YaHei UI" panose="020B0503020204020204" pitchFamily="34" charset="-122"/>
              </a:rPr>
              <a:t>2026</a:t>
            </a:r>
            <a:r>
              <a:rPr lang="zh-CN" altLang="en-US" sz="2000" dirty="0">
                <a:latin typeface="Microsoft YaHei UI" panose="020B0503020204020204" pitchFamily="34" charset="-122"/>
                <a:ea typeface="Microsoft YaHei UI" panose="020B0503020204020204" pitchFamily="34" charset="-122"/>
              </a:rPr>
              <a:t>年</a:t>
            </a:r>
            <a:r>
              <a:rPr lang="en-US" altLang="zh-CN" sz="2000" dirty="0">
                <a:latin typeface="Microsoft YaHei UI" panose="020B0503020204020204" pitchFamily="34" charset="-122"/>
                <a:ea typeface="Microsoft YaHei UI" panose="020B0503020204020204" pitchFamily="34" charset="-122"/>
              </a:rPr>
              <a:t>3</a:t>
            </a:r>
            <a:r>
              <a:rPr lang="zh-CN" altLang="en-US" sz="2000" dirty="0">
                <a:latin typeface="Microsoft YaHei UI" panose="020B0503020204020204" pitchFamily="34" charset="-122"/>
                <a:ea typeface="Microsoft YaHei UI" panose="020B0503020204020204" pitchFamily="34" charset="-122"/>
              </a:rPr>
              <a:t>月</a:t>
            </a:r>
          </a:p>
        </p:txBody>
      </p:sp>
    </p:spTree>
    <p:extLst>
      <p:ext uri="{BB962C8B-B14F-4D97-AF65-F5344CB8AC3E}">
        <p14:creationId xmlns:p14="http://schemas.microsoft.com/office/powerpoint/2010/main" val="30123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DFDB-B45C-59A9-E9DD-54965CD7BEF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575B06-C7F5-CE69-7B71-B788032514F1}"/>
              </a:ext>
            </a:extLst>
          </p:cNvPr>
          <p:cNvSpPr/>
          <p:nvPr/>
        </p:nvSpPr>
        <p:spPr>
          <a:xfrm>
            <a:off x="5063553" y="-840"/>
            <a:ext cx="712844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74B2F446-D310-7CFC-7FF4-2DD87E0D24C7}"/>
              </a:ext>
            </a:extLst>
          </p:cNvPr>
          <p:cNvPicPr>
            <a:picLocks noChangeAspect="1"/>
          </p:cNvPicPr>
          <p:nvPr/>
        </p:nvPicPr>
        <p:blipFill>
          <a:blip r:embed="rId3"/>
          <a:stretch>
            <a:fillRect/>
          </a:stretch>
        </p:blipFill>
        <p:spPr>
          <a:xfrm>
            <a:off x="5055164" y="0"/>
            <a:ext cx="723900" cy="6858000"/>
          </a:xfrm>
          <a:prstGeom prst="rect">
            <a:avLst/>
          </a:prstGeom>
        </p:spPr>
      </p:pic>
      <p:sp>
        <p:nvSpPr>
          <p:cNvPr id="2" name="TextBox 15">
            <a:extLst>
              <a:ext uri="{FF2B5EF4-FFF2-40B4-BE49-F238E27FC236}">
                <a16:creationId xmlns:a16="http://schemas.microsoft.com/office/drawing/2014/main" id="{7EE65521-5D2D-35A4-C59E-22CC1518F83B}"/>
              </a:ext>
            </a:extLst>
          </p:cNvPr>
          <p:cNvSpPr txBox="1"/>
          <p:nvPr/>
        </p:nvSpPr>
        <p:spPr>
          <a:xfrm>
            <a:off x="487605" y="1659207"/>
            <a:ext cx="4575948" cy="3847207"/>
          </a:xfrm>
          <a:prstGeom prst="rect">
            <a:avLst/>
          </a:prstGeom>
          <a:noFill/>
        </p:spPr>
        <p:txBody>
          <a:bodyPr wrap="square" lIns="0" tIns="0" rIns="0" bIns="0" rtlCol="0">
            <a:spAutoFit/>
          </a:bodyPr>
          <a:lstStyle/>
          <a:p>
            <a:r>
              <a:rPr lang="en-US" altLang="zh-CN" sz="5000" b="1" dirty="0">
                <a:latin typeface="Microsoft YaHei UI" panose="020B0503020204020204" pitchFamily="34" charset="-122"/>
                <a:ea typeface="Microsoft YaHei UI" panose="020B0503020204020204" pitchFamily="34" charset="-122"/>
              </a:rPr>
              <a:t>PRS</a:t>
            </a:r>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latin typeface="Microsoft YaHei UI" panose="020B0503020204020204" pitchFamily="34" charset="-122"/>
                <a:ea typeface="Microsoft YaHei UI" panose="020B0503020204020204" pitchFamily="34" charset="-122"/>
              </a:rPr>
              <a:t>就是</a:t>
            </a:r>
          </a:p>
          <a:p>
            <a:r>
              <a:rPr lang="zh-CN" altLang="en-US" sz="5000" b="1" dirty="0">
                <a:solidFill>
                  <a:srgbClr val="FFB600"/>
                </a:solidFill>
                <a:latin typeface="Microsoft YaHei UI" panose="020B0503020204020204" pitchFamily="34" charset="-122"/>
                <a:ea typeface="Microsoft YaHei UI" panose="020B0503020204020204" pitchFamily="34" charset="-122"/>
              </a:rPr>
              <a:t>按照圣经的方法</a:t>
            </a:r>
            <a:endParaRPr lang="en-US" altLang="zh-CN" sz="5000" b="1" dirty="0">
              <a:solidFill>
                <a:srgbClr val="FFB600"/>
              </a:solidFill>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一起聆听圣经的</a:t>
            </a:r>
          </a:p>
          <a:p>
            <a:r>
              <a:rPr lang="zh-CN" altLang="en-US" sz="5000" b="1" dirty="0">
                <a:solidFill>
                  <a:srgbClr val="FFB600"/>
                </a:solidFill>
                <a:latin typeface="Microsoft YaHei UI" panose="020B0503020204020204" pitchFamily="34" charset="-122"/>
                <a:ea typeface="Microsoft YaHei UI" panose="020B0503020204020204" pitchFamily="34" charset="-122"/>
              </a:rPr>
              <a:t>训练。</a:t>
            </a:r>
            <a:endParaRPr lang="zh-CN" altLang="en-US" sz="5000" b="1"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grpSp>
        <p:nvGrpSpPr>
          <p:cNvPr id="3" name="组合 2">
            <a:extLst>
              <a:ext uri="{FF2B5EF4-FFF2-40B4-BE49-F238E27FC236}">
                <a16:creationId xmlns:a16="http://schemas.microsoft.com/office/drawing/2014/main" id="{B05FE832-D38D-4412-559C-57AAEDFA9B16}"/>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60AFA120-DEA5-3C3D-6F7D-CEF7017EC5A9}"/>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14" name="图片 13" descr="文本&#10;&#10;描述已自动生成">
              <a:extLst>
                <a:ext uri="{FF2B5EF4-FFF2-40B4-BE49-F238E27FC236}">
                  <a16:creationId xmlns:a16="http://schemas.microsoft.com/office/drawing/2014/main" id="{F7A5F087-3E55-3A8E-449F-11BCFA044CE1}"/>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4" name="TextBox 1">
            <a:extLst>
              <a:ext uri="{FF2B5EF4-FFF2-40B4-BE49-F238E27FC236}">
                <a16:creationId xmlns:a16="http://schemas.microsoft.com/office/drawing/2014/main" id="{044CCC11-261E-BEAF-BC48-3BF41C6A878F}"/>
              </a:ext>
            </a:extLst>
          </p:cNvPr>
          <p:cNvSpPr txBox="1"/>
          <p:nvPr/>
        </p:nvSpPr>
        <p:spPr>
          <a:xfrm>
            <a:off x="6470090" y="237499"/>
            <a:ext cx="4921342" cy="677108"/>
          </a:xfrm>
          <a:prstGeom prst="rect">
            <a:avLst/>
          </a:prstGeom>
          <a:noFill/>
        </p:spPr>
        <p:txBody>
          <a:bodyPr wrap="square" lIns="0" tIns="0" rIns="0" bIns="0" rtlCol="0">
            <a:spAutoFit/>
          </a:bodyPr>
          <a:lstStyle/>
          <a:p>
            <a:pPr algn="ctr"/>
            <a:r>
              <a:rPr lang="en-US" sz="4400" b="1" dirty="0">
                <a:latin typeface="Microsoft YaHei UI" panose="020B0503020204020204" pitchFamily="34" charset="-122"/>
                <a:ea typeface="Microsoft YaHei UI" panose="020B0503020204020204" pitchFamily="34" charset="-122"/>
              </a:rPr>
              <a:t>PRS</a:t>
            </a:r>
            <a:r>
              <a:rPr lang="zh-CN" altLang="en-US" sz="4400" b="1" dirty="0">
                <a:latin typeface="Microsoft YaHei UI" panose="020B0503020204020204" pitchFamily="34" charset="-122"/>
                <a:ea typeface="Microsoft YaHei UI" panose="020B0503020204020204" pitchFamily="34" charset="-122"/>
              </a:rPr>
              <a:t>的五根支柱</a:t>
            </a:r>
            <a:endParaRPr lang="en-US" sz="4400" b="1" dirty="0">
              <a:latin typeface="Microsoft YaHei UI" panose="020B0503020204020204" pitchFamily="34" charset="-122"/>
              <a:ea typeface="Microsoft YaHei UI" panose="020B0503020204020204" pitchFamily="34" charset="-122"/>
            </a:endParaRPr>
          </a:p>
        </p:txBody>
      </p:sp>
      <p:pic>
        <p:nvPicPr>
          <p:cNvPr id="26" name="Picture 5" descr="Icon&#10;&#10;Description automatically generated">
            <a:extLst>
              <a:ext uri="{FF2B5EF4-FFF2-40B4-BE49-F238E27FC236}">
                <a16:creationId xmlns:a16="http://schemas.microsoft.com/office/drawing/2014/main" id="{F3ECDC4E-396C-F3D1-ACA8-98F10837A7D2}"/>
              </a:ext>
            </a:extLst>
          </p:cNvPr>
          <p:cNvPicPr>
            <a:picLocks noChangeAspect="1"/>
          </p:cNvPicPr>
          <p:nvPr/>
        </p:nvPicPr>
        <p:blipFill>
          <a:blip r:embed="rId5"/>
          <a:stretch>
            <a:fillRect/>
          </a:stretch>
        </p:blipFill>
        <p:spPr>
          <a:xfrm>
            <a:off x="7014889" y="2209010"/>
            <a:ext cx="923330" cy="923330"/>
          </a:xfrm>
          <a:prstGeom prst="rect">
            <a:avLst/>
          </a:prstGeom>
        </p:spPr>
      </p:pic>
      <p:pic>
        <p:nvPicPr>
          <p:cNvPr id="27" name="Picture 8">
            <a:extLst>
              <a:ext uri="{FF2B5EF4-FFF2-40B4-BE49-F238E27FC236}">
                <a16:creationId xmlns:a16="http://schemas.microsoft.com/office/drawing/2014/main" id="{531E748F-B157-8348-D41A-61873225BACE}"/>
              </a:ext>
            </a:extLst>
          </p:cNvPr>
          <p:cNvPicPr>
            <a:picLocks noChangeAspect="1"/>
          </p:cNvPicPr>
          <p:nvPr/>
        </p:nvPicPr>
        <p:blipFill>
          <a:blip r:embed="rId6"/>
          <a:srcRect/>
          <a:stretch/>
        </p:blipFill>
        <p:spPr>
          <a:xfrm>
            <a:off x="7014888" y="1054170"/>
            <a:ext cx="923331" cy="923331"/>
          </a:xfrm>
          <a:prstGeom prst="rect">
            <a:avLst/>
          </a:prstGeom>
        </p:spPr>
      </p:pic>
      <p:pic>
        <p:nvPicPr>
          <p:cNvPr id="28" name="Picture 10">
            <a:extLst>
              <a:ext uri="{FF2B5EF4-FFF2-40B4-BE49-F238E27FC236}">
                <a16:creationId xmlns:a16="http://schemas.microsoft.com/office/drawing/2014/main" id="{F0936C46-F839-397C-B2E2-4569D066550D}"/>
              </a:ext>
            </a:extLst>
          </p:cNvPr>
          <p:cNvPicPr>
            <a:picLocks noChangeAspect="1"/>
          </p:cNvPicPr>
          <p:nvPr/>
        </p:nvPicPr>
        <p:blipFill>
          <a:blip r:embed="rId7"/>
          <a:srcRect/>
          <a:stretch/>
        </p:blipFill>
        <p:spPr>
          <a:xfrm>
            <a:off x="7016986" y="4529918"/>
            <a:ext cx="923331" cy="923331"/>
          </a:xfrm>
          <a:prstGeom prst="rect">
            <a:avLst/>
          </a:prstGeom>
        </p:spPr>
      </p:pic>
      <p:pic>
        <p:nvPicPr>
          <p:cNvPr id="29" name="Picture 12">
            <a:extLst>
              <a:ext uri="{FF2B5EF4-FFF2-40B4-BE49-F238E27FC236}">
                <a16:creationId xmlns:a16="http://schemas.microsoft.com/office/drawing/2014/main" id="{840AA0D5-DE74-7953-42A8-02F9D1A0B140}"/>
              </a:ext>
            </a:extLst>
          </p:cNvPr>
          <p:cNvPicPr>
            <a:picLocks noChangeAspect="1"/>
          </p:cNvPicPr>
          <p:nvPr/>
        </p:nvPicPr>
        <p:blipFill>
          <a:blip r:embed="rId8"/>
          <a:srcRect/>
          <a:stretch/>
        </p:blipFill>
        <p:spPr>
          <a:xfrm>
            <a:off x="7014889" y="3369464"/>
            <a:ext cx="923330" cy="923330"/>
          </a:xfrm>
          <a:prstGeom prst="rect">
            <a:avLst/>
          </a:prstGeom>
        </p:spPr>
      </p:pic>
      <p:pic>
        <p:nvPicPr>
          <p:cNvPr id="30" name="Picture 6">
            <a:extLst>
              <a:ext uri="{FF2B5EF4-FFF2-40B4-BE49-F238E27FC236}">
                <a16:creationId xmlns:a16="http://schemas.microsoft.com/office/drawing/2014/main" id="{6049CEB6-3050-669F-29FC-56BB0AD46B14}"/>
              </a:ext>
            </a:extLst>
          </p:cNvPr>
          <p:cNvPicPr>
            <a:picLocks noChangeAspect="1"/>
          </p:cNvPicPr>
          <p:nvPr/>
        </p:nvPicPr>
        <p:blipFill>
          <a:blip r:embed="rId9"/>
          <a:srcRect/>
          <a:stretch/>
        </p:blipFill>
        <p:spPr>
          <a:xfrm>
            <a:off x="7016986" y="5685402"/>
            <a:ext cx="923331" cy="923331"/>
          </a:xfrm>
          <a:prstGeom prst="rect">
            <a:avLst/>
          </a:prstGeom>
        </p:spPr>
      </p:pic>
      <p:sp>
        <p:nvSpPr>
          <p:cNvPr id="31" name="TextBox 17">
            <a:extLst>
              <a:ext uri="{FF2B5EF4-FFF2-40B4-BE49-F238E27FC236}">
                <a16:creationId xmlns:a16="http://schemas.microsoft.com/office/drawing/2014/main" id="{B6E89372-76A6-FEA8-AECB-47BECB9BD620}"/>
              </a:ext>
            </a:extLst>
          </p:cNvPr>
          <p:cNvSpPr txBox="1"/>
          <p:nvPr/>
        </p:nvSpPr>
        <p:spPr>
          <a:xfrm>
            <a:off x="8328724" y="1117008"/>
            <a:ext cx="2638511" cy="797654"/>
          </a:xfrm>
          <a:prstGeom prst="rect">
            <a:avLst/>
          </a:prstGeom>
          <a:noFill/>
        </p:spPr>
        <p:txBody>
          <a:bodyPr wrap="square" lIns="0" tIns="0" rIns="0" bIns="0" rtlCol="0">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集体</a:t>
            </a:r>
            <a:endParaRPr kumimoji="0" 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cs typeface="Pretendard ExtraBold" panose="0200090300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提摩太前书</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4:13</a:t>
            </a:r>
          </a:p>
        </p:txBody>
      </p:sp>
      <p:sp>
        <p:nvSpPr>
          <p:cNvPr id="32" name="TextBox 18">
            <a:extLst>
              <a:ext uri="{FF2B5EF4-FFF2-40B4-BE49-F238E27FC236}">
                <a16:creationId xmlns:a16="http://schemas.microsoft.com/office/drawing/2014/main" id="{B8270A66-E62D-2D53-70DD-C6F2A96DE114}"/>
              </a:ext>
            </a:extLst>
          </p:cNvPr>
          <p:cNvSpPr txBox="1"/>
          <p:nvPr/>
        </p:nvSpPr>
        <p:spPr>
          <a:xfrm>
            <a:off x="8330821" y="2239788"/>
            <a:ext cx="2821201" cy="861774"/>
          </a:xfrm>
          <a:prstGeom prst="rect">
            <a:avLst/>
          </a:prstGeom>
          <a:noFill/>
        </p:spPr>
        <p:txBody>
          <a:bodyPr wrap="square" lIns="0" tIns="0" rIns="0" bIns="0" rtlCol="0">
            <a:spAutoFit/>
          </a:bodyPr>
          <a:lstStyle/>
          <a:p>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聆听</a:t>
            </a:r>
          </a:p>
          <a:p>
            <a:r>
              <a:rPr lang="zh-CN" altLang="en-US" sz="2100" dirty="0">
                <a:solidFill>
                  <a:schemeClr val="tx1">
                    <a:lumMod val="95000"/>
                    <a:lumOff val="5000"/>
                  </a:schemeClr>
                </a:solidFill>
                <a:latin typeface="Microsoft YaHei UI" panose="020B0503020204020204" pitchFamily="34" charset="-122"/>
                <a:ea typeface="Microsoft YaHei UI" panose="020B0503020204020204" pitchFamily="34" charset="-122"/>
              </a:rPr>
              <a:t>启示录</a:t>
            </a:r>
            <a:r>
              <a:rPr lang="en-US" altLang="zh-CN" sz="2100" dirty="0">
                <a:solidFill>
                  <a:schemeClr val="tx1">
                    <a:lumMod val="95000"/>
                    <a:lumOff val="5000"/>
                  </a:schemeClr>
                </a:solidFill>
                <a:latin typeface="Microsoft YaHei UI" panose="020B0503020204020204" pitchFamily="34" charset="-122"/>
                <a:ea typeface="Microsoft YaHei UI" panose="020B0503020204020204" pitchFamily="34" charset="-122"/>
              </a:rPr>
              <a:t>1:3</a:t>
            </a:r>
          </a:p>
        </p:txBody>
      </p:sp>
      <p:sp>
        <p:nvSpPr>
          <p:cNvPr id="33" name="TextBox 19">
            <a:extLst>
              <a:ext uri="{FF2B5EF4-FFF2-40B4-BE49-F238E27FC236}">
                <a16:creationId xmlns:a16="http://schemas.microsoft.com/office/drawing/2014/main" id="{8E3741A8-B14A-66FD-425B-12F941F44BF2}"/>
              </a:ext>
            </a:extLst>
          </p:cNvPr>
          <p:cNvSpPr txBox="1"/>
          <p:nvPr/>
        </p:nvSpPr>
        <p:spPr>
          <a:xfrm>
            <a:off x="8330821" y="3423537"/>
            <a:ext cx="2729955"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整本圣经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马太福音</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4:4</a:t>
            </a:r>
          </a:p>
        </p:txBody>
      </p:sp>
      <p:sp>
        <p:nvSpPr>
          <p:cNvPr id="34" name="TextBox 20">
            <a:extLst>
              <a:ext uri="{FF2B5EF4-FFF2-40B4-BE49-F238E27FC236}">
                <a16:creationId xmlns:a16="http://schemas.microsoft.com/office/drawing/2014/main" id="{44C2C0D3-C843-D082-95E1-75216C174C04}"/>
              </a:ext>
            </a:extLst>
          </p:cNvPr>
          <p:cNvSpPr txBox="1"/>
          <p:nvPr/>
        </p:nvSpPr>
        <p:spPr>
          <a:xfrm>
            <a:off x="8330821" y="4560696"/>
            <a:ext cx="3029949"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定期</a:t>
            </a:r>
            <a:endParaRPr kumimoji="0" lang="en-US" altLang="zh-CN"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诗篇</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1:2</a:t>
            </a:r>
            <a:endParaRPr kumimoji="0" lang="en-US" altLang="ko-KR"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p:txBody>
      </p:sp>
      <p:sp>
        <p:nvSpPr>
          <p:cNvPr id="35" name="TextBox 21">
            <a:extLst>
              <a:ext uri="{FF2B5EF4-FFF2-40B4-BE49-F238E27FC236}">
                <a16:creationId xmlns:a16="http://schemas.microsoft.com/office/drawing/2014/main" id="{54D93121-B046-5907-42FE-E0483348970E}"/>
              </a:ext>
            </a:extLst>
          </p:cNvPr>
          <p:cNvSpPr txBox="1"/>
          <p:nvPr/>
        </p:nvSpPr>
        <p:spPr>
          <a:xfrm>
            <a:off x="8330821" y="5768732"/>
            <a:ext cx="3029949" cy="797654"/>
          </a:xfrm>
          <a:prstGeom prst="rect">
            <a:avLst/>
          </a:prstGeom>
          <a:noFill/>
        </p:spPr>
        <p:txBody>
          <a:bodyPr wrap="square" lIns="0" tIns="0" rIns="0" bIns="0" rtlCol="0">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cs typeface="Pretendard Black" panose="02000A03000000020004" pitchFamily="50" charset="-127"/>
              </a:rPr>
              <a:t>高品质</a:t>
            </a:r>
            <a:endParaRPr kumimoji="0" lang="en-US" altLang="ko-KR"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cs typeface="Pretendard Black" panose="02000A0300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尼希米记</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8:8</a:t>
            </a:r>
            <a:endParaRPr kumimoji="0" lang="en-US" altLang="ko-KR"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55769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170146" y="133054"/>
            <a:ext cx="11851708" cy="1053026"/>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pic>
        <p:nvPicPr>
          <p:cNvPr id="12" name="Picture 11">
            <a:extLst>
              <a:ext uri="{FF2B5EF4-FFF2-40B4-BE49-F238E27FC236}">
                <a16:creationId xmlns:a16="http://schemas.microsoft.com/office/drawing/2014/main" id="{FF7957A6-4873-F7B0-D037-C38A12A23736}"/>
              </a:ext>
            </a:extLst>
          </p:cNvPr>
          <p:cNvPicPr>
            <a:picLocks noChangeAspect="1"/>
          </p:cNvPicPr>
          <p:nvPr/>
        </p:nvPicPr>
        <p:blipFill>
          <a:blip r:embed="rId3"/>
          <a:srcRect/>
          <a:stretch/>
        </p:blipFill>
        <p:spPr>
          <a:xfrm>
            <a:off x="294436" y="247113"/>
            <a:ext cx="824908" cy="824908"/>
          </a:xfrm>
          <a:prstGeom prst="rect">
            <a:avLst/>
          </a:prstGeom>
        </p:spPr>
      </p:pic>
      <p:sp>
        <p:nvSpPr>
          <p:cNvPr id="18" name="TextBox 17">
            <a:extLst>
              <a:ext uri="{FF2B5EF4-FFF2-40B4-BE49-F238E27FC236}">
                <a16:creationId xmlns:a16="http://schemas.microsoft.com/office/drawing/2014/main" id="{0819201D-5C7A-86AA-1C83-85D50EDD1FF2}"/>
              </a:ext>
            </a:extLst>
          </p:cNvPr>
          <p:cNvSpPr txBox="1"/>
          <p:nvPr/>
        </p:nvSpPr>
        <p:spPr>
          <a:xfrm>
            <a:off x="4503153" y="204901"/>
            <a:ext cx="7285234" cy="916020"/>
          </a:xfrm>
          <a:prstGeom prst="rect">
            <a:avLst/>
          </a:prstGeom>
          <a:noFill/>
        </p:spPr>
        <p:txBody>
          <a:bodyPr wrap="square" lIns="0" tIns="0" rIns="0" bIns="0" rtlCol="0">
            <a:spAutoFit/>
          </a:bodyPr>
          <a:lstStyle/>
          <a:p>
            <a:pPr>
              <a:lnSpc>
                <a:spcPts val="3660"/>
              </a:lnSpc>
              <a:spcAft>
                <a:spcPts val="600"/>
              </a:spcAft>
            </a:pPr>
            <a:r>
              <a:rPr lang="zh-CN" altLang="en-US" sz="2800" b="0" i="0" dirty="0">
                <a:solidFill>
                  <a:srgbClr val="000000"/>
                </a:solidFill>
                <a:effectLst/>
                <a:latin typeface="Microsoft YaHei UI" panose="020B0503020204020204" pitchFamily="34" charset="-122"/>
                <a:ea typeface="Microsoft YaHei UI" panose="020B0503020204020204" pitchFamily="34" charset="-122"/>
              </a:rPr>
              <a:t>你要以</a:t>
            </a:r>
            <a:r>
              <a:rPr lang="zh-CN" altLang="en-US" sz="2800" b="1" i="0" dirty="0">
                <a:solidFill>
                  <a:srgbClr val="000000"/>
                </a:solidFill>
                <a:effectLst/>
                <a:latin typeface="Microsoft YaHei UI" panose="020B0503020204020204" pitchFamily="34" charset="-122"/>
                <a:ea typeface="Microsoft YaHei UI" panose="020B0503020204020204" pitchFamily="34" charset="-122"/>
              </a:rPr>
              <a:t>宣读 </a:t>
            </a:r>
            <a:r>
              <a:rPr lang="en-US" altLang="zh-CN" sz="2800" b="1" i="0" dirty="0">
                <a:solidFill>
                  <a:srgbClr val="000000"/>
                </a:solidFill>
                <a:effectLst/>
                <a:latin typeface="Microsoft YaHei UI" panose="020B0503020204020204" pitchFamily="34" charset="-122"/>
                <a:ea typeface="Microsoft YaHei UI" panose="020B0503020204020204" pitchFamily="34" charset="-122"/>
              </a:rPr>
              <a:t>(</a:t>
            </a:r>
            <a:r>
              <a:rPr lang="en-US" altLang="zh-CN" sz="2600" b="1" i="0" dirty="0">
                <a:solidFill>
                  <a:srgbClr val="000000"/>
                </a:solidFill>
                <a:effectLst/>
                <a:latin typeface="Microsoft YaHei UI" panose="020B0503020204020204" pitchFamily="34" charset="-122"/>
                <a:ea typeface="Microsoft YaHei UI" panose="020B0503020204020204" pitchFamily="34" charset="-122"/>
              </a:rPr>
              <a:t>Public Reading of Scripture</a:t>
            </a:r>
            <a:r>
              <a:rPr lang="en-US" altLang="zh-CN" sz="2800" b="1" i="0" dirty="0">
                <a:solidFill>
                  <a:srgbClr val="000000"/>
                </a:solidFill>
                <a:effectLst/>
                <a:latin typeface="Microsoft YaHei UI" panose="020B0503020204020204" pitchFamily="34" charset="-122"/>
                <a:ea typeface="Microsoft YaHei UI" panose="020B0503020204020204" pitchFamily="34" charset="-122"/>
              </a:rPr>
              <a:t>)</a:t>
            </a:r>
            <a:r>
              <a:rPr lang="zh-CN" altLang="en-US" sz="2800" b="0" i="0" dirty="0">
                <a:solidFill>
                  <a:srgbClr val="000000"/>
                </a:solidFill>
                <a:effectLst/>
                <a:latin typeface="Microsoft YaHei UI" panose="020B0503020204020204" pitchFamily="34" charset="-122"/>
                <a:ea typeface="Microsoft YaHei UI" panose="020B0503020204020204" pitchFamily="34" charset="-122"/>
              </a:rPr>
              <a:t>、</a:t>
            </a:r>
            <a:br>
              <a:rPr lang="en-US" altLang="zh-CN" sz="2800" b="0" i="0" dirty="0">
                <a:solidFill>
                  <a:srgbClr val="000000"/>
                </a:solidFill>
                <a:effectLst/>
                <a:latin typeface="Microsoft YaHei UI" panose="020B0503020204020204" pitchFamily="34" charset="-122"/>
                <a:ea typeface="Microsoft YaHei UI" panose="020B0503020204020204" pitchFamily="34" charset="-122"/>
              </a:rPr>
            </a:br>
            <a:r>
              <a:rPr lang="zh-CN" altLang="en-US" sz="2800" b="0" i="0" dirty="0">
                <a:solidFill>
                  <a:srgbClr val="000000"/>
                </a:solidFill>
                <a:effectLst/>
                <a:latin typeface="Microsoft YaHei UI" panose="020B0503020204020204" pitchFamily="34" charset="-122"/>
                <a:ea typeface="Microsoft YaHei UI" panose="020B0503020204020204" pitchFamily="34" charset="-122"/>
              </a:rPr>
              <a:t>劝勉、教导为念，直等到我来。</a:t>
            </a:r>
            <a:endParaRPr lang="en-US" altLang="ko-KR" sz="2800" dirty="0">
              <a:effectLst/>
              <a:latin typeface="Microsoft YaHei UI" panose="020B0503020204020204" pitchFamily="34" charset="-122"/>
              <a:ea typeface="Microsoft YaHei UI" panose="020B0503020204020204" pitchFamily="34" charset="-122"/>
            </a:endParaRPr>
          </a:p>
        </p:txBody>
      </p:sp>
      <p:sp>
        <p:nvSpPr>
          <p:cNvPr id="21" name="Rounded Rectangle 20">
            <a:extLst>
              <a:ext uri="{FF2B5EF4-FFF2-40B4-BE49-F238E27FC236}">
                <a16:creationId xmlns:a16="http://schemas.microsoft.com/office/drawing/2014/main" id="{2CC9087F-69C6-176F-8287-E5F473717F8A}"/>
              </a:ext>
            </a:extLst>
          </p:cNvPr>
          <p:cNvSpPr/>
          <p:nvPr/>
        </p:nvSpPr>
        <p:spPr>
          <a:xfrm>
            <a:off x="170146" y="1270429"/>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4" name="TextBox 23">
            <a:extLst>
              <a:ext uri="{FF2B5EF4-FFF2-40B4-BE49-F238E27FC236}">
                <a16:creationId xmlns:a16="http://schemas.microsoft.com/office/drawing/2014/main" id="{910B5B4B-ACEF-103C-64AF-BA152D009404}"/>
              </a:ext>
            </a:extLst>
          </p:cNvPr>
          <p:cNvSpPr txBox="1"/>
          <p:nvPr/>
        </p:nvSpPr>
        <p:spPr>
          <a:xfrm>
            <a:off x="4547478" y="1549363"/>
            <a:ext cx="7384726" cy="960904"/>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念这书上预言的，和那些</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听见</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又遵守其中所记载的，都是有福的。因为日期近了。</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9" name="Picture 8">
            <a:extLst>
              <a:ext uri="{FF2B5EF4-FFF2-40B4-BE49-F238E27FC236}">
                <a16:creationId xmlns:a16="http://schemas.microsoft.com/office/drawing/2014/main" id="{68B0BC37-2906-DE40-7097-13CD0643846D}"/>
              </a:ext>
            </a:extLst>
          </p:cNvPr>
          <p:cNvPicPr>
            <a:picLocks noChangeAspect="1"/>
          </p:cNvPicPr>
          <p:nvPr/>
        </p:nvPicPr>
        <p:blipFill>
          <a:blip r:embed="rId4"/>
          <a:srcRect/>
          <a:stretch/>
        </p:blipFill>
        <p:spPr>
          <a:xfrm>
            <a:off x="294436" y="1555432"/>
            <a:ext cx="824566" cy="824566"/>
          </a:xfrm>
          <a:prstGeom prst="rect">
            <a:avLst/>
          </a:prstGeom>
        </p:spPr>
      </p:pic>
      <p:sp>
        <p:nvSpPr>
          <p:cNvPr id="25" name="Rounded Rectangle 24">
            <a:extLst>
              <a:ext uri="{FF2B5EF4-FFF2-40B4-BE49-F238E27FC236}">
                <a16:creationId xmlns:a16="http://schemas.microsoft.com/office/drawing/2014/main" id="{9B420F8B-E0AE-D33D-B756-9BA517A44CA9}"/>
              </a:ext>
            </a:extLst>
          </p:cNvPr>
          <p:cNvSpPr/>
          <p:nvPr/>
        </p:nvSpPr>
        <p:spPr>
          <a:xfrm>
            <a:off x="170146" y="2749899"/>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7" name="TextBox 26">
            <a:extLst>
              <a:ext uri="{FF2B5EF4-FFF2-40B4-BE49-F238E27FC236}">
                <a16:creationId xmlns:a16="http://schemas.microsoft.com/office/drawing/2014/main" id="{1E9FA488-34B0-6BDC-0223-E04D4B962F62}"/>
              </a:ext>
            </a:extLst>
          </p:cNvPr>
          <p:cNvSpPr txBox="1"/>
          <p:nvPr/>
        </p:nvSpPr>
        <p:spPr>
          <a:xfrm>
            <a:off x="4503153" y="2990326"/>
            <a:ext cx="7285235" cy="960969"/>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耶稣却回答说：“经上记着说：人活着，不是单靠食物，乃是靠　神口里所出的</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一切话</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r>
              <a:rPr kumimoji="0" lang="en-US" altLang="ko-KR"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14" name="Picture 13">
            <a:extLst>
              <a:ext uri="{FF2B5EF4-FFF2-40B4-BE49-F238E27FC236}">
                <a16:creationId xmlns:a16="http://schemas.microsoft.com/office/drawing/2014/main" id="{4A985409-2E14-2023-3748-92658C5E327A}"/>
              </a:ext>
            </a:extLst>
          </p:cNvPr>
          <p:cNvPicPr>
            <a:picLocks noChangeAspect="1"/>
          </p:cNvPicPr>
          <p:nvPr/>
        </p:nvPicPr>
        <p:blipFill>
          <a:blip r:embed="rId5"/>
          <a:srcRect/>
          <a:stretch/>
        </p:blipFill>
        <p:spPr>
          <a:xfrm>
            <a:off x="294436" y="3034902"/>
            <a:ext cx="823967" cy="823967"/>
          </a:xfrm>
          <a:prstGeom prst="rect">
            <a:avLst/>
          </a:prstGeom>
        </p:spPr>
      </p:pic>
      <p:sp>
        <p:nvSpPr>
          <p:cNvPr id="29" name="Rounded Rectangle 28">
            <a:extLst>
              <a:ext uri="{FF2B5EF4-FFF2-40B4-BE49-F238E27FC236}">
                <a16:creationId xmlns:a16="http://schemas.microsoft.com/office/drawing/2014/main" id="{5DC3C012-1F2E-16A6-2F28-CA29A4A78B35}"/>
              </a:ext>
            </a:extLst>
          </p:cNvPr>
          <p:cNvSpPr/>
          <p:nvPr/>
        </p:nvSpPr>
        <p:spPr>
          <a:xfrm>
            <a:off x="170146" y="4227971"/>
            <a:ext cx="11851708" cy="1026698"/>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1" name="TextBox 30">
            <a:extLst>
              <a:ext uri="{FF2B5EF4-FFF2-40B4-BE49-F238E27FC236}">
                <a16:creationId xmlns:a16="http://schemas.microsoft.com/office/drawing/2014/main" id="{3BAC1A78-EECB-766E-30E8-F8F68603F2B2}"/>
              </a:ext>
            </a:extLst>
          </p:cNvPr>
          <p:cNvSpPr txBox="1"/>
          <p:nvPr/>
        </p:nvSpPr>
        <p:spPr>
          <a:xfrm>
            <a:off x="4503153" y="4280917"/>
            <a:ext cx="7285235" cy="960904"/>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惟喜爱耶和华的律法，</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昼夜思想</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br>
              <a:rPr kumimoji="0" lang="en-US" altLang="zh-CN"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这人便为有福。</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13" name="Picture 12">
            <a:extLst>
              <a:ext uri="{FF2B5EF4-FFF2-40B4-BE49-F238E27FC236}">
                <a16:creationId xmlns:a16="http://schemas.microsoft.com/office/drawing/2014/main" id="{EB3612A1-84B8-E1E8-89AC-9DBEF4C3A200}"/>
              </a:ext>
            </a:extLst>
          </p:cNvPr>
          <p:cNvPicPr>
            <a:picLocks noChangeAspect="1"/>
          </p:cNvPicPr>
          <p:nvPr/>
        </p:nvPicPr>
        <p:blipFill>
          <a:blip r:embed="rId6"/>
          <a:srcRect/>
          <a:stretch/>
        </p:blipFill>
        <p:spPr>
          <a:xfrm>
            <a:off x="294436" y="4349711"/>
            <a:ext cx="826967" cy="826967"/>
          </a:xfrm>
          <a:prstGeom prst="rect">
            <a:avLst/>
          </a:prstGeom>
        </p:spPr>
      </p:pic>
      <p:sp>
        <p:nvSpPr>
          <p:cNvPr id="33" name="Rounded Rectangle 32">
            <a:extLst>
              <a:ext uri="{FF2B5EF4-FFF2-40B4-BE49-F238E27FC236}">
                <a16:creationId xmlns:a16="http://schemas.microsoft.com/office/drawing/2014/main" id="{5198C45D-23A9-6ECE-8FD6-A5ED938EB85D}"/>
              </a:ext>
            </a:extLst>
          </p:cNvPr>
          <p:cNvSpPr/>
          <p:nvPr/>
        </p:nvSpPr>
        <p:spPr>
          <a:xfrm>
            <a:off x="170146" y="5336524"/>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5" name="TextBox 34">
            <a:extLst>
              <a:ext uri="{FF2B5EF4-FFF2-40B4-BE49-F238E27FC236}">
                <a16:creationId xmlns:a16="http://schemas.microsoft.com/office/drawing/2014/main" id="{399CD0FB-C85A-0133-063A-760159A106A8}"/>
              </a:ext>
            </a:extLst>
          </p:cNvPr>
          <p:cNvSpPr txBox="1"/>
          <p:nvPr/>
        </p:nvSpPr>
        <p:spPr>
          <a:xfrm>
            <a:off x="4503153" y="5573551"/>
            <a:ext cx="7285235" cy="960904"/>
          </a:xfrm>
          <a:prstGeom prst="rect">
            <a:avLst/>
          </a:prstGeom>
          <a:noFill/>
        </p:spPr>
        <p:txBody>
          <a:bodyPr wrap="square" lIns="0" tIns="0" rIns="0" bIns="0" rtlCol="0">
            <a:spAutoFit/>
          </a:bodyPr>
          <a:lstStyle/>
          <a:p>
            <a:pPr>
              <a:lnSpc>
                <a:spcPts val="3860"/>
              </a:lnSpc>
              <a:spcAft>
                <a:spcPts val="600"/>
              </a:spcAft>
            </a:pPr>
            <a:r>
              <a:rPr lang="zh-CN" altLang="en-US"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他们</a:t>
            </a:r>
            <a:r>
              <a:rPr lang="zh-CN" altLang="en-US" sz="2800" b="1"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清清楚楚</a:t>
            </a:r>
            <a:r>
              <a:rPr lang="zh-CN" altLang="en-US"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地念　神的律法书，讲明意思，使百姓明白所念的。</a:t>
            </a:r>
            <a:endParaRPr lang="en-US" altLang="ko-KR"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endParaRPr>
          </a:p>
        </p:txBody>
      </p:sp>
      <p:pic>
        <p:nvPicPr>
          <p:cNvPr id="17" name="Picture 16">
            <a:extLst>
              <a:ext uri="{FF2B5EF4-FFF2-40B4-BE49-F238E27FC236}">
                <a16:creationId xmlns:a16="http://schemas.microsoft.com/office/drawing/2014/main" id="{F0BE1166-9BC9-ACB3-94F3-79ABFD72BA12}"/>
              </a:ext>
            </a:extLst>
          </p:cNvPr>
          <p:cNvPicPr>
            <a:picLocks noChangeAspect="1"/>
          </p:cNvPicPr>
          <p:nvPr/>
        </p:nvPicPr>
        <p:blipFill>
          <a:blip r:embed="rId7"/>
          <a:srcRect/>
          <a:stretch/>
        </p:blipFill>
        <p:spPr>
          <a:xfrm>
            <a:off x="294436" y="5595507"/>
            <a:ext cx="826967" cy="826967"/>
          </a:xfrm>
          <a:prstGeom prst="rect">
            <a:avLst/>
          </a:prstGeom>
        </p:spPr>
      </p:pic>
      <p:sp>
        <p:nvSpPr>
          <p:cNvPr id="3" name="TextBox 2">
            <a:extLst>
              <a:ext uri="{FF2B5EF4-FFF2-40B4-BE49-F238E27FC236}">
                <a16:creationId xmlns:a16="http://schemas.microsoft.com/office/drawing/2014/main" id="{AEAFAB4D-6A67-6F22-3468-D019A01D05AA}"/>
              </a:ext>
            </a:extLst>
          </p:cNvPr>
          <p:cNvSpPr txBox="1"/>
          <p:nvPr/>
        </p:nvSpPr>
        <p:spPr>
          <a:xfrm>
            <a:off x="1237550" y="297204"/>
            <a:ext cx="354339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集体</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提摩太前书</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4:13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0AC37D51-6EED-E629-62A2-649EEA9E154C}"/>
              </a:ext>
            </a:extLst>
          </p:cNvPr>
          <p:cNvSpPr txBox="1"/>
          <p:nvPr/>
        </p:nvSpPr>
        <p:spPr>
          <a:xfrm>
            <a:off x="1237550" y="1590826"/>
            <a:ext cx="3357334" cy="769441"/>
          </a:xfrm>
          <a:prstGeom prst="rect">
            <a:avLst/>
          </a:prstGeom>
          <a:noFill/>
        </p:spPr>
        <p:txBody>
          <a:bodyPr wrap="square" lIns="0" tIns="0" rIns="0" bIns="0" rtlCol="0">
            <a:spAutoFit/>
          </a:bodyPr>
          <a:lstStyle/>
          <a:p>
            <a:pPr>
              <a:spcAft>
                <a:spcPts val="600"/>
              </a:spcAft>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聆听</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启示录</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1:3</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2010)</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ExtraBold" panose="02000903000000020004" pitchFamily="50" charset="-127"/>
            </a:endParaRPr>
          </a:p>
        </p:txBody>
      </p:sp>
      <p:sp>
        <p:nvSpPr>
          <p:cNvPr id="6" name="TextBox 5">
            <a:extLst>
              <a:ext uri="{FF2B5EF4-FFF2-40B4-BE49-F238E27FC236}">
                <a16:creationId xmlns:a16="http://schemas.microsoft.com/office/drawing/2014/main" id="{92EFBF1F-3F56-F21B-0999-49FDF6F4C1DD}"/>
              </a:ext>
            </a:extLst>
          </p:cNvPr>
          <p:cNvSpPr txBox="1"/>
          <p:nvPr/>
        </p:nvSpPr>
        <p:spPr>
          <a:xfrm>
            <a:off x="1237550" y="3061766"/>
            <a:ext cx="3296260" cy="769441"/>
          </a:xfrm>
          <a:prstGeom prst="rect">
            <a:avLst/>
          </a:prstGeom>
          <a:noFill/>
        </p:spPr>
        <p:txBody>
          <a:bodyPr wrap="square" lIns="0" tIns="0" rIns="0" bIns="0" rtlCol="0">
            <a:spAutoFit/>
          </a:bodyPr>
          <a:lstStyle/>
          <a:p>
            <a:pPr>
              <a:spcAft>
                <a:spcPts val="600"/>
              </a:spcAft>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整本圣经</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马太福音</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4:4</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ExtraBold" panose="02000903000000020004" pitchFamily="50" charset="-127"/>
            </a:endParaRPr>
          </a:p>
        </p:txBody>
      </p:sp>
      <p:sp>
        <p:nvSpPr>
          <p:cNvPr id="8" name="TextBox 7">
            <a:extLst>
              <a:ext uri="{FF2B5EF4-FFF2-40B4-BE49-F238E27FC236}">
                <a16:creationId xmlns:a16="http://schemas.microsoft.com/office/drawing/2014/main" id="{4AEF9784-5E40-FD91-F493-1152C352C5CA}"/>
              </a:ext>
            </a:extLst>
          </p:cNvPr>
          <p:cNvSpPr txBox="1"/>
          <p:nvPr/>
        </p:nvSpPr>
        <p:spPr>
          <a:xfrm>
            <a:off x="1237550" y="4363085"/>
            <a:ext cx="3025366"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定期</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1:2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10" name="TextBox 9">
            <a:extLst>
              <a:ext uri="{FF2B5EF4-FFF2-40B4-BE49-F238E27FC236}">
                <a16:creationId xmlns:a16="http://schemas.microsoft.com/office/drawing/2014/main" id="{A590D77E-B0E8-D5BE-4C0C-28542CAE8D84}"/>
              </a:ext>
            </a:extLst>
          </p:cNvPr>
          <p:cNvSpPr txBox="1"/>
          <p:nvPr/>
        </p:nvSpPr>
        <p:spPr>
          <a:xfrm>
            <a:off x="1237550" y="5608881"/>
            <a:ext cx="329721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高品质</a:t>
            </a:r>
            <a:br>
              <a:rPr kumimoji="0" lang="en-US" altLang="ko-KR" sz="36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尼希米记</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8:8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2766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1"/>
            <a:ext cx="12192000" cy="68579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5B6B1F05-5030-2F33-F611-69FB53C6FD27}"/>
              </a:ext>
            </a:extLst>
          </p:cNvPr>
          <p:cNvSpPr txBox="1"/>
          <p:nvPr/>
        </p:nvSpPr>
        <p:spPr>
          <a:xfrm>
            <a:off x="234658" y="252496"/>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旧约中宣读圣经的例子</a:t>
            </a:r>
            <a:endParaRPr kumimoji="0" 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AA64BDD7-EE1D-C59D-CCFD-48D7C6A3822C}"/>
              </a:ext>
            </a:extLst>
          </p:cNvPr>
          <p:cNvSpPr/>
          <p:nvPr/>
        </p:nvSpPr>
        <p:spPr>
          <a:xfrm>
            <a:off x="288092" y="1120543"/>
            <a:ext cx="5729137" cy="26259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568DF79B-13E1-0F2B-EEF9-8BC3E5575BA7}"/>
              </a:ext>
            </a:extLst>
          </p:cNvPr>
          <p:cNvSpPr/>
          <p:nvPr/>
        </p:nvSpPr>
        <p:spPr>
          <a:xfrm>
            <a:off x="288092" y="3873816"/>
            <a:ext cx="5729137" cy="238728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515AB6F6-A693-8FF9-9518-73054B25F8CA}"/>
              </a:ext>
            </a:extLst>
          </p:cNvPr>
          <p:cNvSpPr/>
          <p:nvPr/>
        </p:nvSpPr>
        <p:spPr>
          <a:xfrm>
            <a:off x="6174773" y="1120543"/>
            <a:ext cx="5729137" cy="26259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FA51D9B0-1C0A-0B6F-022A-B275B76BA12A}"/>
              </a:ext>
            </a:extLst>
          </p:cNvPr>
          <p:cNvSpPr txBox="1"/>
          <p:nvPr/>
        </p:nvSpPr>
        <p:spPr>
          <a:xfrm>
            <a:off x="495933" y="1286370"/>
            <a:ext cx="5119830" cy="1919243"/>
          </a:xfrm>
          <a:prstGeom prst="rect">
            <a:avLst/>
          </a:prstGeom>
          <a:noFill/>
        </p:spPr>
        <p:txBody>
          <a:bodyPr wrap="square" lIns="0" tIns="0" rIns="0" bIns="0" rtlCol="0">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出埃及记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17:14a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sz="3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600"/>
              </a:lnSpc>
              <a:spcBef>
                <a:spcPts val="0"/>
              </a:spcBef>
              <a:spcAft>
                <a:spcPts val="800"/>
              </a:spcAft>
              <a:buClrTx/>
              <a:buSzTx/>
              <a:buFontTx/>
              <a:buNone/>
              <a:tabLst/>
              <a:defRPr/>
            </a:pPr>
            <a:r>
              <a:rPr kumimoji="0" lang="zh-TW" alt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耶和华对摩西说：你要将这话写在书上作纪念，又念给</a:t>
            </a:r>
            <a:r>
              <a:rPr lang="zh-CN" altLang="en-US" sz="3000" kern="100" dirty="0">
                <a:solidFill>
                  <a:prstClr val="black"/>
                </a:solidFill>
                <a:latin typeface="Microsoft YaHei UI" panose="020B0503020204020204" pitchFamily="34" charset="-122"/>
                <a:ea typeface="Microsoft YaHei UI" panose="020B0503020204020204" pitchFamily="34" charset="-122"/>
                <a:cs typeface="Times New Roman" panose="02020603050405020304" pitchFamily="18" charset="0"/>
              </a:rPr>
              <a:t>约书亚</a:t>
            </a:r>
            <a:r>
              <a:rPr kumimoji="0" lang="zh-TW" alt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听。</a:t>
            </a:r>
            <a:endParaRPr kumimoji="0" 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7" name="Rounded Rectangle 16">
            <a:extLst>
              <a:ext uri="{FF2B5EF4-FFF2-40B4-BE49-F238E27FC236}">
                <a16:creationId xmlns:a16="http://schemas.microsoft.com/office/drawing/2014/main" id="{39E1457F-B965-1D16-ED85-E9360000E912}"/>
              </a:ext>
            </a:extLst>
          </p:cNvPr>
          <p:cNvSpPr/>
          <p:nvPr/>
        </p:nvSpPr>
        <p:spPr>
          <a:xfrm>
            <a:off x="6174773" y="3873816"/>
            <a:ext cx="5729137" cy="238728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9" name="TextBox 28">
            <a:extLst>
              <a:ext uri="{FF2B5EF4-FFF2-40B4-BE49-F238E27FC236}">
                <a16:creationId xmlns:a16="http://schemas.microsoft.com/office/drawing/2014/main" id="{DE37AD02-30BD-85C3-8E2F-30646308DA3F}"/>
              </a:ext>
            </a:extLst>
          </p:cNvPr>
          <p:cNvSpPr txBox="1"/>
          <p:nvPr/>
        </p:nvSpPr>
        <p:spPr>
          <a:xfrm>
            <a:off x="6407950" y="1289537"/>
            <a:ext cx="5377650" cy="1431930"/>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出埃及记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24:7a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又将约书念给百姓听。他们说：耶和华所吩咐的，我们都必遵行。</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0" name="TextBox 29">
            <a:extLst>
              <a:ext uri="{FF2B5EF4-FFF2-40B4-BE49-F238E27FC236}">
                <a16:creationId xmlns:a16="http://schemas.microsoft.com/office/drawing/2014/main" id="{DAF0A38C-1ABC-77EF-614D-4165B76F5682}"/>
              </a:ext>
            </a:extLst>
          </p:cNvPr>
          <p:cNvSpPr txBox="1"/>
          <p:nvPr/>
        </p:nvSpPr>
        <p:spPr>
          <a:xfrm>
            <a:off x="495932" y="4039394"/>
            <a:ext cx="5119830" cy="1431930"/>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TW" altLang="en-US" sz="3000" dirty="0">
                <a:latin typeface="Microsoft YaHei UI" panose="020B0503020204020204" pitchFamily="34" charset="-122"/>
                <a:ea typeface="Microsoft YaHei UI" panose="020B0503020204020204" pitchFamily="34" charset="-122"/>
              </a:rPr>
              <a:t>申命记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31:11b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你要在以色列众人面前将这律法念给他们听。</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1" name="TextBox 30">
            <a:extLst>
              <a:ext uri="{FF2B5EF4-FFF2-40B4-BE49-F238E27FC236}">
                <a16:creationId xmlns:a16="http://schemas.microsoft.com/office/drawing/2014/main" id="{01B0CE07-2FC6-BA20-E214-A713CA617D1C}"/>
              </a:ext>
            </a:extLst>
          </p:cNvPr>
          <p:cNvSpPr txBox="1"/>
          <p:nvPr/>
        </p:nvSpPr>
        <p:spPr>
          <a:xfrm>
            <a:off x="6407950" y="4015079"/>
            <a:ext cx="5377650" cy="1919243"/>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CN" altLang="en-US" sz="3000" dirty="0">
                <a:latin typeface="Microsoft YaHei UI" panose="020B0503020204020204" pitchFamily="34" charset="-122"/>
                <a:ea typeface="Microsoft YaHei UI" panose="020B0503020204020204" pitchFamily="34" charset="-122"/>
              </a:rPr>
              <a:t>耶利米</a:t>
            </a:r>
            <a:r>
              <a:rPr lang="zh-TW" altLang="en-US" sz="3000" dirty="0">
                <a:latin typeface="Microsoft YaHei UI" panose="020B0503020204020204" pitchFamily="34" charset="-122"/>
                <a:ea typeface="Microsoft YaHei UI" panose="020B0503020204020204" pitchFamily="34" charset="-122"/>
              </a:rPr>
              <a:t>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36:6b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就是你从我口中所写在书卷上的话，念给百姓和一切从犹大城邑出来的人听。</a:t>
            </a:r>
            <a:r>
              <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p>
        </p:txBody>
      </p:sp>
    </p:spTree>
    <p:extLst>
      <p:ext uri="{BB962C8B-B14F-4D97-AF65-F5344CB8AC3E}">
        <p14:creationId xmlns:p14="http://schemas.microsoft.com/office/powerpoint/2010/main" val="77016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83DD-89B8-EFCE-C1A0-8C9AE32A38D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746C9A0-FBB1-DD0A-B138-9DD0A7000601}"/>
              </a:ext>
            </a:extLst>
          </p:cNvPr>
          <p:cNvSpPr/>
          <p:nvPr/>
        </p:nvSpPr>
        <p:spPr>
          <a:xfrm>
            <a:off x="0" y="1"/>
            <a:ext cx="12192000" cy="68579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92DFF4F4-7A97-FBB5-FF3C-3755E244EEAD}"/>
              </a:ext>
            </a:extLst>
          </p:cNvPr>
          <p:cNvSpPr/>
          <p:nvPr/>
        </p:nvSpPr>
        <p:spPr>
          <a:xfrm>
            <a:off x="288092" y="1120543"/>
            <a:ext cx="5729137" cy="25497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90649EE6-AB92-0623-C6DA-C9609C0842A9}"/>
              </a:ext>
            </a:extLst>
          </p:cNvPr>
          <p:cNvSpPr/>
          <p:nvPr/>
        </p:nvSpPr>
        <p:spPr>
          <a:xfrm>
            <a:off x="288092" y="3817068"/>
            <a:ext cx="5729137" cy="245078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7542CCA0-D1B0-CF24-BBE5-D7C570B2FAD5}"/>
              </a:ext>
            </a:extLst>
          </p:cNvPr>
          <p:cNvSpPr/>
          <p:nvPr/>
        </p:nvSpPr>
        <p:spPr>
          <a:xfrm>
            <a:off x="6174773" y="1120543"/>
            <a:ext cx="5729137" cy="25497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22DEDBF0-5D8A-712F-1312-457464F59133}"/>
              </a:ext>
            </a:extLst>
          </p:cNvPr>
          <p:cNvSpPr/>
          <p:nvPr/>
        </p:nvSpPr>
        <p:spPr>
          <a:xfrm>
            <a:off x="6174773" y="3817068"/>
            <a:ext cx="5729137" cy="245078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30EB7B61-18F5-CE83-1E1B-2413E6360C52}"/>
              </a:ext>
            </a:extLst>
          </p:cNvPr>
          <p:cNvSpPr txBox="1"/>
          <p:nvPr/>
        </p:nvSpPr>
        <p:spPr>
          <a:xfrm>
            <a:off x="463924" y="1249668"/>
            <a:ext cx="5422759"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4:16b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在安息日，照</a:t>
            </a:r>
            <a:r>
              <a:rPr kumimoji="0" lang="zh-CN"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祂</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平常的规矩进了会堂，站起来要念圣经。</a:t>
            </a:r>
            <a:endPar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3" name="TextBox 2">
            <a:extLst>
              <a:ext uri="{FF2B5EF4-FFF2-40B4-BE49-F238E27FC236}">
                <a16:creationId xmlns:a16="http://schemas.microsoft.com/office/drawing/2014/main" id="{7D9984B7-3513-797C-58D6-7F2BAE11A7E0}"/>
              </a:ext>
            </a:extLst>
          </p:cNvPr>
          <p:cNvSpPr txBox="1"/>
          <p:nvPr/>
        </p:nvSpPr>
        <p:spPr>
          <a:xfrm>
            <a:off x="6366183" y="1253124"/>
            <a:ext cx="5537725" cy="1846659"/>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使徒行传</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15:21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因为从古以来，摩西的书在各城有人传讲，每逢安息日，在会堂里诵读。</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3720CBAB-43AD-2C13-1974-3B10E3925463}"/>
              </a:ext>
            </a:extLst>
          </p:cNvPr>
          <p:cNvSpPr txBox="1"/>
          <p:nvPr/>
        </p:nvSpPr>
        <p:spPr>
          <a:xfrm>
            <a:off x="463924" y="3911802"/>
            <a:ext cx="5292952"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TW" altLang="en-US" sz="3000" dirty="0">
                <a:latin typeface="Microsoft YaHei UI" panose="020B0503020204020204" pitchFamily="34" charset="-122"/>
                <a:ea typeface="Microsoft YaHei UI" panose="020B0503020204020204" pitchFamily="34" charset="-122"/>
              </a:rPr>
              <a:t>歌罗西书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4:16a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你们念了这书信，便交给老底嘉的教会，叫他们也念</a:t>
            </a:r>
            <a:r>
              <a:rPr lang="zh-TW" altLang="en-US" sz="3000" b="0" dirty="0">
                <a:solidFill>
                  <a:prstClr val="black"/>
                </a:solidFill>
                <a:latin typeface="Microsoft YaHei UI" panose="020B0503020204020204" pitchFamily="34" charset="-122"/>
                <a:ea typeface="Microsoft YaHei UI" panose="020B0503020204020204" pitchFamily="34" charset="-122"/>
              </a:rPr>
              <a:t>。</a:t>
            </a:r>
            <a:endParaRPr kumimoji="0" lang="en-US" altLang="zh-TW"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83468E3A-246C-7BB6-89E6-BD4C03D7BC89}"/>
              </a:ext>
            </a:extLst>
          </p:cNvPr>
          <p:cNvSpPr txBox="1"/>
          <p:nvPr/>
        </p:nvSpPr>
        <p:spPr>
          <a:xfrm>
            <a:off x="6366182" y="3911802"/>
            <a:ext cx="5361893"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帖撒罗尼迦前书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5:27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我指着主嘱咐你们，要把这信念给众弟兄听。</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8" name="TextBox 6">
            <a:extLst>
              <a:ext uri="{FF2B5EF4-FFF2-40B4-BE49-F238E27FC236}">
                <a16:creationId xmlns:a16="http://schemas.microsoft.com/office/drawing/2014/main" id="{43EE474A-9846-34EF-D406-8FE7EA03B4F5}"/>
              </a:ext>
            </a:extLst>
          </p:cNvPr>
          <p:cNvSpPr txBox="1"/>
          <p:nvPr/>
        </p:nvSpPr>
        <p:spPr>
          <a:xfrm>
            <a:off x="234658" y="252496"/>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新</a:t>
            </a:r>
            <a:r>
              <a:rPr kumimoji="0" lang="zh-TW"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约中宣读圣经的例子</a:t>
            </a:r>
            <a:endParaRPr kumimoji="0" 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834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32A08BA-8CCC-EE53-E719-8D842BE681D9}"/>
              </a:ext>
            </a:extLst>
          </p:cNvPr>
          <p:cNvSpPr/>
          <p:nvPr/>
        </p:nvSpPr>
        <p:spPr>
          <a:xfrm>
            <a:off x="896283" y="4410419"/>
            <a:ext cx="2587582" cy="19074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sp>
        <p:nvSpPr>
          <p:cNvPr id="5" name="TextBox 3">
            <a:extLst>
              <a:ext uri="{FF2B5EF4-FFF2-40B4-BE49-F238E27FC236}">
                <a16:creationId xmlns:a16="http://schemas.microsoft.com/office/drawing/2014/main" id="{35028268-4AC0-D274-B5E8-AC6D40CA34FE}"/>
              </a:ext>
            </a:extLst>
          </p:cNvPr>
          <p:cNvSpPr txBox="1"/>
          <p:nvPr/>
        </p:nvSpPr>
        <p:spPr>
          <a:xfrm>
            <a:off x="896282" y="1929978"/>
            <a:ext cx="3869422" cy="2704971"/>
          </a:xfrm>
          <a:prstGeom prst="rect">
            <a:avLst/>
          </a:prstGeom>
          <a:noFill/>
        </p:spPr>
        <p:txBody>
          <a:bodyPr wrap="square" lIns="0" tIns="0" rIns="0" bIns="0" rtlCol="0">
            <a:spAutoFit/>
          </a:bodyPr>
          <a:lstStyle/>
          <a:p>
            <a:pPr>
              <a:lnSpc>
                <a:spcPct val="120000"/>
              </a:lnSpc>
            </a:pPr>
            <a:r>
              <a:rPr lang="zh-CN" altLang="en-US" sz="5000" b="1" dirty="0">
                <a:solidFill>
                  <a:srgbClr val="FFB600"/>
                </a:solidFill>
                <a:latin typeface="Microsoft YaHei UI" panose="020B0503020204020204" pitchFamily="34" charset="-122"/>
                <a:ea typeface="Microsoft YaHei UI" panose="020B0503020204020204" pitchFamily="34" charset="-122"/>
              </a:rPr>
              <a:t>多长时间</a:t>
            </a:r>
            <a:endParaRPr lang="en-US" sz="5000" b="1" dirty="0">
              <a:solidFill>
                <a:srgbClr val="FFB600"/>
              </a:solidFill>
              <a:latin typeface="Microsoft YaHei UI" panose="020B0503020204020204" pitchFamily="34" charset="-122"/>
              <a:ea typeface="Microsoft YaHei UI" panose="020B0503020204020204" pitchFamily="34" charset="-122"/>
            </a:endParaRPr>
          </a:p>
          <a:p>
            <a:pPr>
              <a:lnSpc>
                <a:spcPct val="120000"/>
              </a:lnSpc>
            </a:pPr>
            <a:r>
              <a:rPr lang="zh-CN" altLang="en-US" sz="5000" b="1" dirty="0">
                <a:latin typeface="Microsoft YaHei UI" panose="020B0503020204020204" pitchFamily="34" charset="-122"/>
                <a:ea typeface="Microsoft YaHei UI" panose="020B0503020204020204" pitchFamily="34" charset="-122"/>
              </a:rPr>
              <a:t>能够听完</a:t>
            </a:r>
            <a:endParaRPr lang="en-US" altLang="zh-CN" sz="5000" b="1" dirty="0">
              <a:latin typeface="Microsoft YaHei UI" panose="020B0503020204020204" pitchFamily="34" charset="-122"/>
              <a:ea typeface="Microsoft YaHei UI" panose="020B0503020204020204" pitchFamily="34" charset="-122"/>
            </a:endParaRPr>
          </a:p>
          <a:p>
            <a:pPr>
              <a:lnSpc>
                <a:spcPct val="120000"/>
              </a:lnSpc>
            </a:pPr>
            <a:r>
              <a:rPr lang="zh-CN" altLang="en-US" sz="5000" b="1" dirty="0">
                <a:latin typeface="Microsoft YaHei UI" panose="020B0503020204020204" pitchFamily="34" charset="-122"/>
                <a:ea typeface="Microsoft YaHei UI" panose="020B0503020204020204" pitchFamily="34" charset="-122"/>
              </a:rPr>
              <a:t>整本圣经</a:t>
            </a:r>
            <a:r>
              <a:rPr lang="en-US" altLang="ko-KR" sz="5000" b="1" dirty="0">
                <a:latin typeface="Microsoft YaHei UI" panose="020B0503020204020204" pitchFamily="34" charset="-122"/>
                <a:ea typeface="Microsoft YaHei UI" panose="020B0503020204020204" pitchFamily="34" charset="-122"/>
              </a:rPr>
              <a:t>?</a:t>
            </a:r>
            <a:endParaRPr lang="en-US" sz="5000" b="1" dirty="0">
              <a:latin typeface="Microsoft YaHei UI" panose="020B0503020204020204" pitchFamily="34" charset="-122"/>
              <a:ea typeface="Microsoft YaHei UI" panose="020B0503020204020204" pitchFamily="34" charset="-122"/>
            </a:endParaRPr>
          </a:p>
        </p:txBody>
      </p:sp>
      <p:sp>
        <p:nvSpPr>
          <p:cNvPr id="25" name="Rectangle 24">
            <a:extLst>
              <a:ext uri="{FF2B5EF4-FFF2-40B4-BE49-F238E27FC236}">
                <a16:creationId xmlns:a16="http://schemas.microsoft.com/office/drawing/2014/main" id="{7F54672C-03DA-6AE1-C000-FEF5BF09EFF5}"/>
              </a:ext>
            </a:extLst>
          </p:cNvPr>
          <p:cNvSpPr/>
          <p:nvPr/>
        </p:nvSpPr>
        <p:spPr>
          <a:xfrm>
            <a:off x="4457700" y="0"/>
            <a:ext cx="77343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1" name="Rounded Rectangle 10">
            <a:extLst>
              <a:ext uri="{FF2B5EF4-FFF2-40B4-BE49-F238E27FC236}">
                <a16:creationId xmlns:a16="http://schemas.microsoft.com/office/drawing/2014/main" id="{B938697A-5B4D-082E-DA27-884BD0A8F1E8}"/>
              </a:ext>
            </a:extLst>
          </p:cNvPr>
          <p:cNvSpPr/>
          <p:nvPr/>
        </p:nvSpPr>
        <p:spPr>
          <a:xfrm>
            <a:off x="5380566" y="307824"/>
            <a:ext cx="6400800" cy="5854581"/>
          </a:xfrm>
          <a:prstGeom prst="roundRect">
            <a:avLst>
              <a:gd name="adj" fmla="val 5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449311" y="0"/>
            <a:ext cx="723900" cy="6858000"/>
          </a:xfrm>
          <a:prstGeom prst="rect">
            <a:avLst/>
          </a:prstGeom>
        </p:spPr>
      </p:pic>
      <p:sp>
        <p:nvSpPr>
          <p:cNvPr id="2" name="TextBox 1">
            <a:extLst>
              <a:ext uri="{FF2B5EF4-FFF2-40B4-BE49-F238E27FC236}">
                <a16:creationId xmlns:a16="http://schemas.microsoft.com/office/drawing/2014/main" id="{E2E52A10-093E-A580-48F0-942B82497269}"/>
              </a:ext>
            </a:extLst>
          </p:cNvPr>
          <p:cNvSpPr txBox="1"/>
          <p:nvPr/>
        </p:nvSpPr>
        <p:spPr>
          <a:xfrm>
            <a:off x="5482160" y="6230826"/>
            <a:ext cx="5872606" cy="421654"/>
          </a:xfrm>
          <a:prstGeom prst="rect">
            <a:avLst/>
          </a:prstGeom>
          <a:noFill/>
        </p:spPr>
        <p:txBody>
          <a:bodyPr wrap="square" lIns="0" tIns="0" rIns="0" bIns="0" rtlCol="0">
            <a:spAutoFit/>
          </a:bodyPr>
          <a:lstStyle/>
          <a:p>
            <a:pPr>
              <a:lnSpc>
                <a:spcPts val="3600"/>
              </a:lnSpc>
              <a:spcAft>
                <a:spcPts val="1800"/>
              </a:spcAft>
            </a:pPr>
            <a:r>
              <a:rPr lang="en-US" sz="2000" dirty="0">
                <a:latin typeface="Microsoft YaHei UI" panose="020B0503020204020204" pitchFamily="34" charset="-122"/>
                <a:ea typeface="Microsoft YaHei UI" panose="020B0503020204020204" pitchFamily="34" charset="-122"/>
              </a:rPr>
              <a:t>* </a:t>
            </a:r>
            <a:r>
              <a:rPr lang="zh-CN" altLang="en-US" sz="2000" dirty="0">
                <a:latin typeface="Microsoft YaHei UI" panose="020B0503020204020204" pitchFamily="34" charset="-122"/>
                <a:ea typeface="Microsoft YaHei UI" panose="020B0503020204020204" pitchFamily="34" charset="-122"/>
              </a:rPr>
              <a:t>以上为使用</a:t>
            </a:r>
            <a:r>
              <a:rPr lang="en-US" altLang="zh-CN" sz="2000" dirty="0">
                <a:latin typeface="Microsoft YaHei UI" panose="020B0503020204020204" pitchFamily="34" charset="-122"/>
                <a:ea typeface="Microsoft YaHei UI" panose="020B0503020204020204" pitchFamily="34" charset="-122"/>
              </a:rPr>
              <a:t>PRS</a:t>
            </a:r>
            <a:r>
              <a:rPr lang="zh-CN" altLang="en-US" sz="2000" dirty="0">
                <a:latin typeface="Microsoft YaHei UI" panose="020B0503020204020204" pitchFamily="34" charset="-122"/>
                <a:ea typeface="Microsoft YaHei UI" panose="020B0503020204020204" pitchFamily="34" charset="-122"/>
              </a:rPr>
              <a:t>的</a:t>
            </a:r>
            <a:r>
              <a:rPr lang="en-US" altLang="zh-CN" sz="2000" dirty="0">
                <a:latin typeface="Microsoft YaHei UI" panose="020B0503020204020204" pitchFamily="34" charset="-122"/>
                <a:ea typeface="Microsoft YaHei UI" panose="020B0503020204020204" pitchFamily="34" charset="-122"/>
              </a:rPr>
              <a:t>App</a:t>
            </a:r>
            <a:r>
              <a:rPr lang="zh-CN" altLang="en-US" sz="2000" dirty="0">
                <a:latin typeface="Microsoft YaHei UI" panose="020B0503020204020204" pitchFamily="34" charset="-122"/>
                <a:ea typeface="Microsoft YaHei UI" panose="020B0503020204020204" pitchFamily="34" charset="-122"/>
              </a:rPr>
              <a:t>中的戏剧圣经音频的时间。</a:t>
            </a:r>
            <a:endParaRPr lang="en-US" sz="2000" dirty="0">
              <a:latin typeface="Microsoft YaHei UI" panose="020B0503020204020204" pitchFamily="34" charset="-122"/>
              <a:ea typeface="Microsoft YaHei UI" panose="020B0503020204020204" pitchFamily="34" charset="-122"/>
            </a:endParaRPr>
          </a:p>
        </p:txBody>
      </p:sp>
      <p:grpSp>
        <p:nvGrpSpPr>
          <p:cNvPr id="7" name="组合 6">
            <a:extLst>
              <a:ext uri="{FF2B5EF4-FFF2-40B4-BE49-F238E27FC236}">
                <a16:creationId xmlns:a16="http://schemas.microsoft.com/office/drawing/2014/main" id="{17743155-8CE1-25BB-3E67-E6786C1163B3}"/>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5B7CB383-A574-243B-47BF-BB7B4FD24BBF}"/>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ndParaRPr>
            </a:p>
          </p:txBody>
        </p:sp>
        <p:pic>
          <p:nvPicPr>
            <p:cNvPr id="9" name="图片 8" descr="文本&#10;&#10;描述已自动生成">
              <a:extLst>
                <a:ext uri="{FF2B5EF4-FFF2-40B4-BE49-F238E27FC236}">
                  <a16:creationId xmlns:a16="http://schemas.microsoft.com/office/drawing/2014/main" id="{A8831AD3-D966-F3A1-031A-D0AB13285E6A}"/>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6" name="TextBox 5">
            <a:extLst>
              <a:ext uri="{FF2B5EF4-FFF2-40B4-BE49-F238E27FC236}">
                <a16:creationId xmlns:a16="http://schemas.microsoft.com/office/drawing/2014/main" id="{EED1E962-B568-9D20-CA91-60C7827332DB}"/>
              </a:ext>
            </a:extLst>
          </p:cNvPr>
          <p:cNvSpPr txBox="1"/>
          <p:nvPr/>
        </p:nvSpPr>
        <p:spPr>
          <a:xfrm>
            <a:off x="6005612" y="429655"/>
            <a:ext cx="2512047" cy="5589543"/>
          </a:xfrm>
          <a:prstGeom prst="rect">
            <a:avLst/>
          </a:prstGeom>
          <a:noFill/>
        </p:spPr>
        <p:txBody>
          <a:bodyPr wrap="square" lIns="0" tIns="0" rIns="0" bIns="0" rtlCol="0">
            <a:spAutoFit/>
          </a:bodyPr>
          <a:lstStyle/>
          <a:p>
            <a:pPr>
              <a:lnSpc>
                <a:spcPts val="5500"/>
              </a:lnSpc>
            </a:pPr>
            <a:r>
              <a:rPr lang="zh-CN" altLang="en-US" sz="3900" b="1" dirty="0">
                <a:latin typeface="Microsoft YaHei UI" panose="020B0503020204020204" pitchFamily="34" charset="-122"/>
                <a:ea typeface="Microsoft YaHei UI" panose="020B0503020204020204" pitchFamily="34" charset="-122"/>
              </a:rPr>
              <a:t>中文</a:t>
            </a:r>
            <a:r>
              <a:rPr lang="ko-KR" altLang="en-US" sz="3900" b="1" dirty="0">
                <a:latin typeface="Microsoft YaHei UI" panose="020B0503020204020204" pitchFamily="34" charset="-122"/>
                <a:ea typeface="Microsoft YaHei UI" panose="020B0503020204020204" pitchFamily="34" charset="-122"/>
              </a:rPr>
              <a:t>：</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韩语</a:t>
            </a:r>
            <a:r>
              <a:rPr lang="en-US" altLang="ko-KR"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阿拉伯语：</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英语</a:t>
            </a:r>
            <a:r>
              <a:rPr lang="en-US" altLang="ko-KR" sz="3900" b="1" dirty="0">
                <a:latin typeface="Microsoft YaHei UI" panose="020B0503020204020204" pitchFamily="34" charset="-122"/>
                <a:ea typeface="Microsoft YaHei UI" panose="020B0503020204020204" pitchFamily="34" charset="-122"/>
              </a:rPr>
              <a:t>：</a:t>
            </a:r>
          </a:p>
          <a:p>
            <a:pPr>
              <a:lnSpc>
                <a:spcPts val="5500"/>
              </a:lnSpc>
            </a:pPr>
            <a:r>
              <a:rPr lang="zh-CN" altLang="en-US" sz="3900" b="1" dirty="0">
                <a:latin typeface="Microsoft YaHei UI" panose="020B0503020204020204" pitchFamily="34" charset="-122"/>
                <a:ea typeface="Microsoft YaHei UI" panose="020B0503020204020204" pitchFamily="34" charset="-122"/>
              </a:rPr>
              <a:t>法语</a:t>
            </a:r>
            <a:r>
              <a:rPr lang="ko-KR" altLang="en-US" sz="3900" b="1" dirty="0">
                <a:latin typeface="Microsoft YaHei UI" panose="020B0503020204020204" pitchFamily="34" charset="-122"/>
                <a:ea typeface="Microsoft YaHei UI" panose="020B0503020204020204" pitchFamily="34" charset="-122"/>
              </a:rPr>
              <a:t>：</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俄语</a:t>
            </a:r>
            <a:r>
              <a:rPr lang="ko-KR" altLang="en-US"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西班牙语</a:t>
            </a:r>
            <a:r>
              <a:rPr lang="ko-KR" altLang="en-US"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日语</a:t>
            </a:r>
            <a:r>
              <a:rPr lang="ko-KR" altLang="en-US" sz="3900" b="1" dirty="0">
                <a:latin typeface="Microsoft YaHei UI" panose="020B0503020204020204" pitchFamily="34" charset="-122"/>
                <a:ea typeface="Microsoft YaHei UI" panose="020B0503020204020204" pitchFamily="34" charset="-122"/>
              </a:rPr>
              <a:t>：</a:t>
            </a:r>
            <a:endParaRPr lang="zh-CN" altLang="en-US" sz="3900" b="1" dirty="0">
              <a:solidFill>
                <a:srgbClr val="FFB600"/>
              </a:solidFill>
              <a:latin typeface="Microsoft YaHei UI" panose="020B0503020204020204" pitchFamily="34" charset="-122"/>
              <a:ea typeface="Microsoft YaHei UI" panose="020B0503020204020204" pitchFamily="34" charset="-122"/>
            </a:endParaRPr>
          </a:p>
        </p:txBody>
      </p:sp>
      <p:sp>
        <p:nvSpPr>
          <p:cNvPr id="10" name="TextBox 9">
            <a:extLst>
              <a:ext uri="{FF2B5EF4-FFF2-40B4-BE49-F238E27FC236}">
                <a16:creationId xmlns:a16="http://schemas.microsoft.com/office/drawing/2014/main" id="{732F270C-F28D-8D59-C424-9F5E80917D68}"/>
              </a:ext>
            </a:extLst>
          </p:cNvPr>
          <p:cNvSpPr txBox="1"/>
          <p:nvPr/>
        </p:nvSpPr>
        <p:spPr>
          <a:xfrm>
            <a:off x="8589848" y="429655"/>
            <a:ext cx="2697561" cy="5589543"/>
          </a:xfrm>
          <a:prstGeom prst="rect">
            <a:avLst/>
          </a:prstGeom>
          <a:noFill/>
        </p:spPr>
        <p:txBody>
          <a:bodyPr wrap="square" lIns="0" tIns="0" rIns="0" bIns="0" rtlCol="0">
            <a:spAutoFit/>
          </a:bodyPr>
          <a:lstStyle/>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100</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85</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90</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ko-KR" sz="3900" b="1" dirty="0">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99</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106</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118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p>
        </p:txBody>
      </p:sp>
    </p:spTree>
    <p:extLst>
      <p:ext uri="{BB962C8B-B14F-4D97-AF65-F5344CB8AC3E}">
        <p14:creationId xmlns:p14="http://schemas.microsoft.com/office/powerpoint/2010/main" val="275880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7157</TotalTime>
  <Words>4051</Words>
  <Application>Microsoft Macintosh PowerPoint</Application>
  <PresentationFormat>와이드스크린</PresentationFormat>
  <Paragraphs>541</Paragraphs>
  <Slides>25</Slides>
  <Notes>24</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25</vt:i4>
      </vt:variant>
    </vt:vector>
  </HeadingPairs>
  <TitlesOfParts>
    <vt:vector size="38" baseType="lpstr">
      <vt:lpstr>Times New Roman</vt:lpstr>
      <vt:lpstr>Microsoft YaHei UI Light</vt:lpstr>
      <vt:lpstr>Avenir Next LT Pro</vt:lpstr>
      <vt:lpstr>Calibri Light</vt:lpstr>
      <vt:lpstr>맑은 고딕</vt:lpstr>
      <vt:lpstr>微軟正黑體</vt:lpstr>
      <vt:lpstr>Calibri</vt:lpstr>
      <vt:lpstr>Avenir Next LT Pro Demi</vt:lpstr>
      <vt:lpstr>Microsoft YaHei UI</vt:lpstr>
      <vt:lpstr>Symbol</vt:lpstr>
      <vt:lpstr>Arial</vt:lpstr>
      <vt:lpstr>Roboto</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Esther Won</cp:lastModifiedBy>
  <cp:revision>912</cp:revision>
  <cp:lastPrinted>2024-06-11T07:40:32Z</cp:lastPrinted>
  <dcterms:created xsi:type="dcterms:W3CDTF">2022-08-02T13:41:17Z</dcterms:created>
  <dcterms:modified xsi:type="dcterms:W3CDTF">2026-03-12T03:02:36Z</dcterms:modified>
</cp:coreProperties>
</file>