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77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Pretendard ExtraBold" panose="020F0502020204030204" pitchFamily="34" charset="0"/>
      <p:regular r:id="rId37"/>
      <p:bold r:id="rId38"/>
      <p:italic r:id="rId39"/>
      <p:boldItalic r:id="rId40"/>
    </p:embeddedFont>
    <p:embeddedFont>
      <p:font typeface="Pretendard Medium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600"/>
    <a:srgbClr val="FB8500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85534" autoAdjust="0"/>
  </p:normalViewPr>
  <p:slideViewPr>
    <p:cSldViewPr snapToGrid="0" snapToObjects="1">
      <p:cViewPr varScale="1">
        <p:scale>
          <a:sx n="105" d="100"/>
          <a:sy n="105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2026. 3. 23.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2026. 3. 23.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-54550" y="109235"/>
            <a:ext cx="12246550" cy="674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7546694" y="5201285"/>
            <a:ext cx="3351395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ko-KR" altLang="en-US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en" altLang="ko-KR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PRS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앱의 한국어 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(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개역개정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) </a:t>
            </a:r>
            <a:b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오디오 드라마 바이블 기준</a:t>
            </a:r>
            <a:r>
              <a:rPr lang="ko-KR" altLang="en-US" sz="1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DD0A1-8E43-3C93-5583-C00CACBBCE68}"/>
              </a:ext>
            </a:extLst>
          </p:cNvPr>
          <p:cNvSpPr txBox="1"/>
          <p:nvPr/>
        </p:nvSpPr>
        <p:spPr>
          <a:xfrm>
            <a:off x="23465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84521"/>
              </p:ext>
            </p:extLst>
          </p:nvPr>
        </p:nvGraphicFramePr>
        <p:xfrm>
          <a:off x="4659469" y="1055347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8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8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52065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40625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</a:t>
            </a:r>
            <a:r>
              <a:rPr lang="en-US" altLang="ko-KR" sz="1400" spc="-15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19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267521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99577"/>
              </p:ext>
            </p:extLst>
          </p:nvPr>
        </p:nvGraphicFramePr>
        <p:xfrm>
          <a:off x="7950782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4034480" y="5931115"/>
            <a:ext cx="78475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앱의 한국어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드라마 바이블을 기준으로 한 대략적인 시간입니다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9C755-C3E1-23BC-4DB3-1EAEFE18FE6F}"/>
              </a:ext>
            </a:extLst>
          </p:cNvPr>
          <p:cNvSpPr txBox="1"/>
          <p:nvPr/>
        </p:nvSpPr>
        <p:spPr>
          <a:xfrm>
            <a:off x="209033" y="2632952"/>
            <a:ext cx="382544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성경을 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</a:t>
            </a:r>
            <a:r>
              <a:rPr lang="ko-KR" altLang="en-US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듣는</a:t>
            </a:r>
            <a:r>
              <a:rPr lang="en-US" altLang="ko-KR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ko-KR" altLang="en-US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읽는</a:t>
            </a:r>
            <a:r>
              <a:rPr lang="en-US" altLang="ko-KR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</a:p>
          <a:p>
            <a:r>
              <a:rPr lang="ko-KR" altLang="en-US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것이 좋을까요</a:t>
            </a:r>
            <a:r>
              <a:rPr lang="en-US" altLang="ko-KR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DE86-9CDE-5E6B-5927-7832A58AB31D}"/>
              </a:ext>
            </a:extLst>
          </p:cNvPr>
          <p:cNvSpPr txBox="1"/>
          <p:nvPr/>
        </p:nvSpPr>
        <p:spPr>
          <a:xfrm>
            <a:off x="4100235" y="6217874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10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듣고</a:t>
            </a:r>
            <a:r>
              <a:rPr kumimoji="0" lang="en-US" altLang="ko-KR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(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읽고</a:t>
            </a:r>
            <a:r>
              <a:rPr kumimoji="0" lang="en-US" altLang="ko-KR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), 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100" spc="-2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100" u="none" strike="noStrike" kern="1200" cap="none" spc="-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E6F4B-5E64-82D8-672F-B256C8CE45D9}"/>
              </a:ext>
            </a:extLst>
          </p:cNvPr>
          <p:cNvSpPr txBox="1"/>
          <p:nvPr/>
        </p:nvSpPr>
        <p:spPr>
          <a:xfrm>
            <a:off x="4659470" y="211632"/>
            <a:ext cx="6655242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 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231634" y="6396843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11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6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lang="en-US" altLang="ko-KR" sz="3600" b="1" spc="-35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966" y="3995230"/>
            <a:ext cx="41640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1:6</a:t>
            </a:r>
            <a:r>
              <a:rPr 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a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lang="en-US" altLang="ko-KR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23511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01693" y="4485176"/>
            <a:ext cx="5367718" cy="1887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ts val="3000"/>
              </a:lnSpc>
              <a:defRPr/>
            </a:pP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내 이름을 멸시하는 제사장들아 나 만군의 여호와가 너희에게 이르기를 아들은 그 아버지를</a:t>
            </a:r>
            <a: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종은 그 주인을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공경하나니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아버지일진대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나를 공경함이 어디 있느냐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주인일진대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나를 두려워함이 어디 있느냐</a:t>
            </a:r>
            <a:endParaRPr kumimoji="0" lang="en-US" altLang="ko-KR" sz="2150" b="0" u="none" strike="noStrike" kern="1200" cap="none" spc="-3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187692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</a:t>
            </a:r>
            <a:r>
              <a:rPr lang="ko-KR" alt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약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</a:t>
            </a:r>
            <a:r>
              <a:rPr lang="ko-KR" altLang="en-US" sz="235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175657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9A499-A968-F033-6721-91C0A71A09CE}"/>
              </a:ext>
            </a:extLst>
          </p:cNvPr>
          <p:cNvSpPr txBox="1"/>
          <p:nvPr/>
        </p:nvSpPr>
        <p:spPr>
          <a:xfrm>
            <a:off x="8678323" y="1243743"/>
            <a:ext cx="2953856" cy="1041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15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15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6</a:t>
            </a:r>
            <a:endParaRPr lang="en-US" sz="2400" b="1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CE8345-B3B0-E7F8-F819-998D48CA963F}"/>
              </a:ext>
            </a:extLst>
          </p:cNvPr>
          <p:cNvSpPr txBox="1"/>
          <p:nvPr/>
        </p:nvSpPr>
        <p:spPr>
          <a:xfrm>
            <a:off x="8595198" y="2315700"/>
            <a:ext cx="2433238" cy="122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포르투갈어</a:t>
            </a:r>
            <a:b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영어 </a:t>
            </a:r>
            <a: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NIV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1FBF-B6C6-B069-994B-F269C73354B4}"/>
              </a:ext>
            </a:extLst>
          </p:cNvPr>
          <p:cNvSpPr txBox="1"/>
          <p:nvPr/>
        </p:nvSpPr>
        <p:spPr>
          <a:xfrm>
            <a:off x="8595496" y="4133327"/>
            <a:ext cx="3304157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페르시아어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신약 </a:t>
            </a:r>
            <a:r>
              <a:rPr lang="en-US" altLang="ko-KR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&amp;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편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히브리어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sz="2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09076-0063-869C-087E-A5659A5C5FC8}"/>
              </a:ext>
            </a:extLst>
          </p:cNvPr>
          <p:cNvSpPr txBox="1"/>
          <p:nvPr/>
        </p:nvSpPr>
        <p:spPr>
          <a:xfrm>
            <a:off x="8689897" y="3678185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2027</a:t>
            </a:r>
            <a:endParaRPr lang="en-US" sz="2400" b="1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lvl="0" algn="ctr">
              <a:defRPr/>
            </a:pP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(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읽기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)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진도를 기록하세요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18768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ko-KR" alt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회가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24784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13F6F-67A8-35D3-AF27-779BFF879E13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C2E83-D34E-F312-F451-37E4AFD08F39}"/>
              </a:ext>
            </a:extLst>
          </p:cNvPr>
          <p:cNvSpPr txBox="1"/>
          <p:nvPr/>
        </p:nvSpPr>
        <p:spPr>
          <a:xfrm>
            <a:off x="4931287" y="2692515"/>
            <a:ext cx="6677286" cy="3467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런닝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머신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</a:t>
            </a:r>
            <a:b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</a:br>
            <a:r>
              <a:rPr kumimoji="0" lang="ko-KR" altLang="en-US" sz="33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3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223784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B1D-FE43-2EC9-19AD-46F155623989}"/>
              </a:ext>
            </a:extLst>
          </p:cNvPr>
          <p:cNvSpPr txBox="1"/>
          <p:nvPr/>
        </p:nvSpPr>
        <p:spPr>
          <a:xfrm>
            <a:off x="197963" y="2283298"/>
            <a:ext cx="4402318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br>
              <a:rPr lang="en-US" altLang="ko-KR" sz="4700" spc="-51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 듣기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r>
              <a:rPr kumimoji="0" lang="ko-KR" altLang="en-US" sz="4700" u="none" strike="noStrike" kern="1200" cap="none" spc="-570" normalizeH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를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위한 </a:t>
            </a:r>
            <a:r>
              <a:rPr kumimoji="0" lang="en-US" altLang="ko-KR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4700" u="none" strike="noStrike" kern="1200" cap="none" spc="-51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4183336" y="1184891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8494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pc="-300" dirty="0">
                <a:latin typeface="+mj-ea"/>
                <a:ea typeface="+mj-ea"/>
              </a:rPr>
              <a:t>·</a:t>
            </a:r>
            <a:r>
              <a:rPr lang="ko-KR" altLang="en-US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93899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83099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146468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129663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나는 무엇을 위해 사는가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1" y="3609480"/>
            <a:ext cx="3623633" cy="12464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R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C.S.</a:t>
            </a:r>
            <a:r>
              <a:rPr lang="ko-KR" altLang="en-US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루이스의  </a:t>
            </a:r>
            <a:br>
              <a:rPr lang="en-US" altLang="ko-KR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00" dirty="0" err="1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스크루테이프의</a:t>
            </a:r>
            <a:r>
              <a:rPr lang="ko-KR" altLang="en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편지</a:t>
            </a:r>
            <a:r>
              <a:rPr lang="en-US" altLang="ko-Kore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b="1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spc="-100" dirty="0">
              <a:latin typeface="Pretendard ExtraBold" panose="02000503000000020004" pitchFamily="2" charset="-127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기독교 여행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9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10526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15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소명</a:t>
            </a: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11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0526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15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기도</a:t>
            </a: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39067-EAAB-64C0-B9A9-44C0F7AD993B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E5123-3E2A-4AC8-732E-5B51A1562DBD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또는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9E2B-893F-6EDC-C64E-496BB610C96D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면의 성경이나 인쇄된 성경을 눈으로 읽으며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34432</TotalTime>
  <Words>1956</Words>
  <Application>Microsoft Macintosh PowerPoint</Application>
  <PresentationFormat>와이드스크린</PresentationFormat>
  <Paragraphs>524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Avenir Next LT Pro</vt:lpstr>
      <vt:lpstr>Times New Roman</vt:lpstr>
      <vt:lpstr>맑은 고딕</vt:lpstr>
      <vt:lpstr>Calibri Light</vt:lpstr>
      <vt:lpstr>Pretendard ExtraBold</vt:lpstr>
      <vt:lpstr>Pretendard Medium</vt:lpstr>
      <vt:lpstr>Arial</vt:lpstr>
      <vt:lpstr>Symbol</vt:lpstr>
      <vt:lpstr>Calibri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891</cp:revision>
  <cp:lastPrinted>2025-09-18T05:06:13Z</cp:lastPrinted>
  <dcterms:created xsi:type="dcterms:W3CDTF">2022-08-02T13:41:17Z</dcterms:created>
  <dcterms:modified xsi:type="dcterms:W3CDTF">2026-03-23T05:41:15Z</dcterms:modified>
</cp:coreProperties>
</file>