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77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Pretendard ExtraBold" panose="020F0502020204030204" pitchFamily="34" charset="0"/>
      <p:regular r:id="rId37"/>
      <p:bold r:id="rId38"/>
      <p:italic r:id="rId39"/>
      <p:boldItalic r:id="rId40"/>
    </p:embeddedFont>
    <p:embeddedFont>
      <p:font typeface="Pretendard Medium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600"/>
    <a:srgbClr val="FB8500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 autoAdjust="0"/>
    <p:restoredTop sz="85552" autoAdjust="0"/>
  </p:normalViewPr>
  <p:slideViewPr>
    <p:cSldViewPr snapToGrid="0" snapToObjects="1">
      <p:cViewPr varScale="1">
        <p:scale>
          <a:sx n="104" d="100"/>
          <a:sy n="104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2026. 4. 23.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2026. 4. 23.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54550" y="109235"/>
            <a:ext cx="12246550" cy="674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201285"/>
            <a:ext cx="3351395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ko-KR" altLang="en-US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DD0A1-8E43-3C93-5583-C00CACBBCE68}"/>
              </a:ext>
            </a:extLst>
          </p:cNvPr>
          <p:cNvSpPr txBox="1"/>
          <p:nvPr/>
        </p:nvSpPr>
        <p:spPr>
          <a:xfrm>
            <a:off x="23465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38781"/>
              </p:ext>
            </p:extLst>
          </p:nvPr>
        </p:nvGraphicFramePr>
        <p:xfrm>
          <a:off x="4659469" y="1055347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52065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40625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</a:t>
            </a:r>
            <a:r>
              <a:rPr lang="en-US" altLang="ko-KR" sz="1400" spc="-15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19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267521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86907"/>
              </p:ext>
            </p:extLst>
          </p:nvPr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99577"/>
              </p:ext>
            </p:extLst>
          </p:nvPr>
        </p:nvGraphicFramePr>
        <p:xfrm>
          <a:off x="7950782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034480" y="5931115"/>
            <a:ext cx="78475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 시간입니다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9C755-C3E1-23BC-4DB3-1EAEFE18FE6F}"/>
              </a:ext>
            </a:extLst>
          </p:cNvPr>
          <p:cNvSpPr txBox="1"/>
          <p:nvPr/>
        </p:nvSpPr>
        <p:spPr>
          <a:xfrm>
            <a:off x="209033" y="2632952"/>
            <a:ext cx="3825446" cy="197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DE86-9CDE-5E6B-5927-7832A58AB31D}"/>
              </a:ext>
            </a:extLst>
          </p:cNvPr>
          <p:cNvSpPr txBox="1"/>
          <p:nvPr/>
        </p:nvSpPr>
        <p:spPr>
          <a:xfrm>
            <a:off x="4100235" y="6217874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10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읽고</a:t>
            </a:r>
            <a:r>
              <a:rPr kumimoji="0" lang="en-US" altLang="ko-KR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 </a:t>
            </a:r>
            <a:r>
              <a:rPr kumimoji="0" lang="ko-KR" altLang="en-US" sz="210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100" spc="-2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100" u="none" strike="noStrike" kern="1200" cap="none" spc="-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E6F4B-5E64-82D8-672F-B256C8CE45D9}"/>
              </a:ext>
            </a:extLst>
          </p:cNvPr>
          <p:cNvSpPr txBox="1"/>
          <p:nvPr/>
        </p:nvSpPr>
        <p:spPr>
          <a:xfrm>
            <a:off x="4659470" y="211632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231634" y="6396843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1:6</a:t>
            </a:r>
            <a:r>
              <a:rPr 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187692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175657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1041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95198" y="2315700"/>
            <a:ext cx="2433238" cy="122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포르투갈어</a:t>
            </a:r>
            <a:b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영어 </a:t>
            </a:r>
            <a:r>
              <a:rPr lang="en-US" altLang="ko-KR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NIV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95496" y="4133327"/>
            <a:ext cx="3304157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페르시아어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신약 </a:t>
            </a:r>
            <a:r>
              <a:rPr lang="en-US" altLang="ko-KR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&amp;</a:t>
            </a:r>
            <a:r>
              <a:rPr lang="ko-KR" altLang="en-US" sz="2400" spc="-3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시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편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히브리어 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1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</a:t>
            </a:r>
            <a:r>
              <a:rPr lang="ko-KR" altLang="en-US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</a:t>
            </a:r>
            <a:r>
              <a:rPr lang="en-US" altLang="ko-KR" sz="2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sz="2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89897" y="3678185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18768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  <a:endParaRPr lang="en-US" sz="20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247848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730C2-9DD8-99DE-C29D-0777C92803D8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6C7C-D246-527D-1D24-6C1FFC82CFBC}"/>
              </a:ext>
            </a:extLst>
          </p:cNvPr>
          <p:cNvSpPr txBox="1"/>
          <p:nvPr/>
        </p:nvSpPr>
        <p:spPr>
          <a:xfrm>
            <a:off x="4931287" y="2809089"/>
            <a:ext cx="6677286" cy="1790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트레드밀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EC536-33E6-BA4A-9418-C5A6DCB851D3}"/>
              </a:ext>
            </a:extLst>
          </p:cNvPr>
          <p:cNvSpPr txBox="1"/>
          <p:nvPr/>
        </p:nvSpPr>
        <p:spPr>
          <a:xfrm>
            <a:off x="5019937" y="4916332"/>
            <a:ext cx="6677286" cy="1003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0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 </a:t>
            </a:r>
            <a:r>
              <a:rPr kumimoji="0" lang="ko-KR" altLang="en-US" sz="30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0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0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223784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4183336" y="1184891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8494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pc="-300" dirty="0">
                <a:latin typeface="+mj-ea"/>
                <a:ea typeface="+mj-ea"/>
              </a:rPr>
              <a:t>·</a:t>
            </a:r>
            <a:r>
              <a:rPr lang="ko-KR" altLang="en-US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93899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pc="-150" dirty="0">
                <a:latin typeface="+mj-ea"/>
                <a:ea typeface="+mj-ea"/>
              </a:rPr>
              <a:t>·</a:t>
            </a: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83099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146468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98533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소명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11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1" y="3609480"/>
            <a:ext cx="3623633" cy="12464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C.S.</a:t>
            </a:r>
            <a:r>
              <a:rPr lang="ko-KR" altLang="en-US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루이스의  </a:t>
            </a:r>
            <a:br>
              <a:rPr lang="en-US" altLang="ko-KR" sz="2000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00" dirty="0" err="1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스크루테이프의</a:t>
            </a:r>
            <a:r>
              <a:rPr lang="ko-KR" altLang="en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편지</a:t>
            </a:r>
            <a:r>
              <a:rPr lang="en-US" altLang="ko-Kore-US" sz="2000" b="1" spc="-10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b="1" spc="-1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spc="-100" dirty="0">
              <a:latin typeface="Pretendard ExtraBold" panose="02000503000000020004" pitchFamily="2" charset="-127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15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</a:b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기도</a:t>
            </a:r>
            <a:r>
              <a:rPr lang="en-US" altLang="ko-Kore-US" sz="2000" b="1" spc="-150" dirty="0"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15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0526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760"/>
              </a:lnSpc>
            </a:pPr>
            <a:endParaRPr lang="en-US" altLang="ko-KR" sz="20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34763</TotalTime>
  <Words>1934</Words>
  <Application>Microsoft Macintosh PowerPoint</Application>
  <PresentationFormat>와이드스크린</PresentationFormat>
  <Paragraphs>524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Calibri Light</vt:lpstr>
      <vt:lpstr>Arial</vt:lpstr>
      <vt:lpstr>Symbol</vt:lpstr>
      <vt:lpstr>Calibri</vt:lpstr>
      <vt:lpstr>Avenir Next LT Pro</vt:lpstr>
      <vt:lpstr>Pretendard Medium</vt:lpstr>
      <vt:lpstr>맑은 고딕</vt:lpstr>
      <vt:lpstr>Times New Roman</vt:lpstr>
      <vt:lpstr>Pretendard ExtraBold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897</cp:revision>
  <cp:lastPrinted>2025-09-18T05:06:13Z</cp:lastPrinted>
  <dcterms:created xsi:type="dcterms:W3CDTF">2022-08-02T13:41:17Z</dcterms:created>
  <dcterms:modified xsi:type="dcterms:W3CDTF">2026-04-23T03:23:13Z</dcterms:modified>
</cp:coreProperties>
</file>