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91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92" r:id="rId28"/>
    <p:sldId id="318" r:id="rId29"/>
  </p:sldIdLst>
  <p:sldSz cx="12192000" cy="6858000"/>
  <p:notesSz cx="7010400" cy="9296400"/>
  <p:embeddedFontLst>
    <p:embeddedFont>
      <p:font typeface="맑은 고딕" panose="020B0503020000020004" pitchFamily="34" charset="-127"/>
      <p:regular r:id="rId31"/>
      <p:bold r:id="rId32"/>
    </p:embeddedFont>
    <p:embeddedFont>
      <p:font typeface="Avenir Next" panose="020B0503020202020204" pitchFamily="34" charset="0"/>
      <p:regular r:id="rId33"/>
      <p:bold r:id="rId34"/>
      <p:italic r:id="rId35"/>
      <p:boldItalic r:id="rId36"/>
    </p:embeddedFont>
    <p:embeddedFont>
      <p:font typeface="Avenir Next LT Pro" panose="020B0504020202020204" pitchFamily="34" charset="0"/>
      <p:regular r:id="rId37"/>
      <p:bold r:id="rId38"/>
      <p:italic r:id="rId39"/>
      <p:boldItalic r:id="rId40"/>
    </p:embeddedFont>
    <p:embeddedFont>
      <p:font typeface="Pretendard ExtraBold" panose="020F0502020204030204" pitchFamily="34" charset="0"/>
      <p:regular r:id="rId41"/>
      <p:bold r:id="rId42"/>
      <p:italic r:id="rId43"/>
      <p:boldItalic r:id="rId44"/>
    </p:embeddedFont>
    <p:embeddedFont>
      <p:font typeface="Pretendard Medium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600"/>
    <a:srgbClr val="FB8500"/>
    <a:srgbClr val="FF3838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85548" autoAdjust="0"/>
  </p:normalViewPr>
  <p:slideViewPr>
    <p:cSldViewPr snapToGrid="0" snapToObjects="1">
      <p:cViewPr varScale="1">
        <p:scale>
          <a:sx n="108" d="100"/>
          <a:sy n="108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2026. 6. 4.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0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FD1A8-970C-E771-B306-E8582C01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C530A-A862-D464-4B3E-D2BA4E40B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B380B7-5704-3870-519C-5F7E976B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45595-FB45-C089-6971-A62728CBD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0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FA02F-1588-D0F1-4E0B-0748D6B4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4A597-8E57-6932-EBAE-B09B88414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BE4B6-5B01-2352-BF48-33EB1A3E7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47E79-6EB8-DD7B-AC3A-652DE06A6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2026. 6. 4.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77694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7546694" y="5201285"/>
            <a:ext cx="3351395" cy="540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  <a:spcAft>
                <a:spcPts val="1200"/>
              </a:spcAft>
            </a:pPr>
            <a:r>
              <a:rPr lang="ko-KR" altLang="en-US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en" altLang="ko-KR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PRS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앱의 한국어 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(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개역개정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) </a:t>
            </a:r>
            <a:b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오디오 드라마 바이블 기준</a:t>
            </a:r>
            <a:r>
              <a:rPr lang="ko-KR" altLang="en-US" sz="1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62DC-A968-C574-1AB1-C9E92586BCE8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5ED274-9A41-EC08-20F3-61D2A7F5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97498D-8FB9-FF24-A223-B815393A07F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1E839D-7D8C-0C16-54DD-16CA44B9B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5CFF4D5-B314-8D4F-FC59-FC1D790694AC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3233C76-9E55-47B0-9E8B-15E352155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77632"/>
              </p:ext>
            </p:extLst>
          </p:nvPr>
        </p:nvGraphicFramePr>
        <p:xfrm>
          <a:off x="4659469" y="1162225"/>
          <a:ext cx="6655242" cy="4431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          구약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신약 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시편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한 주에 걸리는 시간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9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D43AEB98-B7EA-6891-6620-451D0968D9C9}"/>
              </a:ext>
            </a:extLst>
          </p:cNvPr>
          <p:cNvSpPr txBox="1"/>
          <p:nvPr/>
        </p:nvSpPr>
        <p:spPr>
          <a:xfrm>
            <a:off x="5520654" y="1557785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09758FAE-539E-7D4A-941F-F7C90BD9D798}"/>
              </a:ext>
            </a:extLst>
          </p:cNvPr>
          <p:cNvSpPr txBox="1"/>
          <p:nvPr/>
        </p:nvSpPr>
        <p:spPr>
          <a:xfrm>
            <a:off x="6406254" y="1557785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</a:t>
            </a:r>
            <a:r>
              <a:rPr lang="en-US" altLang="ko-KR" sz="1400" spc="-15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19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A69F4F16-34EB-6381-44A2-14BD48265894}"/>
              </a:ext>
            </a:extLst>
          </p:cNvPr>
          <p:cNvSpPr txBox="1"/>
          <p:nvPr/>
        </p:nvSpPr>
        <p:spPr>
          <a:xfrm>
            <a:off x="7267521" y="1557785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F3642C-40DD-534E-31E8-417139EC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76568"/>
              </p:ext>
            </p:extLst>
          </p:nvPr>
        </p:nvGraphicFramePr>
        <p:xfrm>
          <a:off x="5483701" y="1896764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9061A6-27C0-2856-38D4-E9F757A35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70305"/>
              </p:ext>
            </p:extLst>
          </p:nvPr>
        </p:nvGraphicFramePr>
        <p:xfrm>
          <a:off x="6339735" y="1896764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BF37EA-3076-539B-10A2-8D34F89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20888"/>
              </p:ext>
            </p:extLst>
          </p:nvPr>
        </p:nvGraphicFramePr>
        <p:xfrm>
          <a:off x="7228194" y="1896764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CD16B5-7343-3072-4CA7-B0254560A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93574"/>
              </p:ext>
            </p:extLst>
          </p:nvPr>
        </p:nvGraphicFramePr>
        <p:xfrm>
          <a:off x="7950782" y="1896764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ED3C872-28BC-540D-B55C-00F4642C0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98253"/>
              </p:ext>
            </p:extLst>
          </p:nvPr>
        </p:nvGraphicFramePr>
        <p:xfrm>
          <a:off x="5911718" y="1896764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5503C9-D2DC-EF22-C24D-64F7EC312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55864"/>
              </p:ext>
            </p:extLst>
          </p:nvPr>
        </p:nvGraphicFramePr>
        <p:xfrm>
          <a:off x="6800177" y="1896764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08AFDD-17BB-2534-1246-3589DE7C5889}"/>
              </a:ext>
            </a:extLst>
          </p:cNvPr>
          <p:cNvSpPr txBox="1"/>
          <p:nvPr/>
        </p:nvSpPr>
        <p:spPr>
          <a:xfrm>
            <a:off x="4034480" y="5830603"/>
            <a:ext cx="78475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PRS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앱의 한국어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(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개역개정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)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오디오 드라마 바이블을 기준으로 한 대략적인 시간입니다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8FC3B-49D3-F648-E820-5C019F982510}"/>
              </a:ext>
            </a:extLst>
          </p:cNvPr>
          <p:cNvSpPr txBox="1"/>
          <p:nvPr/>
        </p:nvSpPr>
        <p:spPr>
          <a:xfrm>
            <a:off x="209033" y="2632952"/>
            <a:ext cx="3825446" cy="1978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80"/>
              </a:lnSpc>
            </a:pP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성경을 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1~2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년에 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듣는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읽는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</a:p>
          <a:p>
            <a:pPr>
              <a:lnSpc>
                <a:spcPts val="5280"/>
              </a:lnSpc>
            </a:pP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것이 좋을까요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160A3-CCB6-12C4-0B1D-8942A8BA61CC}"/>
              </a:ext>
            </a:extLst>
          </p:cNvPr>
          <p:cNvSpPr txBox="1"/>
          <p:nvPr/>
        </p:nvSpPr>
        <p:spPr>
          <a:xfrm>
            <a:off x="4100235" y="6117362"/>
            <a:ext cx="7762301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</a:t>
            </a:r>
            <a:r>
              <a:rPr kumimoji="0" lang="ko-KR" altLang="en-US" sz="210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균형있게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듣고</a:t>
            </a:r>
            <a:r>
              <a:rPr kumimoji="0" lang="en-US" altLang="ko-KR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(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읽고</a:t>
            </a:r>
            <a:r>
              <a:rPr kumimoji="0" lang="en-US" altLang="ko-KR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), 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100" spc="-2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100" u="none" strike="noStrike" kern="1200" cap="none" spc="-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0B948-7B3C-671B-AB57-788266702358}"/>
              </a:ext>
            </a:extLst>
          </p:cNvPr>
          <p:cNvSpPr txBox="1"/>
          <p:nvPr/>
        </p:nvSpPr>
        <p:spPr>
          <a:xfrm>
            <a:off x="4659470" y="318510"/>
            <a:ext cx="6655242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목표를 </a:t>
            </a:r>
            <a:endParaRPr lang="en-US" altLang="ko-KR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추천합니다</a:t>
            </a:r>
            <a:r>
              <a:rPr lang="en-US" altLang="ko-KR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433DACC-9546-C33A-DDDD-A191C1A196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96D5A8-CF82-558D-9286-D638BF2A43A0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8796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7778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6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lang="en-US" altLang="ko-KR" sz="3600" b="1" spc="-35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966" y="3995230"/>
            <a:ext cx="41640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1:6</a:t>
            </a:r>
            <a:r>
              <a:rPr 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a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lang="en-US" altLang="ko-KR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23511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01693" y="4485176"/>
            <a:ext cx="5367718" cy="1887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ts val="3000"/>
              </a:lnSpc>
              <a:defRPr/>
            </a:pP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내 이름을 멸시하는 제사장들아 나 만군의 여호와가 너희에게 이르기를 아들은 그 아버지를</a:t>
            </a:r>
            <a: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종은 그 주인을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공경하나니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아버지일진대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나를 공경함이 어디 있느냐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주인일진대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나를 두려워함이 어디 있느냐</a:t>
            </a:r>
            <a:endParaRPr kumimoji="0" lang="en-US" altLang="ko-KR" sz="2150" b="0" u="none" strike="noStrike" kern="1200" cap="none" spc="-30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  <p:pic>
        <p:nvPicPr>
          <p:cNvPr id="3" name="Picture 8">
            <a:extLst>
              <a:ext uri="{FF2B5EF4-FFF2-40B4-BE49-F238E27FC236}">
                <a16:creationId xmlns:a16="http://schemas.microsoft.com/office/drawing/2014/main" id="{D52AB95A-DA5B-F92D-7D20-0523934D4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D75C0-1E48-0CA2-45C9-A189DA2442CC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</a:t>
            </a:r>
            <a:r>
              <a:rPr lang="ko-KR" alt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약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35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</a:t>
            </a:r>
            <a:r>
              <a:rPr lang="ko-KR" altLang="en-US" sz="235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9A499-A968-F033-6721-91C0A71A09CE}"/>
              </a:ext>
            </a:extLst>
          </p:cNvPr>
          <p:cNvSpPr txBox="1"/>
          <p:nvPr/>
        </p:nvSpPr>
        <p:spPr>
          <a:xfrm>
            <a:off x="8678323" y="1243743"/>
            <a:ext cx="2953856" cy="1041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</a:t>
            </a:r>
            <a:r>
              <a:rPr lang="en-US" altLang="ko-KR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CE8345-B3B0-E7F8-F819-998D48CA963F}"/>
              </a:ext>
            </a:extLst>
          </p:cNvPr>
          <p:cNvSpPr txBox="1"/>
          <p:nvPr/>
        </p:nvSpPr>
        <p:spPr>
          <a:xfrm>
            <a:off x="8595198" y="2315700"/>
            <a:ext cx="2433238" cy="122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포르투갈어</a:t>
            </a:r>
            <a:br>
              <a:rPr lang="en-US" altLang="ko-KR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영어 </a:t>
            </a:r>
            <a:r>
              <a:rPr lang="en-US" altLang="ko-KR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NIV</a:t>
            </a:r>
          </a:p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힌디어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7F1FBF-B6C6-B069-994B-F269C73354B4}"/>
              </a:ext>
            </a:extLst>
          </p:cNvPr>
          <p:cNvSpPr txBox="1"/>
          <p:nvPr/>
        </p:nvSpPr>
        <p:spPr>
          <a:xfrm>
            <a:off x="8595496" y="4133327"/>
            <a:ext cx="3304157" cy="122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페르시아어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신약 </a:t>
            </a:r>
            <a:r>
              <a:rPr lang="en-US" altLang="ko-KR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&amp;</a:t>
            </a: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시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편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히브리어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en-US" sz="2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09076-0063-869C-087E-A5659A5C5FC8}"/>
              </a:ext>
            </a:extLst>
          </p:cNvPr>
          <p:cNvSpPr txBox="1"/>
          <p:nvPr/>
        </p:nvSpPr>
        <p:spPr>
          <a:xfrm>
            <a:off x="8689897" y="3678185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2027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B1BA53C-4914-62F4-FFCF-CCEBAE7F44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EEAE0-F767-2D90-2BAD-E982BAB3841B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lvl="0" algn="ctr">
              <a:defRPr/>
            </a:pP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(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읽기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)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진도를 기록하세요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F473C291-79C6-4F7F-D024-24A6516E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4760" y="1017830"/>
            <a:ext cx="2480883" cy="5382970"/>
          </a:xfrm>
          <a:custGeom>
            <a:avLst/>
            <a:gdLst>
              <a:gd name="csX0" fmla="*/ 187940 w 2480883"/>
              <a:gd name="csY0" fmla="*/ 0 h 5382970"/>
              <a:gd name="csX1" fmla="*/ 2293444 w 2480883"/>
              <a:gd name="csY1" fmla="*/ 0 h 5382970"/>
              <a:gd name="csX2" fmla="*/ 2477566 w 2480883"/>
              <a:gd name="csY2" fmla="*/ 150064 h 5382970"/>
              <a:gd name="csX3" fmla="*/ 2480883 w 2480883"/>
              <a:gd name="csY3" fmla="*/ 182970 h 5382970"/>
              <a:gd name="csX4" fmla="*/ 2480883 w 2480883"/>
              <a:gd name="csY4" fmla="*/ 5200000 h 5382970"/>
              <a:gd name="csX5" fmla="*/ 2477566 w 2480883"/>
              <a:gd name="csY5" fmla="*/ 5232907 h 5382970"/>
              <a:gd name="csX6" fmla="*/ 2293444 w 2480883"/>
              <a:gd name="csY6" fmla="*/ 5382970 h 5382970"/>
              <a:gd name="csX7" fmla="*/ 187940 w 2480883"/>
              <a:gd name="csY7" fmla="*/ 5382970 h 5382970"/>
              <a:gd name="csX8" fmla="*/ 0 w 2480883"/>
              <a:gd name="csY8" fmla="*/ 5195030 h 5382970"/>
              <a:gd name="csX9" fmla="*/ 0 w 2480883"/>
              <a:gd name="csY9" fmla="*/ 187940 h 5382970"/>
              <a:gd name="csX10" fmla="*/ 187940 w 2480883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3" h="5382970">
                <a:moveTo>
                  <a:pt x="187940" y="0"/>
                </a:moveTo>
                <a:lnTo>
                  <a:pt x="2293444" y="0"/>
                </a:lnTo>
                <a:cubicBezTo>
                  <a:pt x="2384266" y="0"/>
                  <a:pt x="2460041" y="64423"/>
                  <a:pt x="2477566" y="150064"/>
                </a:cubicBezTo>
                <a:lnTo>
                  <a:pt x="2480883" y="182970"/>
                </a:lnTo>
                <a:lnTo>
                  <a:pt x="2480883" y="5200000"/>
                </a:lnTo>
                <a:lnTo>
                  <a:pt x="2477566" y="5232907"/>
                </a:lnTo>
                <a:cubicBezTo>
                  <a:pt x="2460041" y="5318547"/>
                  <a:pt x="2384266" y="5382970"/>
                  <a:pt x="2293444" y="5382970"/>
                </a:cubicBezTo>
                <a:lnTo>
                  <a:pt x="187940" y="5382970"/>
                </a:lnTo>
                <a:cubicBezTo>
                  <a:pt x="84144" y="5382970"/>
                  <a:pt x="0" y="5298826"/>
                  <a:pt x="0" y="5195030"/>
                </a:cubicBezTo>
                <a:lnTo>
                  <a:pt x="0" y="187940"/>
                </a:lnTo>
                <a:cubicBezTo>
                  <a:pt x="0" y="84144"/>
                  <a:pt x="84144" y="0"/>
                  <a:pt x="187940" y="0"/>
                </a:cubicBezTo>
                <a:close/>
              </a:path>
            </a:pathLst>
          </a:cu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6785188-A896-1493-0E16-8FC19DDAFE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59277" y="1017830"/>
            <a:ext cx="2480884" cy="5382970"/>
          </a:xfrm>
          <a:custGeom>
            <a:avLst/>
            <a:gdLst>
              <a:gd name="csX0" fmla="*/ 172282 w 2480884"/>
              <a:gd name="csY0" fmla="*/ 0 h 5382970"/>
              <a:gd name="csX1" fmla="*/ 2309102 w 2480884"/>
              <a:gd name="csY1" fmla="*/ 0 h 5382970"/>
              <a:gd name="csX2" fmla="*/ 2467845 w 2480884"/>
              <a:gd name="csY2" fmla="*/ 105222 h 5382970"/>
              <a:gd name="csX3" fmla="*/ 2480884 w 2480884"/>
              <a:gd name="csY3" fmla="*/ 169805 h 5382970"/>
              <a:gd name="csX4" fmla="*/ 2480884 w 2480884"/>
              <a:gd name="csY4" fmla="*/ 5213165 h 5382970"/>
              <a:gd name="csX5" fmla="*/ 2467845 w 2480884"/>
              <a:gd name="csY5" fmla="*/ 5277748 h 5382970"/>
              <a:gd name="csX6" fmla="*/ 2309102 w 2480884"/>
              <a:gd name="csY6" fmla="*/ 5382970 h 5382970"/>
              <a:gd name="csX7" fmla="*/ 172282 w 2480884"/>
              <a:gd name="csY7" fmla="*/ 5382970 h 5382970"/>
              <a:gd name="csX8" fmla="*/ 0 w 2480884"/>
              <a:gd name="csY8" fmla="*/ 5210688 h 5382970"/>
              <a:gd name="csX9" fmla="*/ 0 w 2480884"/>
              <a:gd name="csY9" fmla="*/ 172282 h 5382970"/>
              <a:gd name="csX10" fmla="*/ 172282 w 2480884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4" h="5382970">
                <a:moveTo>
                  <a:pt x="172282" y="0"/>
                </a:moveTo>
                <a:lnTo>
                  <a:pt x="2309102" y="0"/>
                </a:lnTo>
                <a:cubicBezTo>
                  <a:pt x="2380464" y="0"/>
                  <a:pt x="2441692" y="43387"/>
                  <a:pt x="2467845" y="105222"/>
                </a:cubicBezTo>
                <a:lnTo>
                  <a:pt x="2480884" y="169805"/>
                </a:lnTo>
                <a:lnTo>
                  <a:pt x="2480884" y="5213165"/>
                </a:lnTo>
                <a:lnTo>
                  <a:pt x="2467845" y="5277748"/>
                </a:lnTo>
                <a:cubicBezTo>
                  <a:pt x="2441692" y="5339583"/>
                  <a:pt x="2380464" y="5382970"/>
                  <a:pt x="2309102" y="5382970"/>
                </a:cubicBezTo>
                <a:lnTo>
                  <a:pt x="172282" y="5382970"/>
                </a:lnTo>
                <a:cubicBezTo>
                  <a:pt x="77133" y="5382970"/>
                  <a:pt x="0" y="5305837"/>
                  <a:pt x="0" y="5210688"/>
                </a:cubicBezTo>
                <a:lnTo>
                  <a:pt x="0" y="172282"/>
                </a:lnTo>
                <a:cubicBezTo>
                  <a:pt x="0" y="77133"/>
                  <a:pt x="77133" y="0"/>
                  <a:pt x="172282" y="0"/>
                </a:cubicBezTo>
                <a:close/>
              </a:path>
            </a:pathLst>
          </a:cu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F147692-F3A0-EEB0-7B11-CFD4F8BA8B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AE7837-308D-69EA-6B19-E2EDEF7A945B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1-2-3</a:t>
            </a:r>
            <a:r>
              <a:rPr lang="ko-KR" altLang="en-US" sz="4300" spc="-15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회가 </a:t>
            </a:r>
            <a:r>
              <a:rPr lang="en-US" sz="4300" spc="-150" dirty="0" err="1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인 경우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8B82E7-E205-7864-99BE-9AE8CC002BD1}"/>
              </a:ext>
            </a:extLst>
          </p:cNvPr>
          <p:cNvGrpSpPr/>
          <p:nvPr/>
        </p:nvGrpSpPr>
        <p:grpSpPr>
          <a:xfrm>
            <a:off x="8230659" y="343130"/>
            <a:ext cx="3199396" cy="6514870"/>
            <a:chOff x="11880991" y="378872"/>
            <a:chExt cx="2884847" cy="5874360"/>
          </a:xfrm>
        </p:grpSpPr>
        <p:pic>
          <p:nvPicPr>
            <p:cNvPr id="6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DA7397B-9067-CB82-4557-674F63E6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0991" y="378872"/>
              <a:ext cx="2884847" cy="587436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207BC0F-9FA1-1408-4DAB-B50D5981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2082722" y="579633"/>
              <a:ext cx="2480883" cy="5382970"/>
            </a:xfrm>
            <a:custGeom>
              <a:avLst/>
              <a:gdLst>
                <a:gd name="csX0" fmla="*/ 187940 w 2480883"/>
                <a:gd name="csY0" fmla="*/ 0 h 5382970"/>
                <a:gd name="csX1" fmla="*/ 2293444 w 2480883"/>
                <a:gd name="csY1" fmla="*/ 0 h 5382970"/>
                <a:gd name="csX2" fmla="*/ 2477566 w 2480883"/>
                <a:gd name="csY2" fmla="*/ 150064 h 5382970"/>
                <a:gd name="csX3" fmla="*/ 2480883 w 2480883"/>
                <a:gd name="csY3" fmla="*/ 182970 h 5382970"/>
                <a:gd name="csX4" fmla="*/ 2480883 w 2480883"/>
                <a:gd name="csY4" fmla="*/ 5200000 h 5382970"/>
                <a:gd name="csX5" fmla="*/ 2477566 w 2480883"/>
                <a:gd name="csY5" fmla="*/ 5232907 h 5382970"/>
                <a:gd name="csX6" fmla="*/ 2293444 w 2480883"/>
                <a:gd name="csY6" fmla="*/ 5382970 h 5382970"/>
                <a:gd name="csX7" fmla="*/ 187940 w 2480883"/>
                <a:gd name="csY7" fmla="*/ 5382970 h 5382970"/>
                <a:gd name="csX8" fmla="*/ 0 w 2480883"/>
                <a:gd name="csY8" fmla="*/ 5195030 h 5382970"/>
                <a:gd name="csX9" fmla="*/ 0 w 2480883"/>
                <a:gd name="csY9" fmla="*/ 187940 h 5382970"/>
                <a:gd name="csX10" fmla="*/ 187940 w 2480883"/>
                <a:gd name="csY10" fmla="*/ 0 h 5382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80883" h="5382970">
                  <a:moveTo>
                    <a:pt x="187940" y="0"/>
                  </a:moveTo>
                  <a:lnTo>
                    <a:pt x="2293444" y="0"/>
                  </a:lnTo>
                  <a:cubicBezTo>
                    <a:pt x="2384266" y="0"/>
                    <a:pt x="2460041" y="64423"/>
                    <a:pt x="2477566" y="150064"/>
                  </a:cubicBezTo>
                  <a:lnTo>
                    <a:pt x="2480883" y="182970"/>
                  </a:lnTo>
                  <a:lnTo>
                    <a:pt x="2480883" y="5200000"/>
                  </a:lnTo>
                  <a:lnTo>
                    <a:pt x="2477566" y="5232907"/>
                  </a:lnTo>
                  <a:cubicBezTo>
                    <a:pt x="2460041" y="5318547"/>
                    <a:pt x="2384266" y="5382970"/>
                    <a:pt x="2293444" y="5382970"/>
                  </a:cubicBezTo>
                  <a:lnTo>
                    <a:pt x="187940" y="5382970"/>
                  </a:lnTo>
                  <a:cubicBezTo>
                    <a:pt x="84144" y="5382970"/>
                    <a:pt x="0" y="5298826"/>
                    <a:pt x="0" y="5195030"/>
                  </a:cubicBezTo>
                  <a:lnTo>
                    <a:pt x="0" y="187940"/>
                  </a:lnTo>
                  <a:cubicBezTo>
                    <a:pt x="0" y="84144"/>
                    <a:pt x="84144" y="0"/>
                    <a:pt x="18794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578356" y="2852138"/>
            <a:ext cx="11238891" cy="319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  <a:spcBef>
                <a:spcPts val="1200"/>
              </a:spcBef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충성된 사람들에게 부탁하라 그들이 또 다른 사람들을 가르칠 수 있으리라</a:t>
            </a:r>
            <a:br>
              <a:rPr lang="en-US" altLang="ko-KR" sz="2800" spc="-300" dirty="0"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</a:b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너는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그리스도 예수의 좋은 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나와 함께 고난을 받으라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복무하는 자는 자기 생활에 얽매이는 자가 하나도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없나니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 이는 병사로 모집한 자를 기쁘게 하려 함이라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경기하는 자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법대로 경기하지 아니하면 승리자의 관을 얻지 못할 것이며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수고하는 농부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곡식을 먼저 받는 것이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마땅하니라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개역개정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578356" y="1467128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E9128-46A4-356C-CAD6-60FFA55A6365}"/>
              </a:ext>
            </a:extLst>
          </p:cNvPr>
          <p:cNvSpPr txBox="1"/>
          <p:nvPr/>
        </p:nvSpPr>
        <p:spPr>
          <a:xfrm>
            <a:off x="160402" y="6492949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0DE138A-9391-4BBE-B39E-4ACA2F13FA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14AF5-8FED-C6F1-C183-656EFD5881B6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25F91A-07F7-1195-BF70-8C20F5BDB374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0794-FCD6-4C70-B88C-9FDBAB6E9E8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5B33-1654-CED2-5BDA-E5EDB6B57204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730C2-9DD8-99DE-C29D-0777C92803D8}"/>
              </a:ext>
            </a:extLst>
          </p:cNvPr>
          <p:cNvSpPr txBox="1"/>
          <p:nvPr/>
        </p:nvSpPr>
        <p:spPr>
          <a:xfrm>
            <a:off x="4931287" y="881959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34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6C7C-D246-527D-1D24-6C1FFC82CFBC}"/>
              </a:ext>
            </a:extLst>
          </p:cNvPr>
          <p:cNvSpPr txBox="1"/>
          <p:nvPr/>
        </p:nvSpPr>
        <p:spPr>
          <a:xfrm>
            <a:off x="4931287" y="2809089"/>
            <a:ext cx="6677286" cy="17902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1.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 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2.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휴대전화 사용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바이블 </a:t>
            </a:r>
            <a:r>
              <a:rPr lang="ko-KR" altLang="en-US" sz="2600" b="1" spc="-15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트랙커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제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외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  <a:r>
              <a:rPr lang="ko-KR" altLang="en-US" sz="28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endParaRPr lang="en-US" altLang="ko-KR" sz="3300" b="1" dirty="0">
              <a:ln>
                <a:solidFill>
                  <a:schemeClr val="tx1"/>
                </a:solidFill>
              </a:ln>
              <a:solidFill>
                <a:srgbClr val="121212"/>
              </a:solidFill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3.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26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트레드밀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사용 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등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EC536-33E6-BA4A-9418-C5A6DCB851D3}"/>
              </a:ext>
            </a:extLst>
          </p:cNvPr>
          <p:cNvSpPr txBox="1"/>
          <p:nvPr/>
        </p:nvSpPr>
        <p:spPr>
          <a:xfrm>
            <a:off x="5019937" y="4916332"/>
            <a:ext cx="6677286" cy="1003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0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 </a:t>
            </a:r>
            <a:r>
              <a:rPr kumimoji="0" lang="ko-KR" altLang="en-US" sz="3000" b="1" u="sng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비즈니스 캐주얼</a:t>
            </a:r>
            <a:r>
              <a:rPr lang="ko-KR" altLang="en-US" sz="30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복장을 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착용해 </a:t>
            </a:r>
            <a:r>
              <a:rPr kumimoji="0" lang="ko-KR" altLang="en-US" sz="3000" b="1" u="none" strike="noStrike" kern="1200" cap="none" spc="-33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주시길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바랍니다</a:t>
            </a:r>
            <a:r>
              <a:rPr lang="en-US" altLang="ko-KR" sz="30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.</a:t>
            </a:r>
            <a:endParaRPr kumimoji="0" lang="en-US" altLang="ko-KR" sz="30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1B1D-FE43-2EC9-19AD-46F155623989}"/>
              </a:ext>
            </a:extLst>
          </p:cNvPr>
          <p:cNvSpPr txBox="1"/>
          <p:nvPr/>
        </p:nvSpPr>
        <p:spPr>
          <a:xfrm>
            <a:off x="197963" y="2283298"/>
            <a:ext cx="4402318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br>
              <a:rPr lang="en-US" altLang="ko-KR" sz="4700" spc="-51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</a:b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 듣기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읽기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r>
              <a:rPr kumimoji="0" lang="ko-KR" altLang="en-US" sz="4700" u="none" strike="noStrike" kern="1200" cap="none" spc="-570" normalizeH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를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위한 </a:t>
            </a:r>
            <a:r>
              <a:rPr kumimoji="0" lang="en-US" altLang="ko-KR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4700" u="none" strike="noStrike" kern="1200" cap="none" spc="-51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C211191-5F6B-D239-42CA-606216FF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792BE-548E-56CB-7704-425D4A133A8E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19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10081500" cy="4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spcAft>
                <a:spcPts val="600"/>
              </a:spcAft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단계</a:t>
            </a:r>
            <a:r>
              <a:rPr lang="en-US" altLang="ko-KR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104430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2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단계</a:t>
            </a: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 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93303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10180519" y="1165356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CFE271-71E4-3E99-BD99-74EFCEEA2DA7}"/>
              </a:ext>
            </a:extLst>
          </p:cNvPr>
          <p:cNvSpPr txBox="1"/>
          <p:nvPr/>
        </p:nvSpPr>
        <p:spPr>
          <a:xfrm>
            <a:off x="15908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1E6A7-3BED-84A1-F1E3-9BAED318EF43}"/>
              </a:ext>
            </a:extLst>
          </p:cNvPr>
          <p:cNvSpPr txBox="1"/>
          <p:nvPr/>
        </p:nvSpPr>
        <p:spPr>
          <a:xfrm>
            <a:off x="2165339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443EF-8C52-1502-AB79-D103CA8AEDC3}"/>
              </a:ext>
            </a:extLst>
          </p:cNvPr>
          <p:cNvSpPr txBox="1"/>
          <p:nvPr/>
        </p:nvSpPr>
        <p:spPr>
          <a:xfrm>
            <a:off x="416643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CDE871-0903-98F9-1F5D-54DCC34A3248}"/>
              </a:ext>
            </a:extLst>
          </p:cNvPr>
          <p:cNvSpPr txBox="1"/>
          <p:nvPr/>
        </p:nvSpPr>
        <p:spPr>
          <a:xfrm>
            <a:off x="6178093" y="1707220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로마서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EFA49-EA7C-780E-836B-CCB03AA39A8B}"/>
              </a:ext>
            </a:extLst>
          </p:cNvPr>
          <p:cNvSpPr txBox="1"/>
          <p:nvPr/>
        </p:nvSpPr>
        <p:spPr>
          <a:xfrm>
            <a:off x="8181886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6D90D-FA0D-513C-0945-732E3DE330AC}"/>
              </a:ext>
            </a:extLst>
          </p:cNvPr>
          <p:cNvSpPr txBox="1"/>
          <p:nvPr/>
        </p:nvSpPr>
        <p:spPr>
          <a:xfrm>
            <a:off x="10188195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5E4CA6-AF55-8778-E3B9-805E3D6D0802}"/>
              </a:ext>
            </a:extLst>
          </p:cNvPr>
          <p:cNvSpPr txBox="1"/>
          <p:nvPr/>
        </p:nvSpPr>
        <p:spPr>
          <a:xfrm>
            <a:off x="159082" y="4525759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빌립보서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골로새서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84714-5BF0-E772-B74C-AF4A4A1E59B0}"/>
              </a:ext>
            </a:extLst>
          </p:cNvPr>
          <p:cNvSpPr txBox="1"/>
          <p:nvPr/>
        </p:nvSpPr>
        <p:spPr>
          <a:xfrm>
            <a:off x="2165339" y="4525759"/>
            <a:ext cx="1847175" cy="118494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히브리서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5AC54-802A-A810-EB6C-B5FA63BF693C}"/>
              </a:ext>
            </a:extLst>
          </p:cNvPr>
          <p:cNvSpPr txBox="1"/>
          <p:nvPr/>
        </p:nvSpPr>
        <p:spPr>
          <a:xfrm>
            <a:off x="4166693" y="4525759"/>
            <a:ext cx="1885561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에스라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스바냐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 err="1">
                <a:latin typeface="+mj-ea"/>
                <a:ea typeface="+mj-ea"/>
                <a:cs typeface="Pretendard Medium" panose="02000603000000020004" pitchFamily="50" charset="-127"/>
              </a:rPr>
              <a:t>데살로니가전</a:t>
            </a:r>
            <a:r>
              <a:rPr lang="en-US" altLang="ko-KR" spc="-300" dirty="0">
                <a:latin typeface="+mj-ea"/>
                <a:ea typeface="+mj-ea"/>
              </a:rPr>
              <a:t>·</a:t>
            </a:r>
            <a:r>
              <a:rPr lang="ko-KR" altLang="en-US" spc="-300" dirty="0">
                <a:latin typeface="+mj-ea"/>
                <a:ea typeface="+mj-ea"/>
                <a:cs typeface="Pretendard Medium" panose="02000603000000020004" pitchFamily="50" charset="-127"/>
              </a:rPr>
              <a:t>후서</a:t>
            </a:r>
            <a:endParaRPr lang="en-US" altLang="ko-KR" spc="-30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1E6CE-8500-F33C-E974-9A468E1BC52E}"/>
              </a:ext>
            </a:extLst>
          </p:cNvPr>
          <p:cNvSpPr txBox="1"/>
          <p:nvPr/>
        </p:nvSpPr>
        <p:spPr>
          <a:xfrm>
            <a:off x="6178093" y="4501375"/>
            <a:ext cx="1847175" cy="193899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야고보서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요한일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이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삼서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갈라디아서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ABC5C4-8640-543C-0A43-45BC136BC4E6}"/>
              </a:ext>
            </a:extLst>
          </p:cNvPr>
          <p:cNvSpPr txBox="1"/>
          <p:nvPr/>
        </p:nvSpPr>
        <p:spPr>
          <a:xfrm>
            <a:off x="8181886" y="4525759"/>
            <a:ext cx="1847175" cy="83099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20BD2-D646-1C92-5C7B-7F416782638C}"/>
              </a:ext>
            </a:extLst>
          </p:cNvPr>
          <p:cNvSpPr txBox="1"/>
          <p:nvPr/>
        </p:nvSpPr>
        <p:spPr>
          <a:xfrm>
            <a:off x="10188195" y="4525759"/>
            <a:ext cx="1847175" cy="1146468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스가랴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kumimoji="0" lang="en-US" altLang="ko-KR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235816" y="2383177"/>
            <a:ext cx="3643587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8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8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br>
              <a:rPr lang="en-US" altLang="ko-KR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</a:br>
            <a:r>
              <a:rPr lang="ko-KR" altLang="en-US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</a:t>
            </a:r>
            <a:r>
              <a:rPr lang="ko-KR" sz="48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800" b="1" u="none" strike="noStrike" cap="none" spc="-1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배움</a:t>
            </a:r>
            <a:endParaRPr sz="36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30AF379-80C8-C8B3-06F2-31C1D538BF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4CCC8-15DE-14F3-EFD6-B1B741785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427460D0-E76A-5673-9084-2D17162175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FEDA89-FCDB-138F-7F8D-C2AA51146594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E244E58D-4778-EF3E-12F0-2183986C6B24}"/>
              </a:ext>
            </a:extLst>
          </p:cNvPr>
          <p:cNvSpPr/>
          <p:nvPr/>
        </p:nvSpPr>
        <p:spPr>
          <a:xfrm>
            <a:off x="237679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31420DC4-09A7-313E-35B9-2E8B6624DCEC}"/>
              </a:ext>
            </a:extLst>
          </p:cNvPr>
          <p:cNvSpPr/>
          <p:nvPr/>
        </p:nvSpPr>
        <p:spPr>
          <a:xfrm>
            <a:off x="239692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9F6BFE-DB50-BB33-43B7-5E9648575EF6}"/>
              </a:ext>
            </a:extLst>
          </p:cNvPr>
          <p:cNvSpPr txBox="1"/>
          <p:nvPr/>
        </p:nvSpPr>
        <p:spPr>
          <a:xfrm>
            <a:off x="233129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>
                <a:latin typeface="+mn-ea"/>
                <a:cs typeface="Pretendard ExtraBold" panose="02000903000000020004" pitchFamily="50" charset="-127"/>
              </a:rPr>
              <a:t>화요 아침</a:t>
            </a:r>
            <a:endParaRPr lang="en-US" sz="2400" b="1" spc="-150" dirty="0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B0C7488F-A295-33F0-DE8A-1D53A19B8F99}"/>
              </a:ext>
            </a:extLst>
          </p:cNvPr>
          <p:cNvSpPr/>
          <p:nvPr/>
        </p:nvSpPr>
        <p:spPr>
          <a:xfrm>
            <a:off x="239692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6D7D0C-59C1-3827-D8EA-B2F44F13DBE1}"/>
              </a:ext>
            </a:extLst>
          </p:cNvPr>
          <p:cNvSpPr txBox="1"/>
          <p:nvPr/>
        </p:nvSpPr>
        <p:spPr>
          <a:xfrm>
            <a:off x="932671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PRS</a:t>
            </a:r>
            <a:r>
              <a:rPr lang="ko-KR" alt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 아침</a:t>
            </a: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j-ea"/>
                <a:ea typeface="+mj-ea"/>
                <a:cs typeface="Pretendard ExtraBold" panose="02000903000000020004" pitchFamily="50" charset="-127"/>
              </a:rPr>
              <a:t>7:00</a:t>
            </a:r>
            <a:endParaRPr lang="en-US" sz="2000" b="1" dirty="0"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>
              <a:lnSpc>
                <a:spcPts val="2820"/>
              </a:lnSpc>
            </a:pP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JSU </a:t>
            </a:r>
            <a:r>
              <a:rPr lang="ko-KR" alt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아침 </a:t>
            </a:r>
            <a:r>
              <a:rPr lang="en-US" sz="2000" b="1" dirty="0">
                <a:latin typeface="+mj-ea"/>
                <a:ea typeface="+mj-ea"/>
                <a:cs typeface="Pretendard ExtraBold" panose="02000903000000020004" pitchFamily="50" charset="-127"/>
              </a:rPr>
              <a:t>8</a:t>
            </a:r>
            <a:r>
              <a:rPr lang="en-US" altLang="ko-KR" sz="2000" b="1" dirty="0">
                <a:latin typeface="+mj-ea"/>
                <a:ea typeface="+mj-ea"/>
                <a:cs typeface="Pretendard ExtraBold" panose="02000903000000020004" pitchFamily="50" charset="-127"/>
              </a:rPr>
              <a:t>:30</a:t>
            </a:r>
            <a:endParaRPr lang="en-US" sz="20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B5E99C7-496C-6684-96E8-D4244313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3" y="2451230"/>
            <a:ext cx="461656" cy="7329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0F5273-6EF3-B873-D373-1D236AA67317}"/>
              </a:ext>
            </a:extLst>
          </p:cNvPr>
          <p:cNvSpPr txBox="1"/>
          <p:nvPr/>
        </p:nvSpPr>
        <p:spPr>
          <a:xfrm>
            <a:off x="616167" y="3571487"/>
            <a:ext cx="1865076" cy="100809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현재 </a:t>
            </a:r>
            <a:r>
              <a:rPr lang="en-US" altLang="ko-KR" sz="2100" b="1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ko-KR" altLang="en-US" sz="190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오스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 기니스의 </a:t>
            </a:r>
            <a:b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소명</a:t>
            </a: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11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90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90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075F81-C306-AE48-6EC2-775FD78B9463}"/>
              </a:ext>
            </a:extLst>
          </p:cNvPr>
          <p:cNvSpPr txBox="1"/>
          <p:nvPr/>
        </p:nvSpPr>
        <p:spPr>
          <a:xfrm>
            <a:off x="606490" y="5025535"/>
            <a:ext cx="2349271" cy="131202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100" b="1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</a:t>
            </a:r>
            <a:r>
              <a:rPr lang="en-US" altLang="ko-KR" sz="2100" b="1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현실</a:t>
            </a:r>
            <a:r>
              <a:rPr lang="en-US" altLang="ko-KR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,</a:t>
            </a:r>
            <a:r>
              <a:rPr lang="ko-KR" altLang="en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 하나님의 세계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18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90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90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1A78C573-B21A-547F-50CB-FFBA3B3C25F4}"/>
              </a:ext>
            </a:extLst>
          </p:cNvPr>
          <p:cNvSpPr/>
          <p:nvPr/>
        </p:nvSpPr>
        <p:spPr>
          <a:xfrm>
            <a:off x="3213712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39" name="Round Same Side Corner Rectangle 35">
            <a:extLst>
              <a:ext uri="{FF2B5EF4-FFF2-40B4-BE49-F238E27FC236}">
                <a16:creationId xmlns:a16="http://schemas.microsoft.com/office/drawing/2014/main" id="{A3B40626-8DC0-A9E4-F9A3-C6EBD23A2306}"/>
              </a:ext>
            </a:extLst>
          </p:cNvPr>
          <p:cNvSpPr/>
          <p:nvPr/>
        </p:nvSpPr>
        <p:spPr>
          <a:xfrm>
            <a:off x="3209683" y="1622892"/>
            <a:ext cx="2787847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1561D5-B64C-40AA-9FEA-50BED04545C1}"/>
              </a:ext>
            </a:extLst>
          </p:cNvPr>
          <p:cNvSpPr txBox="1"/>
          <p:nvPr/>
        </p:nvSpPr>
        <p:spPr>
          <a:xfrm>
            <a:off x="3132431" y="1787677"/>
            <a:ext cx="2972762" cy="338554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200" b="1" spc="-150" dirty="0" err="1">
                <a:latin typeface="+mj-ea"/>
                <a:ea typeface="+mj-ea"/>
                <a:cs typeface="Pretendard ExtraBold" panose="02000903000000020004" pitchFamily="50" charset="-127"/>
              </a:rPr>
              <a:t>목요</a:t>
            </a:r>
            <a:r>
              <a:rPr lang="ko-KR" altLang="en-US" sz="2200" b="1" spc="-150" dirty="0">
                <a:latin typeface="+mj-ea"/>
                <a:ea typeface="+mj-ea"/>
                <a:cs typeface="Pretendard ExtraBold" panose="02000903000000020004" pitchFamily="50" charset="-127"/>
              </a:rPr>
              <a:t> 아침</a:t>
            </a:r>
            <a:r>
              <a:rPr lang="en-US" altLang="ko-KR" sz="2200" b="1" spc="-150" dirty="0">
                <a:latin typeface="+mj-ea"/>
                <a:ea typeface="+mj-ea"/>
                <a:cs typeface="Pretendard ExtraBold" panose="02000903000000020004" pitchFamily="50" charset="-127"/>
              </a:rPr>
              <a:t>(</a:t>
            </a:r>
            <a:r>
              <a:rPr lang="en-US" altLang="ko-KR" sz="2200" b="1" dirty="0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903000000020004" pitchFamily="50" charset="-127"/>
                <a:cs typeface="Pretendard ExtraBold" panose="02000903000000020004" pitchFamily="50" charset="-127"/>
                <a:sym typeface="Avenir"/>
              </a:rPr>
              <a:t>English)</a:t>
            </a:r>
            <a:endParaRPr lang="en-US" altLang="ko-KR" sz="22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EB63972-EB6E-0C60-22D6-4349BD848619}"/>
              </a:ext>
            </a:extLst>
          </p:cNvPr>
          <p:cNvSpPr/>
          <p:nvPr/>
        </p:nvSpPr>
        <p:spPr>
          <a:xfrm>
            <a:off x="3209163" y="2284400"/>
            <a:ext cx="2790381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130A90-D6CF-35C7-602E-82172BA452DE}"/>
              </a:ext>
            </a:extLst>
          </p:cNvPr>
          <p:cNvSpPr txBox="1"/>
          <p:nvPr/>
        </p:nvSpPr>
        <p:spPr>
          <a:xfrm>
            <a:off x="3768991" y="2480130"/>
            <a:ext cx="2102018" cy="687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30434"/>
              </a:lnSpc>
            </a:pPr>
            <a:r>
              <a:rPr lang="en-US" altLang="ko-KR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PRS 7:30 AM KST</a:t>
            </a:r>
            <a:endParaRPr lang="en-US" altLang="ko-KR" dirty="0">
              <a:latin typeface="Avenir Next LT Pro" panose="020B0504020202020204" pitchFamily="34" charset="0"/>
            </a:endParaRPr>
          </a:p>
          <a:p>
            <a:pPr lvl="0">
              <a:lnSpc>
                <a:spcPct val="130434"/>
              </a:lnSpc>
            </a:pPr>
            <a:r>
              <a:rPr lang="en-US" altLang="ko-KR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JSU 9:00 AM KST</a:t>
            </a:r>
            <a:endParaRPr lang="en-US" altLang="ko-KR" dirty="0">
              <a:latin typeface="Avenir Next LT Pro" panose="020B05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E20443AA-32AD-AEA2-C0F0-51097657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210" y="2462679"/>
            <a:ext cx="461656" cy="7329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3CF0C7-EB07-C9AD-4EC2-AD9B0C8AD0AD}"/>
              </a:ext>
            </a:extLst>
          </p:cNvPr>
          <p:cNvSpPr txBox="1"/>
          <p:nvPr/>
        </p:nvSpPr>
        <p:spPr>
          <a:xfrm>
            <a:off x="3479220" y="3553199"/>
            <a:ext cx="2593548" cy="135421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lvl="0"/>
            <a:r>
              <a:rPr lang="en-US" altLang="ko-KR" sz="2000" b="1" dirty="0">
                <a:solidFill>
                  <a:srgbClr val="FB850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Current Book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7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Cost of Discipleship</a:t>
            </a:r>
            <a:br>
              <a:rPr lang="en-US" altLang="ko-KR" sz="16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(9 hours)</a:t>
            </a:r>
            <a:br>
              <a:rPr lang="en-US" altLang="ko-KR" sz="15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by Dietrich Bonhoeffer</a:t>
            </a:r>
            <a:endParaRPr lang="en-US" altLang="ko-KR" sz="1550" dirty="0">
              <a:latin typeface="Avenir Next LT Pro" panose="020B05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9BB513-84F6-AFB4-0177-A7806FB8A6A3}"/>
              </a:ext>
            </a:extLst>
          </p:cNvPr>
          <p:cNvSpPr txBox="1"/>
          <p:nvPr/>
        </p:nvSpPr>
        <p:spPr>
          <a:xfrm>
            <a:off x="3479220" y="5135263"/>
            <a:ext cx="2566878" cy="107721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Upcoming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7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Counterfeit Gods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(5 hours)</a:t>
            </a:r>
            <a:br>
              <a:rPr lang="en-US" altLang="ko-KR" sz="15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by Tim Keller</a:t>
            </a:r>
            <a:endParaRPr lang="en-US" altLang="ko-KR" sz="1550" dirty="0">
              <a:latin typeface="Avenir Next LT Pro" panose="020B0504020202020204" pitchFamily="34" charset="0"/>
            </a:endParaRP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C95AC13B-69E4-55B3-A0DE-6F90CA0287E8}"/>
              </a:ext>
            </a:extLst>
          </p:cNvPr>
          <p:cNvSpPr/>
          <p:nvPr/>
        </p:nvSpPr>
        <p:spPr>
          <a:xfrm>
            <a:off x="6189745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8" name="Round Same Side Corner Rectangle 35">
            <a:extLst>
              <a:ext uri="{FF2B5EF4-FFF2-40B4-BE49-F238E27FC236}">
                <a16:creationId xmlns:a16="http://schemas.microsoft.com/office/drawing/2014/main" id="{36702F17-F0CC-BB55-CB0A-F8D0EBC1570B}"/>
              </a:ext>
            </a:extLst>
          </p:cNvPr>
          <p:cNvSpPr/>
          <p:nvPr/>
        </p:nvSpPr>
        <p:spPr>
          <a:xfrm>
            <a:off x="6191758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BE2A59-A3AC-6C56-ED6E-03CD38DD5C21}"/>
              </a:ext>
            </a:extLst>
          </p:cNvPr>
          <p:cNvSpPr txBox="1"/>
          <p:nvPr/>
        </p:nvSpPr>
        <p:spPr>
          <a:xfrm>
            <a:off x="6185195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 err="1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목요</a:t>
            </a:r>
            <a:r>
              <a:rPr lang="ko-KR" altLang="en-US" sz="2400" b="1" spc="-15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저녁</a:t>
            </a:r>
            <a:endParaRPr lang="en-US" sz="2400" b="1" spc="-15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4BFDE313-8814-EFA6-FDA4-4D82686279A8}"/>
              </a:ext>
            </a:extLst>
          </p:cNvPr>
          <p:cNvSpPr/>
          <p:nvPr/>
        </p:nvSpPr>
        <p:spPr>
          <a:xfrm>
            <a:off x="6191758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30E4D5-8DA5-DE8E-20D7-999858A6DEC1}"/>
              </a:ext>
            </a:extLst>
          </p:cNvPr>
          <p:cNvSpPr txBox="1"/>
          <p:nvPr/>
        </p:nvSpPr>
        <p:spPr>
          <a:xfrm>
            <a:off x="6903399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PRS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저녁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6:00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JSU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저녁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7:30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2DC549-410D-D87C-91EA-64B6D71F2636}"/>
              </a:ext>
            </a:extLst>
          </p:cNvPr>
          <p:cNvSpPr txBox="1"/>
          <p:nvPr/>
        </p:nvSpPr>
        <p:spPr>
          <a:xfrm>
            <a:off x="6549576" y="3571487"/>
            <a:ext cx="2336476" cy="135434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현재 </a:t>
            </a:r>
            <a:r>
              <a:rPr lang="en-US" altLang="ko-KR" sz="2100" b="1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C.S.</a:t>
            </a:r>
            <a:r>
              <a:rPr lang="ko-KR" altLang="en-US" sz="1900" b="1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루이스의  </a:t>
            </a:r>
            <a:b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en-US" altLang="ko-Kore-US" sz="1900" b="1" spc="-300" dirty="0" err="1">
                <a:latin typeface="+mj-ea"/>
                <a:ea typeface="+mj-ea"/>
                <a:cs typeface="Pretendard ExtraBold" panose="02000503000000020004" pitchFamily="2" charset="-127"/>
              </a:rPr>
              <a:t>순전한</a:t>
            </a: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ore-US" sz="1900" b="1" spc="-300" dirty="0" err="1">
                <a:latin typeface="+mj-ea"/>
                <a:ea typeface="+mj-ea"/>
                <a:cs typeface="Pretendard ExtraBold" panose="02000503000000020004" pitchFamily="2" charset="-127"/>
              </a:rPr>
              <a:t>기독교</a:t>
            </a: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3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90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90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456348-5745-FE46-0960-690B05DD37BC}"/>
              </a:ext>
            </a:extLst>
          </p:cNvPr>
          <p:cNvSpPr txBox="1"/>
          <p:nvPr/>
        </p:nvSpPr>
        <p:spPr>
          <a:xfrm>
            <a:off x="6549576" y="5025535"/>
            <a:ext cx="2336476" cy="131202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100" b="1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</a:t>
            </a:r>
            <a:r>
              <a:rPr lang="en-US" altLang="ko-KR" sz="2100" b="1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로렌스 형제의  </a:t>
            </a:r>
            <a:b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하나님의 임재 연습</a:t>
            </a: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6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90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90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54" name="Rounded Rectangle 1">
            <a:extLst>
              <a:ext uri="{FF2B5EF4-FFF2-40B4-BE49-F238E27FC236}">
                <a16:creationId xmlns:a16="http://schemas.microsoft.com/office/drawing/2014/main" id="{9FBBAB22-4922-7C3A-18FE-DF557676FE1F}"/>
              </a:ext>
            </a:extLst>
          </p:cNvPr>
          <p:cNvSpPr/>
          <p:nvPr/>
        </p:nvSpPr>
        <p:spPr>
          <a:xfrm>
            <a:off x="9165779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6" name="Round Same Side Corner Rectangle 35">
            <a:extLst>
              <a:ext uri="{FF2B5EF4-FFF2-40B4-BE49-F238E27FC236}">
                <a16:creationId xmlns:a16="http://schemas.microsoft.com/office/drawing/2014/main" id="{78593C02-B297-92EF-A496-50695D6FFA3F}"/>
              </a:ext>
            </a:extLst>
          </p:cNvPr>
          <p:cNvSpPr/>
          <p:nvPr/>
        </p:nvSpPr>
        <p:spPr>
          <a:xfrm>
            <a:off x="9167792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5B41CF-A39B-4D57-1A91-9D0128DC13A2}"/>
              </a:ext>
            </a:extLst>
          </p:cNvPr>
          <p:cNvSpPr txBox="1"/>
          <p:nvPr/>
        </p:nvSpPr>
        <p:spPr>
          <a:xfrm>
            <a:off x="9161229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금요 점심</a:t>
            </a:r>
            <a:endParaRPr lang="en-US" sz="2400" b="1" spc="-15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2B933F5F-88B1-DA78-FBD9-8254C37B96A9}"/>
              </a:ext>
            </a:extLst>
          </p:cNvPr>
          <p:cNvSpPr/>
          <p:nvPr/>
        </p:nvSpPr>
        <p:spPr>
          <a:xfrm>
            <a:off x="9167792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BC0B3E-C303-8BE6-02DB-F609D3F7EB09}"/>
              </a:ext>
            </a:extLst>
          </p:cNvPr>
          <p:cNvSpPr txBox="1"/>
          <p:nvPr/>
        </p:nvSpPr>
        <p:spPr>
          <a:xfrm>
            <a:off x="9860771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PRS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점심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12:00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JSU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점심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1:30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74BCE2DF-77DD-7ACE-6BCF-C12E614FE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53" y="2451230"/>
            <a:ext cx="461656" cy="73293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FC9DD9B-3FE4-41D0-1610-9164B8A44AA0}"/>
              </a:ext>
            </a:extLst>
          </p:cNvPr>
          <p:cNvSpPr txBox="1"/>
          <p:nvPr/>
        </p:nvSpPr>
        <p:spPr>
          <a:xfrm>
            <a:off x="9655928" y="3571487"/>
            <a:ext cx="1827803" cy="101014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현재 </a:t>
            </a:r>
            <a:r>
              <a:rPr lang="en-US" altLang="ko-KR" sz="2100" b="1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팀 </a:t>
            </a:r>
            <a:r>
              <a:rPr lang="ko-KR" altLang="en-US" sz="190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켈러의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b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기도</a:t>
            </a: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8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90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ore-KR" sz="19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68B502-1722-D441-A315-227425C7B093}"/>
              </a:ext>
            </a:extLst>
          </p:cNvPr>
          <p:cNvSpPr txBox="1"/>
          <p:nvPr/>
        </p:nvSpPr>
        <p:spPr>
          <a:xfrm>
            <a:off x="9655928" y="5025535"/>
            <a:ext cx="2101335" cy="130343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100" b="1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90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마틴로이드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 존스의 </a:t>
            </a:r>
            <a:b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영적 침체</a:t>
            </a:r>
            <a:r>
              <a:rPr lang="en-US" altLang="ko-Kore-US" sz="190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10</a:t>
            </a:r>
            <a:r>
              <a:rPr lang="ko-KR" altLang="en-US" sz="190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90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90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90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5E81EB7-FF20-7F9B-05F0-19E137A06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050" y="2446706"/>
            <a:ext cx="407735" cy="7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3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E1C7536-460F-9DDE-C12E-097E41695E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5506" y="3477603"/>
            <a:ext cx="3437968" cy="13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39067-EAAB-64C0-B9A9-44C0F7AD993B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E5123-3E2A-4AC8-732E-5B51A1562DBD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또는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9E2B-893F-6EDC-C64E-496BB610C96D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면의 성경이나 인쇄된 성경을 눈으로 읽으며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259883" y="6399216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AD812-4AF0-05A4-7865-7DA28F1225C4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247851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28F6328-1B9E-67C2-12FE-CE7F8A6A53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34829</TotalTime>
  <Words>1999</Words>
  <Application>Microsoft Macintosh PowerPoint</Application>
  <PresentationFormat>와이드스크린</PresentationFormat>
  <Paragraphs>520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9" baseType="lpstr">
      <vt:lpstr>Calibri</vt:lpstr>
      <vt:lpstr>Avenir Next</vt:lpstr>
      <vt:lpstr>Pretendard Medium</vt:lpstr>
      <vt:lpstr>Pretendard ExtraBold</vt:lpstr>
      <vt:lpstr>Times New Roman</vt:lpstr>
      <vt:lpstr>Avenir Next LT Pro</vt:lpstr>
      <vt:lpstr>Symbol</vt:lpstr>
      <vt:lpstr>맑은 고딕</vt:lpstr>
      <vt:lpstr>Calibri Light</vt:lpstr>
      <vt:lpstr>Arial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908</cp:revision>
  <cp:lastPrinted>2025-09-18T05:06:13Z</cp:lastPrinted>
  <dcterms:created xsi:type="dcterms:W3CDTF">2022-08-02T13:41:17Z</dcterms:created>
  <dcterms:modified xsi:type="dcterms:W3CDTF">2026-06-04T06:38:21Z</dcterms:modified>
</cp:coreProperties>
</file>